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12" r:id="rId4"/>
    <p:sldMasterId id="2147484518" r:id="rId5"/>
    <p:sldMasterId id="2147484520" r:id="rId6"/>
    <p:sldMasterId id="2147484532" r:id="rId7"/>
    <p:sldMasterId id="2147484576" r:id="rId8"/>
    <p:sldMasterId id="2147484593" r:id="rId9"/>
    <p:sldMasterId id="2147484615" r:id="rId10"/>
    <p:sldMasterId id="2147484596" r:id="rId11"/>
    <p:sldMasterId id="2147484600" r:id="rId12"/>
    <p:sldMasterId id="2147484603" r:id="rId13"/>
    <p:sldMasterId id="2147484608" r:id="rId14"/>
    <p:sldMasterId id="2147484527" r:id="rId15"/>
    <p:sldMasterId id="2147484610" r:id="rId16"/>
    <p:sldMasterId id="2147484619" r:id="rId17"/>
  </p:sldMasterIdLst>
  <p:notesMasterIdLst>
    <p:notesMasterId r:id="rId103"/>
  </p:notesMasterIdLst>
  <p:handoutMasterIdLst>
    <p:handoutMasterId r:id="rId104"/>
  </p:handoutMasterIdLst>
  <p:sldIdLst>
    <p:sldId id="680" r:id="rId18"/>
    <p:sldId id="554" r:id="rId19"/>
    <p:sldId id="682" r:id="rId20"/>
    <p:sldId id="9917" r:id="rId21"/>
    <p:sldId id="9919" r:id="rId22"/>
    <p:sldId id="9920" r:id="rId23"/>
    <p:sldId id="9997" r:id="rId24"/>
    <p:sldId id="9916" r:id="rId25"/>
    <p:sldId id="9921" r:id="rId26"/>
    <p:sldId id="9923" r:id="rId27"/>
    <p:sldId id="9924" r:id="rId28"/>
    <p:sldId id="9925" r:id="rId29"/>
    <p:sldId id="9926" r:id="rId30"/>
    <p:sldId id="9927" r:id="rId31"/>
    <p:sldId id="10017" r:id="rId32"/>
    <p:sldId id="10023" r:id="rId33"/>
    <p:sldId id="10028" r:id="rId34"/>
    <p:sldId id="10029" r:id="rId35"/>
    <p:sldId id="10026" r:id="rId36"/>
    <p:sldId id="9928" r:id="rId37"/>
    <p:sldId id="9929" r:id="rId38"/>
    <p:sldId id="617" r:id="rId39"/>
    <p:sldId id="9931" r:id="rId40"/>
    <p:sldId id="9932" r:id="rId41"/>
    <p:sldId id="9933" r:id="rId42"/>
    <p:sldId id="9934" r:id="rId43"/>
    <p:sldId id="9935" r:id="rId44"/>
    <p:sldId id="9998" r:id="rId45"/>
    <p:sldId id="9937" r:id="rId46"/>
    <p:sldId id="9938" r:id="rId47"/>
    <p:sldId id="9939" r:id="rId48"/>
    <p:sldId id="9940" r:id="rId49"/>
    <p:sldId id="9941" r:id="rId50"/>
    <p:sldId id="9942" r:id="rId51"/>
    <p:sldId id="9943" r:id="rId52"/>
    <p:sldId id="9945" r:id="rId53"/>
    <p:sldId id="9944" r:id="rId54"/>
    <p:sldId id="9946" r:id="rId55"/>
    <p:sldId id="9948" r:id="rId56"/>
    <p:sldId id="9949" r:id="rId57"/>
    <p:sldId id="9950" r:id="rId58"/>
    <p:sldId id="9951" r:id="rId59"/>
    <p:sldId id="2147472710" r:id="rId60"/>
    <p:sldId id="9952" r:id="rId61"/>
    <p:sldId id="9953" r:id="rId62"/>
    <p:sldId id="9954" r:id="rId63"/>
    <p:sldId id="10008" r:id="rId64"/>
    <p:sldId id="10009" r:id="rId65"/>
    <p:sldId id="10010" r:id="rId66"/>
    <p:sldId id="9958" r:id="rId67"/>
    <p:sldId id="10011" r:id="rId68"/>
    <p:sldId id="10016" r:id="rId69"/>
    <p:sldId id="10012" r:id="rId70"/>
    <p:sldId id="10013" r:id="rId71"/>
    <p:sldId id="10014" r:id="rId72"/>
    <p:sldId id="10015" r:id="rId73"/>
    <p:sldId id="9963" r:id="rId74"/>
    <p:sldId id="9964" r:id="rId75"/>
    <p:sldId id="9965" r:id="rId76"/>
    <p:sldId id="9967" r:id="rId77"/>
    <p:sldId id="9968" r:id="rId78"/>
    <p:sldId id="9971" r:id="rId79"/>
    <p:sldId id="9972" r:id="rId80"/>
    <p:sldId id="9973" r:id="rId81"/>
    <p:sldId id="9976" r:id="rId82"/>
    <p:sldId id="9974" r:id="rId83"/>
    <p:sldId id="9975" r:id="rId84"/>
    <p:sldId id="9977" r:id="rId85"/>
    <p:sldId id="9978" r:id="rId86"/>
    <p:sldId id="2147472708" r:id="rId87"/>
    <p:sldId id="9979" r:id="rId88"/>
    <p:sldId id="9980" r:id="rId89"/>
    <p:sldId id="2147472709" r:id="rId90"/>
    <p:sldId id="9982" r:id="rId91"/>
    <p:sldId id="9983" r:id="rId92"/>
    <p:sldId id="9984" r:id="rId93"/>
    <p:sldId id="9985" r:id="rId94"/>
    <p:sldId id="9986" r:id="rId95"/>
    <p:sldId id="9987" r:id="rId96"/>
    <p:sldId id="9988" r:id="rId97"/>
    <p:sldId id="10003" r:id="rId98"/>
    <p:sldId id="10042" r:id="rId99"/>
    <p:sldId id="10213" r:id="rId100"/>
    <p:sldId id="9990" r:id="rId101"/>
    <p:sldId id="611" r:id="rId102"/>
  </p:sldIdLst>
  <p:sldSz cx="12192000" cy="6858000"/>
  <p:notesSz cx="9144000" cy="6858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E60C78-0225-E909-ECA5-5A14ACC13782}" name="Stuart Simpson" initials="SS" userId="S::stuart.simpson@clarivate.com::f1320390-23b8-4270-bf97-83614c4dab5e" providerId="AD"/>
  <p188:author id="{B00537EE-38E0-0F76-1294-3629248C991B}" name="Prantick Chatterjee" initials="PC" userId="S::prantick.chatterjee@clarivate.com::775e49fc-1446-4e90-8a31-6040135853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lowright, Jasmine" initials="PJ" lastIdx="39" clrIdx="0">
    <p:extLst>
      <p:ext uri="{19B8F6BF-5375-455C-9EA6-DF929625EA0E}">
        <p15:presenceInfo xmlns:p15="http://schemas.microsoft.com/office/powerpoint/2012/main" userId="S::jasmine.plowright@clarivate.com::c4a89d2a-b0c0-486b-8e7b-8ae0f632329e" providerId="AD"/>
      </p:ext>
    </p:extLst>
  </p:cmAuthor>
  <p:cmAuthor id="2" name="Robin Leonard" initials="RL" lastIdx="47" clrIdx="1">
    <p:extLst>
      <p:ext uri="{19B8F6BF-5375-455C-9EA6-DF929625EA0E}">
        <p15:presenceInfo xmlns:p15="http://schemas.microsoft.com/office/powerpoint/2012/main" userId="2787a3541f7aaaac" providerId="Windows Live"/>
      </p:ext>
    </p:extLst>
  </p:cmAuthor>
  <p:cmAuthor id="3" name="Donnelly, Jo" initials="DJ" lastIdx="22" clrIdx="2">
    <p:extLst>
      <p:ext uri="{19B8F6BF-5375-455C-9EA6-DF929625EA0E}">
        <p15:presenceInfo xmlns:p15="http://schemas.microsoft.com/office/powerpoint/2012/main" userId="S::jo.donnelly@clarivate.com::03808bbd-17e3-4c7b-aaaf-885eee687660" providerId="AD"/>
      </p:ext>
    </p:extLst>
  </p:cmAuthor>
  <p:cmAuthor id="4" name="Jasmine Plowright" initials="JP" lastIdx="16" clrIdx="3">
    <p:extLst>
      <p:ext uri="{19B8F6BF-5375-455C-9EA6-DF929625EA0E}">
        <p15:presenceInfo xmlns:p15="http://schemas.microsoft.com/office/powerpoint/2012/main" userId="479b149a8d733258" providerId="Windows Live"/>
      </p:ext>
    </p:extLst>
  </p:cmAuthor>
  <p:cmAuthor id="5" name="Benton, Stephen" initials="BS" lastIdx="7" clrIdx="4">
    <p:extLst>
      <p:ext uri="{19B8F6BF-5375-455C-9EA6-DF929625EA0E}">
        <p15:presenceInfo xmlns:p15="http://schemas.microsoft.com/office/powerpoint/2012/main" userId="S::stephen.benton@clarivate.com::51de0ac0-7b4d-4762-a061-985530cd9d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0C1C1"/>
    <a:srgbClr val="FF4E3E"/>
    <a:srgbClr val="F0F0EB"/>
    <a:srgbClr val="000000"/>
    <a:srgbClr val="B80867"/>
    <a:srgbClr val="046B99"/>
    <a:srgbClr val="9C970E"/>
    <a:srgbClr val="D1009D"/>
    <a:srgbClr val="A6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6327"/>
  </p:normalViewPr>
  <p:slideViewPr>
    <p:cSldViewPr snapToGrid="0" snapToObjects="1">
      <p:cViewPr varScale="1">
        <p:scale>
          <a:sx n="66" d="100"/>
          <a:sy n="66" d="100"/>
        </p:scale>
        <p:origin x="68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12630"/>
    </p:cViewPr>
  </p:sorterViewPr>
  <p:notesViewPr>
    <p:cSldViewPr snapToGrid="0" snapToObjects="1" showGuides="1">
      <p:cViewPr varScale="1">
        <p:scale>
          <a:sx n="119" d="100"/>
          <a:sy n="119" d="100"/>
        </p:scale>
        <p:origin x="115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3.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tableStyles" Target="tableStyles.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microsoft.com/office/2018/10/relationships/authors" Target="author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s>
</file>

<file path=ppt/charts/_rels/chart1.xml.rels><?xml version="1.0" encoding="UTF-8" standalone="yes"?>
<Relationships xmlns="http://schemas.openxmlformats.org/package/2006/relationships"><Relationship Id="rId3" Type="http://schemas.openxmlformats.org/officeDocument/2006/relationships/oleObject" Target="file:///C:\Clarivate\&#23458;&#25143;&#22521;&#35757;\20231011%20&#27993;&#27743;&#29702;&#24037;&#22823;&#23398;%20WoS\&#20986;&#29256;&#2418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Sheet1!$A$2:$A$23</c:f>
              <c:numCache>
                <c:formatCode>General</c:formatCode>
                <c:ptCount val="22"/>
                <c:pt idx="0">
                  <c:v>1991</c:v>
                </c:pt>
                <c:pt idx="1">
                  <c:v>1996</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numRef>
          </c:cat>
          <c:val>
            <c:numRef>
              <c:f>Sheet1!$B$2:$B$23</c:f>
              <c:numCache>
                <c:formatCode>General</c:formatCode>
                <c:ptCount val="22"/>
                <c:pt idx="0">
                  <c:v>1</c:v>
                </c:pt>
                <c:pt idx="1">
                  <c:v>1</c:v>
                </c:pt>
                <c:pt idx="2">
                  <c:v>1</c:v>
                </c:pt>
                <c:pt idx="3">
                  <c:v>54</c:v>
                </c:pt>
                <c:pt idx="4">
                  <c:v>192</c:v>
                </c:pt>
                <c:pt idx="5">
                  <c:v>236</c:v>
                </c:pt>
                <c:pt idx="6">
                  <c:v>369</c:v>
                </c:pt>
                <c:pt idx="7">
                  <c:v>403</c:v>
                </c:pt>
                <c:pt idx="8">
                  <c:v>434</c:v>
                </c:pt>
                <c:pt idx="9">
                  <c:v>558</c:v>
                </c:pt>
                <c:pt idx="10">
                  <c:v>651</c:v>
                </c:pt>
                <c:pt idx="11">
                  <c:v>585</c:v>
                </c:pt>
                <c:pt idx="12">
                  <c:v>657</c:v>
                </c:pt>
                <c:pt idx="13">
                  <c:v>681</c:v>
                </c:pt>
                <c:pt idx="14">
                  <c:v>801</c:v>
                </c:pt>
                <c:pt idx="15">
                  <c:v>921</c:v>
                </c:pt>
                <c:pt idx="16">
                  <c:v>965</c:v>
                </c:pt>
                <c:pt idx="17">
                  <c:v>1296</c:v>
                </c:pt>
                <c:pt idx="18">
                  <c:v>1431</c:v>
                </c:pt>
                <c:pt idx="19">
                  <c:v>1712</c:v>
                </c:pt>
                <c:pt idx="20">
                  <c:v>2254</c:v>
                </c:pt>
                <c:pt idx="21">
                  <c:v>1619</c:v>
                </c:pt>
              </c:numCache>
            </c:numRef>
          </c:val>
          <c:extLst>
            <c:ext xmlns:c16="http://schemas.microsoft.com/office/drawing/2014/chart" uri="{C3380CC4-5D6E-409C-BE32-E72D297353CC}">
              <c16:uniqueId val="{00000000-B809-4308-A293-70978D2E0F84}"/>
            </c:ext>
          </c:extLst>
        </c:ser>
        <c:dLbls>
          <c:showLegendKey val="0"/>
          <c:showVal val="0"/>
          <c:showCatName val="0"/>
          <c:showSerName val="0"/>
          <c:showPercent val="0"/>
          <c:showBubbleSize val="0"/>
        </c:dLbls>
        <c:gapWidth val="219"/>
        <c:overlap val="-27"/>
        <c:axId val="789813679"/>
        <c:axId val="642830479"/>
      </c:barChart>
      <c:catAx>
        <c:axId val="78981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42830479"/>
        <c:crosses val="autoZero"/>
        <c:auto val="1"/>
        <c:lblAlgn val="ctr"/>
        <c:lblOffset val="100"/>
        <c:noMultiLvlLbl val="0"/>
      </c:catAx>
      <c:valAx>
        <c:axId val="642830479"/>
        <c:scaling>
          <c:orientation val="minMax"/>
        </c:scaling>
        <c:delete val="1"/>
        <c:axPos val="l"/>
        <c:numFmt formatCode="General" sourceLinked="1"/>
        <c:majorTickMark val="none"/>
        <c:minorTickMark val="none"/>
        <c:tickLblPos val="nextTo"/>
        <c:crossAx val="789813679"/>
        <c:crosses val="autoZero"/>
        <c:crossBetween val="between"/>
      </c:valAx>
      <c:spPr>
        <a:noFill/>
        <a:ln w="25400">
          <a:noFill/>
        </a:ln>
        <a:effectLst/>
      </c:spPr>
    </c:plotArea>
    <c:plotVisOnly val="1"/>
    <c:dispBlanksAs val="gap"/>
    <c:showDLblsOverMax val="0"/>
  </c:chart>
  <c:spPr>
    <a:noFill/>
    <a:ln>
      <a:solidFill>
        <a:schemeClr val="accent3"/>
      </a:solid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8DD0E7-8D27-8C4F-94F0-94800F6605F9}"/>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dirty="0"/>
          </a:p>
        </p:txBody>
      </p:sp>
      <p:sp>
        <p:nvSpPr>
          <p:cNvPr id="4" name="Footer Placeholder 3">
            <a:extLst>
              <a:ext uri="{FF2B5EF4-FFF2-40B4-BE49-F238E27FC236}">
                <a16:creationId xmlns:a16="http://schemas.microsoft.com/office/drawing/2014/main" id="{E2316689-D3D9-6444-9878-6C847764E524}"/>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7C8C7E3A-1E4D-D64B-97BA-2A3B5AAED6A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27EAF2A-779F-7443-8999-60AA8276691E}" type="slidenum">
              <a:rPr lang="en-GB" smtClean="0"/>
              <a:t>‹#›</a:t>
            </a:fld>
            <a:endParaRPr lang="en-GB" dirty="0"/>
          </a:p>
        </p:txBody>
      </p:sp>
    </p:spTree>
    <p:extLst>
      <p:ext uri="{BB962C8B-B14F-4D97-AF65-F5344CB8AC3E}">
        <p14:creationId xmlns:p14="http://schemas.microsoft.com/office/powerpoint/2010/main" val="93889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DE4FC5A-5FDD-BA4B-BD2C-365918824361}" type="datetimeFigureOut">
              <a:rPr lang="en-GB" smtClean="0"/>
              <a:t>10/10/2023</a:t>
            </a:fld>
            <a:endParaRPr lang="en-GB"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0B3C285-11B3-A64B-A5AF-6A4034B43988}" type="slidenum">
              <a:rPr lang="en-GB" smtClean="0"/>
              <a:t>‹#›</a:t>
            </a:fld>
            <a:endParaRPr lang="en-GB" dirty="0"/>
          </a:p>
        </p:txBody>
      </p:sp>
    </p:spTree>
    <p:extLst>
      <p:ext uri="{BB962C8B-B14F-4D97-AF65-F5344CB8AC3E}">
        <p14:creationId xmlns:p14="http://schemas.microsoft.com/office/powerpoint/2010/main" val="256950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hyperlink" Target="http://clarivate.com/" TargetMode="External"/><Relationship Id="rId4" Type="http://schemas.openxmlformats.org/officeDocument/2006/relationships/image" Target="../media/image9.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Master" Target="../slideMasters/slideMaster10.xml"/><Relationship Id="rId6" Type="http://schemas.openxmlformats.org/officeDocument/2006/relationships/image" Target="../media/image1.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21" Type="http://schemas.openxmlformats.org/officeDocument/2006/relationships/tags" Target="../tags/tag21.xml"/><Relationship Id="rId63" Type="http://schemas.openxmlformats.org/officeDocument/2006/relationships/tags" Target="../tags/tag63.xml"/><Relationship Id="rId159" Type="http://schemas.openxmlformats.org/officeDocument/2006/relationships/tags" Target="../tags/tag159.xml"/><Relationship Id="rId324" Type="http://schemas.openxmlformats.org/officeDocument/2006/relationships/tags" Target="../tags/tag324.xml"/><Relationship Id="rId366" Type="http://schemas.openxmlformats.org/officeDocument/2006/relationships/tags" Target="../tags/tag366.xml"/><Relationship Id="rId170" Type="http://schemas.openxmlformats.org/officeDocument/2006/relationships/tags" Target="../tags/tag170.xml"/><Relationship Id="rId226" Type="http://schemas.openxmlformats.org/officeDocument/2006/relationships/tags" Target="../tags/tag226.xml"/><Relationship Id="rId268" Type="http://schemas.openxmlformats.org/officeDocument/2006/relationships/tags" Target="../tags/tag268.xml"/><Relationship Id="rId32" Type="http://schemas.openxmlformats.org/officeDocument/2006/relationships/tags" Target="../tags/tag32.xml"/><Relationship Id="rId74" Type="http://schemas.openxmlformats.org/officeDocument/2006/relationships/tags" Target="../tags/tag74.xml"/><Relationship Id="rId128" Type="http://schemas.openxmlformats.org/officeDocument/2006/relationships/tags" Target="../tags/tag128.xml"/><Relationship Id="rId335" Type="http://schemas.openxmlformats.org/officeDocument/2006/relationships/tags" Target="../tags/tag335.xml"/><Relationship Id="rId377" Type="http://schemas.openxmlformats.org/officeDocument/2006/relationships/tags" Target="../tags/tag377.xml"/><Relationship Id="rId5" Type="http://schemas.openxmlformats.org/officeDocument/2006/relationships/tags" Target="../tags/tag5.xml"/><Relationship Id="rId181" Type="http://schemas.openxmlformats.org/officeDocument/2006/relationships/tags" Target="../tags/tag181.xml"/><Relationship Id="rId237" Type="http://schemas.openxmlformats.org/officeDocument/2006/relationships/tags" Target="../tags/tag237.xml"/><Relationship Id="rId279" Type="http://schemas.openxmlformats.org/officeDocument/2006/relationships/tags" Target="../tags/tag279.xml"/><Relationship Id="rId43" Type="http://schemas.openxmlformats.org/officeDocument/2006/relationships/tags" Target="../tags/tag43.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46" Type="http://schemas.openxmlformats.org/officeDocument/2006/relationships/tags" Target="../tags/tag346.xml"/><Relationship Id="rId85" Type="http://schemas.openxmlformats.org/officeDocument/2006/relationships/tags" Target="../tags/tag85.xml"/><Relationship Id="rId150" Type="http://schemas.openxmlformats.org/officeDocument/2006/relationships/tags" Target="../tags/tag150.xml"/><Relationship Id="rId192" Type="http://schemas.openxmlformats.org/officeDocument/2006/relationships/tags" Target="../tags/tag192.xml"/><Relationship Id="rId206" Type="http://schemas.openxmlformats.org/officeDocument/2006/relationships/tags" Target="../tags/tag206.xml"/><Relationship Id="rId248" Type="http://schemas.openxmlformats.org/officeDocument/2006/relationships/tags" Target="../tags/tag248.xml"/><Relationship Id="rId12" Type="http://schemas.openxmlformats.org/officeDocument/2006/relationships/tags" Target="../tags/tag12.xml"/><Relationship Id="rId108" Type="http://schemas.openxmlformats.org/officeDocument/2006/relationships/tags" Target="../tags/tag108.xml"/><Relationship Id="rId315" Type="http://schemas.openxmlformats.org/officeDocument/2006/relationships/tags" Target="../tags/tag315.xml"/><Relationship Id="rId357" Type="http://schemas.openxmlformats.org/officeDocument/2006/relationships/tags" Target="../tags/tag357.xml"/><Relationship Id="rId54" Type="http://schemas.openxmlformats.org/officeDocument/2006/relationships/tags" Target="../tags/tag54.xml"/><Relationship Id="rId96" Type="http://schemas.openxmlformats.org/officeDocument/2006/relationships/tags" Target="../tags/tag96.xml"/><Relationship Id="rId161" Type="http://schemas.openxmlformats.org/officeDocument/2006/relationships/tags" Target="../tags/tag161.xml"/><Relationship Id="rId217" Type="http://schemas.openxmlformats.org/officeDocument/2006/relationships/tags" Target="../tags/tag217.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326" Type="http://schemas.openxmlformats.org/officeDocument/2006/relationships/tags" Target="../tags/tag326.xml"/><Relationship Id="rId65" Type="http://schemas.openxmlformats.org/officeDocument/2006/relationships/tags" Target="../tags/tag65.xml"/><Relationship Id="rId130" Type="http://schemas.openxmlformats.org/officeDocument/2006/relationships/tags" Target="../tags/tag130.xml"/><Relationship Id="rId368" Type="http://schemas.openxmlformats.org/officeDocument/2006/relationships/tags" Target="../tags/tag368.xml"/><Relationship Id="rId172" Type="http://schemas.openxmlformats.org/officeDocument/2006/relationships/tags" Target="../tags/tag172.xml"/><Relationship Id="rId228" Type="http://schemas.openxmlformats.org/officeDocument/2006/relationships/tags" Target="../tags/tag228.xml"/><Relationship Id="rId281" Type="http://schemas.openxmlformats.org/officeDocument/2006/relationships/tags" Target="../tags/tag281.xml"/><Relationship Id="rId337" Type="http://schemas.openxmlformats.org/officeDocument/2006/relationships/tags" Target="../tags/tag337.xml"/><Relationship Id="rId34" Type="http://schemas.openxmlformats.org/officeDocument/2006/relationships/tags" Target="../tags/tag34.xml"/><Relationship Id="rId76" Type="http://schemas.openxmlformats.org/officeDocument/2006/relationships/tags" Target="../tags/tag76.xml"/><Relationship Id="rId141" Type="http://schemas.openxmlformats.org/officeDocument/2006/relationships/tags" Target="../tags/tag141.xml"/><Relationship Id="rId379" Type="http://schemas.openxmlformats.org/officeDocument/2006/relationships/tags" Target="../tags/tag379.xml"/><Relationship Id="rId7" Type="http://schemas.openxmlformats.org/officeDocument/2006/relationships/tags" Target="../tags/tag7.xml"/><Relationship Id="rId183" Type="http://schemas.openxmlformats.org/officeDocument/2006/relationships/tags" Target="../tags/tag183.xml"/><Relationship Id="rId239" Type="http://schemas.openxmlformats.org/officeDocument/2006/relationships/tags" Target="../tags/tag239.xml"/><Relationship Id="rId250" Type="http://schemas.openxmlformats.org/officeDocument/2006/relationships/tags" Target="../tags/tag250.xml"/><Relationship Id="rId292" Type="http://schemas.openxmlformats.org/officeDocument/2006/relationships/tags" Target="../tags/tag292.xml"/><Relationship Id="rId306" Type="http://schemas.openxmlformats.org/officeDocument/2006/relationships/tags" Target="../tags/tag306.xml"/><Relationship Id="rId45" Type="http://schemas.openxmlformats.org/officeDocument/2006/relationships/tags" Target="../tags/tag45.xml"/><Relationship Id="rId87" Type="http://schemas.openxmlformats.org/officeDocument/2006/relationships/tags" Target="../tags/tag87.xml"/><Relationship Id="rId110" Type="http://schemas.openxmlformats.org/officeDocument/2006/relationships/tags" Target="../tags/tag110.xml"/><Relationship Id="rId348" Type="http://schemas.openxmlformats.org/officeDocument/2006/relationships/tags" Target="../tags/tag348.xml"/><Relationship Id="rId152" Type="http://schemas.openxmlformats.org/officeDocument/2006/relationships/tags" Target="../tags/tag152.xml"/><Relationship Id="rId194" Type="http://schemas.openxmlformats.org/officeDocument/2006/relationships/tags" Target="../tags/tag194.xml"/><Relationship Id="rId208" Type="http://schemas.openxmlformats.org/officeDocument/2006/relationships/tags" Target="../tags/tag208.xml"/><Relationship Id="rId261" Type="http://schemas.openxmlformats.org/officeDocument/2006/relationships/tags" Target="../tags/tag261.xml"/><Relationship Id="rId14" Type="http://schemas.openxmlformats.org/officeDocument/2006/relationships/tags" Target="../tags/tag14.xml"/><Relationship Id="rId56" Type="http://schemas.openxmlformats.org/officeDocument/2006/relationships/tags" Target="../tags/tag56.xml"/><Relationship Id="rId317" Type="http://schemas.openxmlformats.org/officeDocument/2006/relationships/tags" Target="../tags/tag317.xml"/><Relationship Id="rId359" Type="http://schemas.openxmlformats.org/officeDocument/2006/relationships/tags" Target="../tags/tag359.xml"/><Relationship Id="rId98" Type="http://schemas.openxmlformats.org/officeDocument/2006/relationships/tags" Target="../tags/tag98.xml"/><Relationship Id="rId121" Type="http://schemas.openxmlformats.org/officeDocument/2006/relationships/tags" Target="../tags/tag121.xml"/><Relationship Id="rId163" Type="http://schemas.openxmlformats.org/officeDocument/2006/relationships/tags" Target="../tags/tag163.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 Type="http://schemas.openxmlformats.org/officeDocument/2006/relationships/tags" Target="../tags/tag25.xml"/><Relationship Id="rId67" Type="http://schemas.openxmlformats.org/officeDocument/2006/relationships/tags" Target="../tags/tag67.xml"/><Relationship Id="rId272" Type="http://schemas.openxmlformats.org/officeDocument/2006/relationships/tags" Target="../tags/tag272.xml"/><Relationship Id="rId328" Type="http://schemas.openxmlformats.org/officeDocument/2006/relationships/tags" Target="../tags/tag328.xml"/><Relationship Id="rId132" Type="http://schemas.openxmlformats.org/officeDocument/2006/relationships/tags" Target="../tags/tag132.xml"/><Relationship Id="rId174" Type="http://schemas.openxmlformats.org/officeDocument/2006/relationships/tags" Target="../tags/tag174.xml"/><Relationship Id="rId381" Type="http://schemas.openxmlformats.org/officeDocument/2006/relationships/tags" Target="../tags/tag381.xml"/><Relationship Id="rId241" Type="http://schemas.openxmlformats.org/officeDocument/2006/relationships/tags" Target="../tags/tag241.xml"/><Relationship Id="rId36" Type="http://schemas.openxmlformats.org/officeDocument/2006/relationships/tags" Target="../tags/tag36.xml"/><Relationship Id="rId283" Type="http://schemas.openxmlformats.org/officeDocument/2006/relationships/tags" Target="../tags/tag283.xml"/><Relationship Id="rId339" Type="http://schemas.openxmlformats.org/officeDocument/2006/relationships/tags" Target="../tags/tag339.xml"/><Relationship Id="rId78" Type="http://schemas.openxmlformats.org/officeDocument/2006/relationships/tags" Target="../tags/tag78.xml"/><Relationship Id="rId101" Type="http://schemas.openxmlformats.org/officeDocument/2006/relationships/tags" Target="../tags/tag101.xml"/><Relationship Id="rId143" Type="http://schemas.openxmlformats.org/officeDocument/2006/relationships/tags" Target="../tags/tag143.xml"/><Relationship Id="rId185" Type="http://schemas.openxmlformats.org/officeDocument/2006/relationships/tags" Target="../tags/tag185.xml"/><Relationship Id="rId350" Type="http://schemas.openxmlformats.org/officeDocument/2006/relationships/tags" Target="../tags/tag350.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slideMaster" Target="../slideMasters/slideMaster11.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383" Type="http://schemas.openxmlformats.org/officeDocument/2006/relationships/image" Target="../media/image1.png"/><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384" Type="http://schemas.openxmlformats.org/officeDocument/2006/relationships/image" Target="../media/image2.svg"/><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 Id="rId303" Type="http://schemas.openxmlformats.org/officeDocument/2006/relationships/tags" Target="../tags/tag303.xml"/><Relationship Id="rId42" Type="http://schemas.openxmlformats.org/officeDocument/2006/relationships/tags" Target="../tags/tag42.xml"/><Relationship Id="rId84" Type="http://schemas.openxmlformats.org/officeDocument/2006/relationships/tags" Target="../tags/tag84.xml"/><Relationship Id="rId138" Type="http://schemas.openxmlformats.org/officeDocument/2006/relationships/tags" Target="../tags/tag138.xml"/><Relationship Id="rId345" Type="http://schemas.openxmlformats.org/officeDocument/2006/relationships/tags" Target="../tags/tag345.xml"/><Relationship Id="rId191" Type="http://schemas.openxmlformats.org/officeDocument/2006/relationships/tags" Target="../tags/tag191.xml"/><Relationship Id="rId205" Type="http://schemas.openxmlformats.org/officeDocument/2006/relationships/tags" Target="../tags/tag205.xml"/><Relationship Id="rId247" Type="http://schemas.openxmlformats.org/officeDocument/2006/relationships/tags" Target="../tags/tag247.xml"/><Relationship Id="rId107" Type="http://schemas.openxmlformats.org/officeDocument/2006/relationships/tags" Target="../tags/tag107.xml"/><Relationship Id="rId289" Type="http://schemas.openxmlformats.org/officeDocument/2006/relationships/tags" Target="../tags/tag289.xml"/><Relationship Id="rId11" Type="http://schemas.openxmlformats.org/officeDocument/2006/relationships/tags" Target="../tags/tag11.xml"/><Relationship Id="rId53" Type="http://schemas.openxmlformats.org/officeDocument/2006/relationships/tags" Target="../tags/tag53.xml"/><Relationship Id="rId149" Type="http://schemas.openxmlformats.org/officeDocument/2006/relationships/tags" Target="../tags/tag149.xml"/><Relationship Id="rId314" Type="http://schemas.openxmlformats.org/officeDocument/2006/relationships/tags" Target="../tags/tag314.xml"/><Relationship Id="rId356" Type="http://schemas.openxmlformats.org/officeDocument/2006/relationships/tags" Target="../tags/tag356.xml"/><Relationship Id="rId95" Type="http://schemas.openxmlformats.org/officeDocument/2006/relationships/tags" Target="../tags/tag95.xml"/><Relationship Id="rId160" Type="http://schemas.openxmlformats.org/officeDocument/2006/relationships/tags" Target="../tags/tag160.xml"/><Relationship Id="rId216" Type="http://schemas.openxmlformats.org/officeDocument/2006/relationships/tags" Target="../tags/tag216.xml"/><Relationship Id="rId258" Type="http://schemas.openxmlformats.org/officeDocument/2006/relationships/tags" Target="../tags/tag258.xml"/><Relationship Id="rId22" Type="http://schemas.openxmlformats.org/officeDocument/2006/relationships/tags" Target="../tags/tag22.xml"/><Relationship Id="rId64" Type="http://schemas.openxmlformats.org/officeDocument/2006/relationships/tags" Target="../tags/tag64.xml"/><Relationship Id="rId118" Type="http://schemas.openxmlformats.org/officeDocument/2006/relationships/tags" Target="../tags/tag118.xml"/><Relationship Id="rId325" Type="http://schemas.openxmlformats.org/officeDocument/2006/relationships/tags" Target="../tags/tag325.xml"/><Relationship Id="rId367" Type="http://schemas.openxmlformats.org/officeDocument/2006/relationships/tags" Target="../tags/tag367.xml"/><Relationship Id="rId171" Type="http://schemas.openxmlformats.org/officeDocument/2006/relationships/tags" Target="../tags/tag171.xml"/><Relationship Id="rId227" Type="http://schemas.openxmlformats.org/officeDocument/2006/relationships/tags" Target="../tags/tag227.xml"/><Relationship Id="rId269" Type="http://schemas.openxmlformats.org/officeDocument/2006/relationships/tags" Target="../tags/tag269.xml"/><Relationship Id="rId33" Type="http://schemas.openxmlformats.org/officeDocument/2006/relationships/tags" Target="../tags/tag33.xml"/><Relationship Id="rId129" Type="http://schemas.openxmlformats.org/officeDocument/2006/relationships/tags" Target="../tags/tag129.xml"/><Relationship Id="rId280" Type="http://schemas.openxmlformats.org/officeDocument/2006/relationships/tags" Target="../tags/tag280.xml"/><Relationship Id="rId336" Type="http://schemas.openxmlformats.org/officeDocument/2006/relationships/tags" Target="../tags/tag336.xml"/><Relationship Id="rId75" Type="http://schemas.openxmlformats.org/officeDocument/2006/relationships/tags" Target="../tags/tag75.xml"/><Relationship Id="rId140" Type="http://schemas.openxmlformats.org/officeDocument/2006/relationships/tags" Target="../tags/tag140.xml"/><Relationship Id="rId182" Type="http://schemas.openxmlformats.org/officeDocument/2006/relationships/tags" Target="../tags/tag182.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91" Type="http://schemas.openxmlformats.org/officeDocument/2006/relationships/tags" Target="../tags/tag291.xml"/><Relationship Id="rId305" Type="http://schemas.openxmlformats.org/officeDocument/2006/relationships/tags" Target="../tags/tag305.xml"/><Relationship Id="rId347" Type="http://schemas.openxmlformats.org/officeDocument/2006/relationships/tags" Target="../tags/tag347.xml"/><Relationship Id="rId44" Type="http://schemas.openxmlformats.org/officeDocument/2006/relationships/tags" Target="../tags/tag44.xml"/><Relationship Id="rId86" Type="http://schemas.openxmlformats.org/officeDocument/2006/relationships/tags" Target="../tags/tag86.xml"/><Relationship Id="rId151" Type="http://schemas.openxmlformats.org/officeDocument/2006/relationships/tags" Target="../tags/tag151.xml"/><Relationship Id="rId193" Type="http://schemas.openxmlformats.org/officeDocument/2006/relationships/tags" Target="../tags/tag193.xml"/><Relationship Id="rId207" Type="http://schemas.openxmlformats.org/officeDocument/2006/relationships/tags" Target="../tags/tag207.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316" Type="http://schemas.openxmlformats.org/officeDocument/2006/relationships/tags" Target="../tags/tag316.xml"/><Relationship Id="rId55" Type="http://schemas.openxmlformats.org/officeDocument/2006/relationships/tags" Target="../tags/tag55.xml"/><Relationship Id="rId97" Type="http://schemas.openxmlformats.org/officeDocument/2006/relationships/tags" Target="../tags/tag97.xml"/><Relationship Id="rId120" Type="http://schemas.openxmlformats.org/officeDocument/2006/relationships/tags" Target="../tags/tag120.xml"/><Relationship Id="rId358" Type="http://schemas.openxmlformats.org/officeDocument/2006/relationships/tags" Target="../tags/tag358.xml"/><Relationship Id="rId162" Type="http://schemas.openxmlformats.org/officeDocument/2006/relationships/tags" Target="../tags/tag162.xml"/><Relationship Id="rId218" Type="http://schemas.openxmlformats.org/officeDocument/2006/relationships/tags" Target="../tags/tag218.xml"/><Relationship Id="rId271" Type="http://schemas.openxmlformats.org/officeDocument/2006/relationships/tags" Target="../tags/tag271.xml"/><Relationship Id="rId24" Type="http://schemas.openxmlformats.org/officeDocument/2006/relationships/tags" Target="../tags/tag24.xml"/><Relationship Id="rId66" Type="http://schemas.openxmlformats.org/officeDocument/2006/relationships/tags" Target="../tags/tag66.xml"/><Relationship Id="rId131" Type="http://schemas.openxmlformats.org/officeDocument/2006/relationships/tags" Target="../tags/tag131.xml"/><Relationship Id="rId327" Type="http://schemas.openxmlformats.org/officeDocument/2006/relationships/tags" Target="../tags/tag327.xml"/><Relationship Id="rId369" Type="http://schemas.openxmlformats.org/officeDocument/2006/relationships/tags" Target="../tags/tag369.xml"/><Relationship Id="rId173" Type="http://schemas.openxmlformats.org/officeDocument/2006/relationships/tags" Target="../tags/tag173.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35" Type="http://schemas.openxmlformats.org/officeDocument/2006/relationships/tags" Target="../tags/tag35.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38" Type="http://schemas.openxmlformats.org/officeDocument/2006/relationships/tags" Target="../tags/tag338.xml"/><Relationship Id="rId8" Type="http://schemas.openxmlformats.org/officeDocument/2006/relationships/tags" Target="../tags/tag8.xml"/><Relationship Id="rId142" Type="http://schemas.openxmlformats.org/officeDocument/2006/relationships/tags" Target="../tags/tag142.xml"/><Relationship Id="rId184" Type="http://schemas.openxmlformats.org/officeDocument/2006/relationships/tags" Target="../tags/tag184.xml"/><Relationship Id="rId251" Type="http://schemas.openxmlformats.org/officeDocument/2006/relationships/tags" Target="../tags/tag251.xml"/><Relationship Id="rId46" Type="http://schemas.openxmlformats.org/officeDocument/2006/relationships/tags" Target="../tags/tag46.xml"/><Relationship Id="rId293" Type="http://schemas.openxmlformats.org/officeDocument/2006/relationships/tags" Target="../tags/tag293.xml"/><Relationship Id="rId307" Type="http://schemas.openxmlformats.org/officeDocument/2006/relationships/tags" Target="../tags/tag307.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53" Type="http://schemas.openxmlformats.org/officeDocument/2006/relationships/tags" Target="../tags/tag153.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220" Type="http://schemas.openxmlformats.org/officeDocument/2006/relationships/tags" Target="../tags/tag220.xml"/><Relationship Id="rId15" Type="http://schemas.openxmlformats.org/officeDocument/2006/relationships/tags" Target="../tags/tag15.xml"/><Relationship Id="rId57" Type="http://schemas.openxmlformats.org/officeDocument/2006/relationships/tags" Target="../tags/tag57.xml"/><Relationship Id="rId262" Type="http://schemas.openxmlformats.org/officeDocument/2006/relationships/tags" Target="../tags/tag262.xml"/><Relationship Id="rId318" Type="http://schemas.openxmlformats.org/officeDocument/2006/relationships/tags" Target="../tags/tag318.xml"/><Relationship Id="rId99" Type="http://schemas.openxmlformats.org/officeDocument/2006/relationships/tags" Target="../tags/tag99.xml"/><Relationship Id="rId122" Type="http://schemas.openxmlformats.org/officeDocument/2006/relationships/tags" Target="../tags/tag122.xml"/><Relationship Id="rId164" Type="http://schemas.openxmlformats.org/officeDocument/2006/relationships/tags" Target="../tags/tag164.xml"/><Relationship Id="rId371" Type="http://schemas.openxmlformats.org/officeDocument/2006/relationships/tags" Target="../tags/tag37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ight 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CF8E151-1EA8-8B4D-BA7F-E16F3071BF01}"/>
              </a:ext>
            </a:extLst>
          </p:cNvPr>
          <p:cNvSpPr>
            <a:spLocks noGrp="1"/>
          </p:cNvSpPr>
          <p:nvPr>
            <p:ph type="pic" sz="quarter" idx="17" hasCustomPrompt="1"/>
          </p:nvPr>
        </p:nvSpPr>
        <p:spPr>
          <a:xfrm>
            <a:off x="7118350" y="0"/>
            <a:ext cx="5073650" cy="6858000"/>
          </a:xfrm>
          <a:prstGeom prst="rect">
            <a:avLst/>
          </a:prstGeom>
          <a:solidFill>
            <a:schemeClr val="bg1">
              <a:lumMod val="95000"/>
            </a:schemeClr>
          </a:solidFill>
        </p:spPr>
        <p:txBody>
          <a:bodyPr vert="horz" lIns="72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9" name="Text Placeholder 4">
            <a:extLst>
              <a:ext uri="{FF2B5EF4-FFF2-40B4-BE49-F238E27FC236}">
                <a16:creationId xmlns:a16="http://schemas.microsoft.com/office/drawing/2014/main" id="{BE3FC0F6-0826-8145-8601-F5D218309911}"/>
              </a:ext>
            </a:extLst>
          </p:cNvPr>
          <p:cNvSpPr>
            <a:spLocks noGrp="1"/>
          </p:cNvSpPr>
          <p:nvPr>
            <p:ph type="body" sz="quarter" idx="11" hasCustomPrompt="1"/>
          </p:nvPr>
        </p:nvSpPr>
        <p:spPr>
          <a:xfrm>
            <a:off x="633600" y="5039072"/>
            <a:ext cx="5367150" cy="838200"/>
          </a:xfrm>
          <a:prstGeom prst="rect">
            <a:avLst/>
          </a:prstGeom>
          <a:noFill/>
          <a:ln/>
        </p:spPr>
        <p:txBody>
          <a:bodyPr wrap="square" lIns="0" tIns="0" rIns="0" bIns="0" rtlCol="0" anchor="t"/>
          <a:lstStyle>
            <a:lvl1pPr marL="0" marR="0" indent="0" algn="l" defTabSz="457200" rtl="0" eaLnBrk="1" fontAlgn="auto" latinLnBrk="0" hangingPunct="1">
              <a:lnSpc>
                <a:spcPct val="100000"/>
              </a:lnSpc>
              <a:spcBef>
                <a:spcPts val="0"/>
              </a:spcBef>
              <a:spcAft>
                <a:spcPts val="0"/>
              </a:spcAft>
              <a:buClr>
                <a:schemeClr val="bg2"/>
              </a:buClr>
              <a:buSzTx/>
              <a:buFontTx/>
              <a:buNone/>
              <a:tabLst/>
              <a:defRPr lang="en-US" sz="2400" kern="0" spc="3" dirty="0">
                <a:solidFill>
                  <a:srgbClr val="000000"/>
                </a:solidFill>
                <a:latin typeface="Calibri Regular" pitchFamily="34" charset="0"/>
                <a:ea typeface="Calibri Regular" pitchFamily="34" charset="-122"/>
                <a:cs typeface="Calibri Regular" pitchFamily="34" charset="-120"/>
              </a:defRPr>
            </a:lvl1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 name="Text Placeholder 2">
            <a:extLst>
              <a:ext uri="{FF2B5EF4-FFF2-40B4-BE49-F238E27FC236}">
                <a16:creationId xmlns:a16="http://schemas.microsoft.com/office/drawing/2014/main" id="{B91B85D7-3076-3141-9B83-2CE933A021DB}"/>
              </a:ext>
            </a:extLst>
          </p:cNvPr>
          <p:cNvSpPr>
            <a:spLocks noGrp="1"/>
          </p:cNvSpPr>
          <p:nvPr>
            <p:ph type="body" sz="quarter" idx="15" hasCustomPrompt="1"/>
          </p:nvPr>
        </p:nvSpPr>
        <p:spPr>
          <a:xfrm>
            <a:off x="633600" y="2628000"/>
            <a:ext cx="5367150" cy="179536"/>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rgbClr val="000000"/>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document type, solution name, or client name</a:t>
            </a:r>
          </a:p>
        </p:txBody>
      </p:sp>
      <p:sp>
        <p:nvSpPr>
          <p:cNvPr id="14" name="Text Placeholder 3">
            <a:extLst>
              <a:ext uri="{FF2B5EF4-FFF2-40B4-BE49-F238E27FC236}">
                <a16:creationId xmlns:a16="http://schemas.microsoft.com/office/drawing/2014/main" id="{4B4EA702-F4FD-EA49-B905-679184C50930}"/>
              </a:ext>
            </a:extLst>
          </p:cNvPr>
          <p:cNvSpPr>
            <a:spLocks noGrp="1"/>
          </p:cNvSpPr>
          <p:nvPr>
            <p:ph type="body" sz="quarter" idx="18" hasCustomPrompt="1"/>
          </p:nvPr>
        </p:nvSpPr>
        <p:spPr>
          <a:xfrm>
            <a:off x="623393" y="2887200"/>
            <a:ext cx="5377358" cy="1661993"/>
          </a:xfrm>
          <a:prstGeom prst="rect">
            <a:avLst/>
          </a:prstGeom>
        </p:spPr>
        <p:txBody>
          <a:bodyPr wrap="square">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16" name="Text Placeholder 2">
            <a:extLst>
              <a:ext uri="{FF2B5EF4-FFF2-40B4-BE49-F238E27FC236}">
                <a16:creationId xmlns:a16="http://schemas.microsoft.com/office/drawing/2014/main" id="{E399469D-50FA-624E-9691-F732C2491A12}"/>
              </a:ext>
            </a:extLst>
          </p:cNvPr>
          <p:cNvSpPr>
            <a:spLocks noGrp="1"/>
          </p:cNvSpPr>
          <p:nvPr>
            <p:ph type="body" sz="quarter" idx="16" hasCustomPrompt="1"/>
          </p:nvPr>
        </p:nvSpPr>
        <p:spPr>
          <a:xfrm>
            <a:off x="633601" y="6487200"/>
            <a:ext cx="2366056" cy="190800"/>
          </a:xfrm>
          <a:prstGeom prst="rect">
            <a:avLst/>
          </a:prstGeom>
          <a:noFill/>
          <a:ln/>
        </p:spPr>
        <p:txBody>
          <a:bodyPr wrap="square" lIns="0" tIns="0" rIns="0" bIns="0" rtlCol="0" anchor="t"/>
          <a:lstStyle>
            <a:lvl1pPr marL="0" indent="0">
              <a:lnSpc>
                <a:spcPts val="1400"/>
              </a:lnSpc>
              <a:spcBef>
                <a:spcPts val="0"/>
              </a:spcBef>
              <a:spcAft>
                <a:spcPts val="800"/>
              </a:spcAft>
              <a:buNone/>
              <a:defRPr lang="en-US" sz="1050" smtClean="0">
                <a:solidFill>
                  <a:srgbClr val="000000"/>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author’s name | Date</a:t>
            </a:r>
          </a:p>
        </p:txBody>
      </p:sp>
      <p:pic>
        <p:nvPicPr>
          <p:cNvPr id="2" name="Picture Placeholder 16">
            <a:extLst>
              <a:ext uri="{FF2B5EF4-FFF2-40B4-BE49-F238E27FC236}">
                <a16:creationId xmlns:a16="http://schemas.microsoft.com/office/drawing/2014/main" id="{16CC6F28-DD1A-68C7-0D19-DBDB774C7DD8}"/>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13" name="Rectangle 12">
            <a:extLst>
              <a:ext uri="{FF2B5EF4-FFF2-40B4-BE49-F238E27FC236}">
                <a16:creationId xmlns:a16="http://schemas.microsoft.com/office/drawing/2014/main" id="{23593133-A000-266F-AFE9-5D261B44815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017C846-4B6D-4F8F-C07B-0CEECFFE6BB9}"/>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5ACE186-F2FA-F02F-7713-86A299031128}"/>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4A22380-F2AF-B659-E501-6966F584C8C2}"/>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871CD33-E75F-D8D0-4217-B5746A921F42}"/>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6F454A-B015-ECEF-49B8-29F2BFB95F56}"/>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C8C45A8-0016-E4CE-A182-03CBA446BAF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44477A7-94A4-1396-7F16-357D33B7FAFD}"/>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9889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Single Colour Logo">
    <p:bg>
      <p:bgPr>
        <a:solidFill>
          <a:schemeClr val="tx1"/>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469648BA-3208-61F5-E76C-1342AC532BBF}"/>
              </a:ext>
            </a:extLst>
          </p:cNvPr>
          <p:cNvSpPr>
            <a:spLocks noGrp="1"/>
          </p:cNvSpPr>
          <p:nvPr>
            <p:ph type="pic" sz="quarter" idx="17" hasCustomPrompt="1"/>
          </p:nvPr>
        </p:nvSpPr>
        <p:spPr>
          <a:xfrm>
            <a:off x="0" y="0"/>
            <a:ext cx="12192000" cy="6858000"/>
          </a:xfrm>
          <a:custGeom>
            <a:avLst/>
            <a:gdLst>
              <a:gd name="connsiteX0" fmla="*/ 1513197 w 12192000"/>
              <a:gd name="connsiteY0" fmla="*/ 6591592 h 6858000"/>
              <a:gd name="connsiteX1" fmla="*/ 1513197 w 12192000"/>
              <a:gd name="connsiteY1" fmla="*/ 6599075 h 6858000"/>
              <a:gd name="connsiteX2" fmla="*/ 1513065 w 12192000"/>
              <a:gd name="connsiteY2" fmla="*/ 6601836 h 6858000"/>
              <a:gd name="connsiteX3" fmla="*/ 1492783 w 12192000"/>
              <a:gd name="connsiteY3" fmla="*/ 6617445 h 6858000"/>
              <a:gd name="connsiteX4" fmla="*/ 1477870 w 12192000"/>
              <a:gd name="connsiteY4" fmla="*/ 6605198 h 6858000"/>
              <a:gd name="connsiteX5" fmla="*/ 1492783 w 12192000"/>
              <a:gd name="connsiteY5" fmla="*/ 6593859 h 6858000"/>
              <a:gd name="connsiteX6" fmla="*/ 1504022 w 12192000"/>
              <a:gd name="connsiteY6" fmla="*/ 6593859 h 6858000"/>
              <a:gd name="connsiteX7" fmla="*/ 1513197 w 12192000"/>
              <a:gd name="connsiteY7" fmla="*/ 6591592 h 6858000"/>
              <a:gd name="connsiteX8" fmla="*/ 1153048 w 12192000"/>
              <a:gd name="connsiteY8" fmla="*/ 6591592 h 6858000"/>
              <a:gd name="connsiteX9" fmla="*/ 1153048 w 12192000"/>
              <a:gd name="connsiteY9" fmla="*/ 6599075 h 6858000"/>
              <a:gd name="connsiteX10" fmla="*/ 1152916 w 12192000"/>
              <a:gd name="connsiteY10" fmla="*/ 6601836 h 6858000"/>
              <a:gd name="connsiteX11" fmla="*/ 1132633 w 12192000"/>
              <a:gd name="connsiteY11" fmla="*/ 6617445 h 6858000"/>
              <a:gd name="connsiteX12" fmla="*/ 1117723 w 12192000"/>
              <a:gd name="connsiteY12" fmla="*/ 6605198 h 6858000"/>
              <a:gd name="connsiteX13" fmla="*/ 1132633 w 12192000"/>
              <a:gd name="connsiteY13" fmla="*/ 6593859 h 6858000"/>
              <a:gd name="connsiteX14" fmla="*/ 1143872 w 12192000"/>
              <a:gd name="connsiteY14" fmla="*/ 6593859 h 6858000"/>
              <a:gd name="connsiteX15" fmla="*/ 1153048 w 12192000"/>
              <a:gd name="connsiteY15" fmla="*/ 6591592 h 6858000"/>
              <a:gd name="connsiteX16" fmla="*/ 1687309 w 12192000"/>
              <a:gd name="connsiteY16" fmla="*/ 6554172 h 6858000"/>
              <a:gd name="connsiteX17" fmla="*/ 1710477 w 12192000"/>
              <a:gd name="connsiteY17" fmla="*/ 6573222 h 6858000"/>
              <a:gd name="connsiteX18" fmla="*/ 1663451 w 12192000"/>
              <a:gd name="connsiteY18" fmla="*/ 6573222 h 6858000"/>
              <a:gd name="connsiteX19" fmla="*/ 1687309 w 12192000"/>
              <a:gd name="connsiteY19" fmla="*/ 6554172 h 6858000"/>
              <a:gd name="connsiteX20" fmla="*/ 1335649 w 12192000"/>
              <a:gd name="connsiteY20" fmla="*/ 6532401 h 6858000"/>
              <a:gd name="connsiteX21" fmla="*/ 1371435 w 12192000"/>
              <a:gd name="connsiteY21" fmla="*/ 6636267 h 6858000"/>
              <a:gd name="connsiteX22" fmla="*/ 1408366 w 12192000"/>
              <a:gd name="connsiteY22" fmla="*/ 6636267 h 6858000"/>
              <a:gd name="connsiteX23" fmla="*/ 1445756 w 12192000"/>
              <a:gd name="connsiteY23" fmla="*/ 6532401 h 6858000"/>
              <a:gd name="connsiteX24" fmla="*/ 1414326 w 12192000"/>
              <a:gd name="connsiteY24" fmla="*/ 6532401 h 6858000"/>
              <a:gd name="connsiteX25" fmla="*/ 1390476 w 12192000"/>
              <a:gd name="connsiteY25" fmla="*/ 6604517 h 6858000"/>
              <a:gd name="connsiteX26" fmla="*/ 1367990 w 12192000"/>
              <a:gd name="connsiteY26" fmla="*/ 6532401 h 6858000"/>
              <a:gd name="connsiteX27" fmla="*/ 1278988 w 12192000"/>
              <a:gd name="connsiteY27" fmla="*/ 6532401 h 6858000"/>
              <a:gd name="connsiteX28" fmla="*/ 1278988 w 12192000"/>
              <a:gd name="connsiteY28" fmla="*/ 6557347 h 6858000"/>
              <a:gd name="connsiteX29" fmla="*/ 1293668 w 12192000"/>
              <a:gd name="connsiteY29" fmla="*/ 6557347 h 6858000"/>
              <a:gd name="connsiteX30" fmla="*/ 1293668 w 12192000"/>
              <a:gd name="connsiteY30" fmla="*/ 6636267 h 6858000"/>
              <a:gd name="connsiteX31" fmla="*/ 1323488 w 12192000"/>
              <a:gd name="connsiteY31" fmla="*/ 6636267 h 6858000"/>
              <a:gd name="connsiteX32" fmla="*/ 1323488 w 12192000"/>
              <a:gd name="connsiteY32" fmla="*/ 6532401 h 6858000"/>
              <a:gd name="connsiteX33" fmla="*/ 1256735 w 12192000"/>
              <a:gd name="connsiteY33" fmla="*/ 6531040 h 6858000"/>
              <a:gd name="connsiteX34" fmla="*/ 1229438 w 12192000"/>
              <a:gd name="connsiteY34" fmla="*/ 6548956 h 6858000"/>
              <a:gd name="connsiteX35" fmla="*/ 1229438 w 12192000"/>
              <a:gd name="connsiteY35" fmla="*/ 6532401 h 6858000"/>
              <a:gd name="connsiteX36" fmla="*/ 1200535 w 12192000"/>
              <a:gd name="connsiteY36" fmla="*/ 6532401 h 6858000"/>
              <a:gd name="connsiteX37" fmla="*/ 1200535 w 12192000"/>
              <a:gd name="connsiteY37" fmla="*/ 6636267 h 6858000"/>
              <a:gd name="connsiteX38" fmla="*/ 1230356 w 12192000"/>
              <a:gd name="connsiteY38" fmla="*/ 6636267 h 6858000"/>
              <a:gd name="connsiteX39" fmla="*/ 1230356 w 12192000"/>
              <a:gd name="connsiteY39" fmla="*/ 6586602 h 6858000"/>
              <a:gd name="connsiteX40" fmla="*/ 1252378 w 12192000"/>
              <a:gd name="connsiteY40" fmla="*/ 6561429 h 6858000"/>
              <a:gd name="connsiteX41" fmla="*/ 1264994 w 12192000"/>
              <a:gd name="connsiteY41" fmla="*/ 6561429 h 6858000"/>
              <a:gd name="connsiteX42" fmla="*/ 1264994 w 12192000"/>
              <a:gd name="connsiteY42" fmla="*/ 6531947 h 6858000"/>
              <a:gd name="connsiteX43" fmla="*/ 1256735 w 12192000"/>
              <a:gd name="connsiteY43" fmla="*/ 6531040 h 6858000"/>
              <a:gd name="connsiteX44" fmla="*/ 1687309 w 12192000"/>
              <a:gd name="connsiteY44" fmla="*/ 6529680 h 6858000"/>
              <a:gd name="connsiteX45" fmla="*/ 1683799 w 12192000"/>
              <a:gd name="connsiteY45" fmla="*/ 6529702 h 6858000"/>
              <a:gd name="connsiteX46" fmla="*/ 1632719 w 12192000"/>
              <a:gd name="connsiteY46" fmla="*/ 6584334 h 6858000"/>
              <a:gd name="connsiteX47" fmla="*/ 1665753 w 12192000"/>
              <a:gd name="connsiteY47" fmla="*/ 6634029 h 6858000"/>
              <a:gd name="connsiteX48" fmla="*/ 1740296 w 12192000"/>
              <a:gd name="connsiteY48" fmla="*/ 6606332 h 6858000"/>
              <a:gd name="connsiteX49" fmla="*/ 1709334 w 12192000"/>
              <a:gd name="connsiteY49" fmla="*/ 6603157 h 6858000"/>
              <a:gd name="connsiteX50" fmla="*/ 1692628 w 12192000"/>
              <a:gd name="connsiteY50" fmla="*/ 6613528 h 6858000"/>
              <a:gd name="connsiteX51" fmla="*/ 1664141 w 12192000"/>
              <a:gd name="connsiteY51" fmla="*/ 6592951 h 6858000"/>
              <a:gd name="connsiteX52" fmla="*/ 1742360 w 12192000"/>
              <a:gd name="connsiteY52" fmla="*/ 6592951 h 6858000"/>
              <a:gd name="connsiteX53" fmla="*/ 1742360 w 12192000"/>
              <a:gd name="connsiteY53" fmla="*/ 6591818 h 6858000"/>
              <a:gd name="connsiteX54" fmla="*/ 1687309 w 12192000"/>
              <a:gd name="connsiteY54" fmla="*/ 6529680 h 6858000"/>
              <a:gd name="connsiteX55" fmla="*/ 1497371 w 12192000"/>
              <a:gd name="connsiteY55" fmla="*/ 6529680 h 6858000"/>
              <a:gd name="connsiteX56" fmla="*/ 1452408 w 12192000"/>
              <a:gd name="connsiteY56" fmla="*/ 6542380 h 6858000"/>
              <a:gd name="connsiteX57" fmla="*/ 1464107 w 12192000"/>
              <a:gd name="connsiteY57" fmla="*/ 6564604 h 6858000"/>
              <a:gd name="connsiteX58" fmla="*/ 1495768 w 12192000"/>
              <a:gd name="connsiteY58" fmla="*/ 6554852 h 6858000"/>
              <a:gd name="connsiteX59" fmla="*/ 1513197 w 12192000"/>
              <a:gd name="connsiteY59" fmla="*/ 6567099 h 6858000"/>
              <a:gd name="connsiteX60" fmla="*/ 1513197 w 12192000"/>
              <a:gd name="connsiteY60" fmla="*/ 6568233 h 6858000"/>
              <a:gd name="connsiteX61" fmla="*/ 1505855 w 12192000"/>
              <a:gd name="connsiteY61" fmla="*/ 6574356 h 6858000"/>
              <a:gd name="connsiteX62" fmla="*/ 1485211 w 12192000"/>
              <a:gd name="connsiteY62" fmla="*/ 6574356 h 6858000"/>
              <a:gd name="connsiteX63" fmla="*/ 1447138 w 12192000"/>
              <a:gd name="connsiteY63" fmla="*/ 6606332 h 6858000"/>
              <a:gd name="connsiteX64" fmla="*/ 1447187 w 12192000"/>
              <a:gd name="connsiteY64" fmla="*/ 6607282 h 6858000"/>
              <a:gd name="connsiteX65" fmla="*/ 1483838 w 12192000"/>
              <a:gd name="connsiteY65" fmla="*/ 6638989 h 6858000"/>
              <a:gd name="connsiteX66" fmla="*/ 1513197 w 12192000"/>
              <a:gd name="connsiteY66" fmla="*/ 6626515 h 6858000"/>
              <a:gd name="connsiteX67" fmla="*/ 1513197 w 12192000"/>
              <a:gd name="connsiteY67" fmla="*/ 6636267 h 6858000"/>
              <a:gd name="connsiteX68" fmla="*/ 1543016 w 12192000"/>
              <a:gd name="connsiteY68" fmla="*/ 6636267 h 6858000"/>
              <a:gd name="connsiteX69" fmla="*/ 1543016 w 12192000"/>
              <a:gd name="connsiteY69" fmla="*/ 6568006 h 6858000"/>
              <a:gd name="connsiteX70" fmla="*/ 1497371 w 12192000"/>
              <a:gd name="connsiteY70" fmla="*/ 6529680 h 6858000"/>
              <a:gd name="connsiteX71" fmla="*/ 1137220 w 12192000"/>
              <a:gd name="connsiteY71" fmla="*/ 6529680 h 6858000"/>
              <a:gd name="connsiteX72" fmla="*/ 1092260 w 12192000"/>
              <a:gd name="connsiteY72" fmla="*/ 6542380 h 6858000"/>
              <a:gd name="connsiteX73" fmla="*/ 1103959 w 12192000"/>
              <a:gd name="connsiteY73" fmla="*/ 6564604 h 6858000"/>
              <a:gd name="connsiteX74" fmla="*/ 1135615 w 12192000"/>
              <a:gd name="connsiteY74" fmla="*/ 6554852 h 6858000"/>
              <a:gd name="connsiteX75" fmla="*/ 1153048 w 12192000"/>
              <a:gd name="connsiteY75" fmla="*/ 6567099 h 6858000"/>
              <a:gd name="connsiteX76" fmla="*/ 1153048 w 12192000"/>
              <a:gd name="connsiteY76" fmla="*/ 6568233 h 6858000"/>
              <a:gd name="connsiteX77" fmla="*/ 1145708 w 12192000"/>
              <a:gd name="connsiteY77" fmla="*/ 6574356 h 6858000"/>
              <a:gd name="connsiteX78" fmla="*/ 1125063 w 12192000"/>
              <a:gd name="connsiteY78" fmla="*/ 6574356 h 6858000"/>
              <a:gd name="connsiteX79" fmla="*/ 1086985 w 12192000"/>
              <a:gd name="connsiteY79" fmla="*/ 6606332 h 6858000"/>
              <a:gd name="connsiteX80" fmla="*/ 1087035 w 12192000"/>
              <a:gd name="connsiteY80" fmla="*/ 6607281 h 6858000"/>
              <a:gd name="connsiteX81" fmla="*/ 1123686 w 12192000"/>
              <a:gd name="connsiteY81" fmla="*/ 6638989 h 6858000"/>
              <a:gd name="connsiteX82" fmla="*/ 1153048 w 12192000"/>
              <a:gd name="connsiteY82" fmla="*/ 6626515 h 6858000"/>
              <a:gd name="connsiteX83" fmla="*/ 1153048 w 12192000"/>
              <a:gd name="connsiteY83" fmla="*/ 6636267 h 6858000"/>
              <a:gd name="connsiteX84" fmla="*/ 1182870 w 12192000"/>
              <a:gd name="connsiteY84" fmla="*/ 6636267 h 6858000"/>
              <a:gd name="connsiteX85" fmla="*/ 1182870 w 12192000"/>
              <a:gd name="connsiteY85" fmla="*/ 6568006 h 6858000"/>
              <a:gd name="connsiteX86" fmla="*/ 1137220 w 12192000"/>
              <a:gd name="connsiteY86" fmla="*/ 6529680 h 6858000"/>
              <a:gd name="connsiteX87" fmla="*/ 1570780 w 12192000"/>
              <a:gd name="connsiteY87" fmla="*/ 6492941 h 6858000"/>
              <a:gd name="connsiteX88" fmla="*/ 1570780 w 12192000"/>
              <a:gd name="connsiteY88" fmla="*/ 6532401 h 6858000"/>
              <a:gd name="connsiteX89" fmla="*/ 1554263 w 12192000"/>
              <a:gd name="connsiteY89" fmla="*/ 6532401 h 6858000"/>
              <a:gd name="connsiteX90" fmla="*/ 1554263 w 12192000"/>
              <a:gd name="connsiteY90" fmla="*/ 6557346 h 6858000"/>
              <a:gd name="connsiteX91" fmla="*/ 1570780 w 12192000"/>
              <a:gd name="connsiteY91" fmla="*/ 6557346 h 6858000"/>
              <a:gd name="connsiteX92" fmla="*/ 1570780 w 12192000"/>
              <a:gd name="connsiteY92" fmla="*/ 6614269 h 6858000"/>
              <a:gd name="connsiteX93" fmla="*/ 1601059 w 12192000"/>
              <a:gd name="connsiteY93" fmla="*/ 6637628 h 6858000"/>
              <a:gd name="connsiteX94" fmla="*/ 1624227 w 12192000"/>
              <a:gd name="connsiteY94" fmla="*/ 6636267 h 6858000"/>
              <a:gd name="connsiteX95" fmla="*/ 1624227 w 12192000"/>
              <a:gd name="connsiteY95" fmla="*/ 6611094 h 6858000"/>
              <a:gd name="connsiteX96" fmla="*/ 1610465 w 12192000"/>
              <a:gd name="connsiteY96" fmla="*/ 6611775 h 6858000"/>
              <a:gd name="connsiteX97" fmla="*/ 1600599 w 12192000"/>
              <a:gd name="connsiteY97" fmla="*/ 6604291 h 6858000"/>
              <a:gd name="connsiteX98" fmla="*/ 1600599 w 12192000"/>
              <a:gd name="connsiteY98" fmla="*/ 6557346 h 6858000"/>
              <a:gd name="connsiteX99" fmla="*/ 1623306 w 12192000"/>
              <a:gd name="connsiteY99" fmla="*/ 6557346 h 6858000"/>
              <a:gd name="connsiteX100" fmla="*/ 1623306 w 12192000"/>
              <a:gd name="connsiteY100" fmla="*/ 6532401 h 6858000"/>
              <a:gd name="connsiteX101" fmla="*/ 1600599 w 12192000"/>
              <a:gd name="connsiteY101" fmla="*/ 6532401 h 6858000"/>
              <a:gd name="connsiteX102" fmla="*/ 1600599 w 12192000"/>
              <a:gd name="connsiteY102" fmla="*/ 6492941 h 6858000"/>
              <a:gd name="connsiteX103" fmla="*/ 1763135 w 12192000"/>
              <a:gd name="connsiteY103" fmla="*/ 6477662 h 6858000"/>
              <a:gd name="connsiteX104" fmla="*/ 1763135 w 12192000"/>
              <a:gd name="connsiteY104" fmla="*/ 6505899 h 6858000"/>
              <a:gd name="connsiteX105" fmla="*/ 1771167 w 12192000"/>
              <a:gd name="connsiteY105" fmla="*/ 6505899 h 6858000"/>
              <a:gd name="connsiteX106" fmla="*/ 1771167 w 12192000"/>
              <a:gd name="connsiteY106" fmla="*/ 6489765 h 6858000"/>
              <a:gd name="connsiteX107" fmla="*/ 1774842 w 12192000"/>
              <a:gd name="connsiteY107" fmla="*/ 6499850 h 6858000"/>
              <a:gd name="connsiteX108" fmla="*/ 1781288 w 12192000"/>
              <a:gd name="connsiteY108" fmla="*/ 6499850 h 6858000"/>
              <a:gd name="connsiteX109" fmla="*/ 1784963 w 12192000"/>
              <a:gd name="connsiteY109" fmla="*/ 6489765 h 6858000"/>
              <a:gd name="connsiteX110" fmla="*/ 1784963 w 12192000"/>
              <a:gd name="connsiteY110" fmla="*/ 6505899 h 6858000"/>
              <a:gd name="connsiteX111" fmla="*/ 1793160 w 12192000"/>
              <a:gd name="connsiteY111" fmla="*/ 6505899 h 6858000"/>
              <a:gd name="connsiteX112" fmla="*/ 1793160 w 12192000"/>
              <a:gd name="connsiteY112" fmla="*/ 6477662 h 6858000"/>
              <a:gd name="connsiteX113" fmla="*/ 1782784 w 12192000"/>
              <a:gd name="connsiteY113" fmla="*/ 6477662 h 6858000"/>
              <a:gd name="connsiteX114" fmla="*/ 1778328 w 12192000"/>
              <a:gd name="connsiteY114" fmla="*/ 6489442 h 6858000"/>
              <a:gd name="connsiteX115" fmla="*/ 1774160 w 12192000"/>
              <a:gd name="connsiteY115" fmla="*/ 6477662 h 6858000"/>
              <a:gd name="connsiteX116" fmla="*/ 1734081 w 12192000"/>
              <a:gd name="connsiteY116" fmla="*/ 6477662 h 6858000"/>
              <a:gd name="connsiteX117" fmla="*/ 1734081 w 12192000"/>
              <a:gd name="connsiteY117" fmla="*/ 6485003 h 6858000"/>
              <a:gd name="connsiteX118" fmla="*/ 1742121 w 12192000"/>
              <a:gd name="connsiteY118" fmla="*/ 6485003 h 6858000"/>
              <a:gd name="connsiteX119" fmla="*/ 1742121 w 12192000"/>
              <a:gd name="connsiteY119" fmla="*/ 6505899 h 6858000"/>
              <a:gd name="connsiteX120" fmla="*/ 1750483 w 12192000"/>
              <a:gd name="connsiteY120" fmla="*/ 6505899 h 6858000"/>
              <a:gd name="connsiteX121" fmla="*/ 1750483 w 12192000"/>
              <a:gd name="connsiteY121" fmla="*/ 6485003 h 6858000"/>
              <a:gd name="connsiteX122" fmla="*/ 1758523 w 12192000"/>
              <a:gd name="connsiteY122" fmla="*/ 6485003 h 6858000"/>
              <a:gd name="connsiteX123" fmla="*/ 1758523 w 12192000"/>
              <a:gd name="connsiteY123" fmla="*/ 6477662 h 6858000"/>
              <a:gd name="connsiteX124" fmla="*/ 1307201 w 12192000"/>
              <a:gd name="connsiteY124" fmla="*/ 6477520 h 6858000"/>
              <a:gd name="connsiteX125" fmla="*/ 1288162 w 12192000"/>
              <a:gd name="connsiteY125" fmla="*/ 6496570 h 6858000"/>
              <a:gd name="connsiteX126" fmla="*/ 1307204 w 12192000"/>
              <a:gd name="connsiteY126" fmla="*/ 6515395 h 6858000"/>
              <a:gd name="connsiteX127" fmla="*/ 1326470 w 12192000"/>
              <a:gd name="connsiteY127" fmla="*/ 6496570 h 6858000"/>
              <a:gd name="connsiteX128" fmla="*/ 1326470 w 12192000"/>
              <a:gd name="connsiteY128" fmla="*/ 6496505 h 6858000"/>
              <a:gd name="connsiteX129" fmla="*/ 1307201 w 12192000"/>
              <a:gd name="connsiteY129" fmla="*/ 6477520 h 6858000"/>
              <a:gd name="connsiteX130" fmla="*/ 1041335 w 12192000"/>
              <a:gd name="connsiteY130" fmla="*/ 6477520 h 6858000"/>
              <a:gd name="connsiteX131" fmla="*/ 1041335 w 12192000"/>
              <a:gd name="connsiteY131" fmla="*/ 6636267 h 6858000"/>
              <a:gd name="connsiteX132" fmla="*/ 1070925 w 12192000"/>
              <a:gd name="connsiteY132" fmla="*/ 6636267 h 6858000"/>
              <a:gd name="connsiteX133" fmla="*/ 1070925 w 12192000"/>
              <a:gd name="connsiteY133" fmla="*/ 6477520 h 6858000"/>
              <a:gd name="connsiteX134" fmla="*/ 941721 w 12192000"/>
              <a:gd name="connsiteY134" fmla="*/ 6474780 h 6858000"/>
              <a:gd name="connsiteX135" fmla="*/ 862406 w 12192000"/>
              <a:gd name="connsiteY135" fmla="*/ 6556893 h 6858000"/>
              <a:gd name="connsiteX136" fmla="*/ 862424 w 12192000"/>
              <a:gd name="connsiteY136" fmla="*/ 6561253 h 6858000"/>
              <a:gd name="connsiteX137" fmla="*/ 946131 w 12192000"/>
              <a:gd name="connsiteY137" fmla="*/ 6638988 h 6858000"/>
              <a:gd name="connsiteX138" fmla="*/ 1024811 w 12192000"/>
              <a:gd name="connsiteY138" fmla="*/ 6579798 h 6858000"/>
              <a:gd name="connsiteX139" fmla="*/ 989715 w 12192000"/>
              <a:gd name="connsiteY139" fmla="*/ 6579798 h 6858000"/>
              <a:gd name="connsiteX140" fmla="*/ 946131 w 12192000"/>
              <a:gd name="connsiteY140" fmla="*/ 6609960 h 6858000"/>
              <a:gd name="connsiteX141" fmla="*/ 895667 w 12192000"/>
              <a:gd name="connsiteY141" fmla="*/ 6556893 h 6858000"/>
              <a:gd name="connsiteX142" fmla="*/ 946131 w 12192000"/>
              <a:gd name="connsiteY142" fmla="*/ 6503827 h 6858000"/>
              <a:gd name="connsiteX143" fmla="*/ 989715 w 12192000"/>
              <a:gd name="connsiteY143" fmla="*/ 6533988 h 6858000"/>
              <a:gd name="connsiteX144" fmla="*/ 1024811 w 12192000"/>
              <a:gd name="connsiteY144" fmla="*/ 6533988 h 6858000"/>
              <a:gd name="connsiteX145" fmla="*/ 946131 w 12192000"/>
              <a:gd name="connsiteY145" fmla="*/ 6474798 h 6858000"/>
              <a:gd name="connsiteX146" fmla="*/ 941721 w 12192000"/>
              <a:gd name="connsiteY146" fmla="*/ 6474780 h 6858000"/>
              <a:gd name="connsiteX147" fmla="*/ 707119 w 12192000"/>
              <a:gd name="connsiteY147" fmla="*/ 6457804 h 6858000"/>
              <a:gd name="connsiteX148" fmla="*/ 684213 w 12192000"/>
              <a:gd name="connsiteY148" fmla="*/ 6499384 h 6858000"/>
              <a:gd name="connsiteX149" fmla="*/ 636349 w 12192000"/>
              <a:gd name="connsiteY149" fmla="*/ 6498273 h 6858000"/>
              <a:gd name="connsiteX150" fmla="*/ 636327 w 12192000"/>
              <a:gd name="connsiteY150" fmla="*/ 6615541 h 6858000"/>
              <a:gd name="connsiteX151" fmla="*/ 684241 w 12192000"/>
              <a:gd name="connsiteY151" fmla="*/ 6614429 h 6858000"/>
              <a:gd name="connsiteX152" fmla="*/ 679435 w 12192000"/>
              <a:gd name="connsiteY152" fmla="*/ 6514177 h 6858000"/>
              <a:gd name="connsiteX153" fmla="*/ 684213 w 12192000"/>
              <a:gd name="connsiteY153" fmla="*/ 6499384 h 6858000"/>
              <a:gd name="connsiteX154" fmla="*/ 739767 w 12192000"/>
              <a:gd name="connsiteY154" fmla="*/ 6519203 h 6858000"/>
              <a:gd name="connsiteX155" fmla="*/ 784861 w 12192000"/>
              <a:gd name="connsiteY155" fmla="*/ 6556909 h 6858000"/>
              <a:gd name="connsiteX156" fmla="*/ 739779 w 12192000"/>
              <a:gd name="connsiteY156" fmla="*/ 6594607 h 6858000"/>
              <a:gd name="connsiteX157" fmla="*/ 684241 w 12192000"/>
              <a:gd name="connsiteY157" fmla="*/ 6614428 h 6858000"/>
              <a:gd name="connsiteX158" fmla="*/ 707240 w 12192000"/>
              <a:gd name="connsiteY158" fmla="*/ 6655982 h 6858000"/>
              <a:gd name="connsiteX159" fmla="*/ 809858 w 12192000"/>
              <a:gd name="connsiteY159" fmla="*/ 6597338 h 6858000"/>
              <a:gd name="connsiteX160" fmla="*/ 784862 w 12192000"/>
              <a:gd name="connsiteY160" fmla="*/ 6556909 h 6858000"/>
              <a:gd name="connsiteX161" fmla="*/ 809858 w 12192000"/>
              <a:gd name="connsiteY161" fmla="*/ 6516478 h 6858000"/>
              <a:gd name="connsiteX162" fmla="*/ 707119 w 12192000"/>
              <a:gd name="connsiteY162" fmla="*/ 6457804 h 6858000"/>
              <a:gd name="connsiteX163" fmla="*/ 0 w 12192000"/>
              <a:gd name="connsiteY163" fmla="*/ 0 h 6858000"/>
              <a:gd name="connsiteX164" fmla="*/ 12192000 w 12192000"/>
              <a:gd name="connsiteY164" fmla="*/ 0 h 6858000"/>
              <a:gd name="connsiteX165" fmla="*/ 12192000 w 12192000"/>
              <a:gd name="connsiteY165" fmla="*/ 6858000 h 6858000"/>
              <a:gd name="connsiteX166" fmla="*/ 0 w 12192000"/>
              <a:gd name="connsiteY16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192000" h="6858000">
                <a:moveTo>
                  <a:pt x="1513197" y="6591592"/>
                </a:moveTo>
                <a:lnTo>
                  <a:pt x="1513197" y="6599075"/>
                </a:lnTo>
                <a:cubicBezTo>
                  <a:pt x="1513230" y="6599997"/>
                  <a:pt x="1513180" y="6600920"/>
                  <a:pt x="1513065" y="6601836"/>
                </a:cubicBezTo>
                <a:cubicBezTo>
                  <a:pt x="1511824" y="6611683"/>
                  <a:pt x="1502748" y="6618672"/>
                  <a:pt x="1492783" y="6617445"/>
                </a:cubicBezTo>
                <a:cubicBezTo>
                  <a:pt x="1483608" y="6617445"/>
                  <a:pt x="1477870" y="6612228"/>
                  <a:pt x="1477870" y="6605198"/>
                </a:cubicBezTo>
                <a:cubicBezTo>
                  <a:pt x="1477870" y="6597941"/>
                  <a:pt x="1483378" y="6593859"/>
                  <a:pt x="1492783" y="6593859"/>
                </a:cubicBezTo>
                <a:lnTo>
                  <a:pt x="1504022" y="6593859"/>
                </a:lnTo>
                <a:cubicBezTo>
                  <a:pt x="1507261" y="6594272"/>
                  <a:pt x="1510541" y="6593463"/>
                  <a:pt x="1513197" y="6591592"/>
                </a:cubicBezTo>
                <a:close/>
                <a:moveTo>
                  <a:pt x="1153048" y="6591592"/>
                </a:moveTo>
                <a:lnTo>
                  <a:pt x="1153048" y="6599075"/>
                </a:lnTo>
                <a:cubicBezTo>
                  <a:pt x="1153076" y="6599998"/>
                  <a:pt x="1153032" y="6600921"/>
                  <a:pt x="1152916" y="6601836"/>
                </a:cubicBezTo>
                <a:cubicBezTo>
                  <a:pt x="1151675" y="6611684"/>
                  <a:pt x="1142594" y="6618672"/>
                  <a:pt x="1132633" y="6617445"/>
                </a:cubicBezTo>
                <a:cubicBezTo>
                  <a:pt x="1123457" y="6617445"/>
                  <a:pt x="1117723" y="6612228"/>
                  <a:pt x="1117723" y="6605198"/>
                </a:cubicBezTo>
                <a:cubicBezTo>
                  <a:pt x="1117723" y="6597941"/>
                  <a:pt x="1123228" y="6593859"/>
                  <a:pt x="1132633" y="6593859"/>
                </a:cubicBezTo>
                <a:lnTo>
                  <a:pt x="1143872" y="6593859"/>
                </a:lnTo>
                <a:cubicBezTo>
                  <a:pt x="1147111" y="6594272"/>
                  <a:pt x="1150388" y="6593463"/>
                  <a:pt x="1153048" y="6591592"/>
                </a:cubicBezTo>
                <a:close/>
                <a:moveTo>
                  <a:pt x="1687309" y="6554172"/>
                </a:moveTo>
                <a:cubicBezTo>
                  <a:pt x="1698786" y="6553848"/>
                  <a:pt x="1708710" y="6562010"/>
                  <a:pt x="1710477" y="6573222"/>
                </a:cubicBezTo>
                <a:lnTo>
                  <a:pt x="1663451" y="6573222"/>
                </a:lnTo>
                <a:cubicBezTo>
                  <a:pt x="1665514" y="6561894"/>
                  <a:pt x="1675676" y="6553780"/>
                  <a:pt x="1687309" y="6554172"/>
                </a:cubicBezTo>
                <a:close/>
                <a:moveTo>
                  <a:pt x="1335649" y="6532401"/>
                </a:moveTo>
                <a:lnTo>
                  <a:pt x="1371435" y="6636267"/>
                </a:lnTo>
                <a:lnTo>
                  <a:pt x="1408366" y="6636267"/>
                </a:lnTo>
                <a:lnTo>
                  <a:pt x="1445756" y="6532401"/>
                </a:lnTo>
                <a:lnTo>
                  <a:pt x="1414326" y="6532401"/>
                </a:lnTo>
                <a:lnTo>
                  <a:pt x="1390476" y="6604517"/>
                </a:lnTo>
                <a:lnTo>
                  <a:pt x="1367990" y="6532401"/>
                </a:lnTo>
                <a:close/>
                <a:moveTo>
                  <a:pt x="1278988" y="6532401"/>
                </a:moveTo>
                <a:lnTo>
                  <a:pt x="1278988" y="6557347"/>
                </a:lnTo>
                <a:lnTo>
                  <a:pt x="1293668" y="6557347"/>
                </a:lnTo>
                <a:lnTo>
                  <a:pt x="1293668" y="6636267"/>
                </a:lnTo>
                <a:lnTo>
                  <a:pt x="1323488" y="6636267"/>
                </a:lnTo>
                <a:lnTo>
                  <a:pt x="1323488" y="6532401"/>
                </a:lnTo>
                <a:close/>
                <a:moveTo>
                  <a:pt x="1256735" y="6531040"/>
                </a:moveTo>
                <a:cubicBezTo>
                  <a:pt x="1244653" y="6530472"/>
                  <a:pt x="1233598" y="6537728"/>
                  <a:pt x="1229438" y="6548956"/>
                </a:cubicBezTo>
                <a:lnTo>
                  <a:pt x="1229438" y="6532401"/>
                </a:lnTo>
                <a:lnTo>
                  <a:pt x="1200535" y="6532401"/>
                </a:lnTo>
                <a:lnTo>
                  <a:pt x="1200535" y="6636267"/>
                </a:lnTo>
                <a:lnTo>
                  <a:pt x="1230356" y="6636267"/>
                </a:lnTo>
                <a:lnTo>
                  <a:pt x="1230356" y="6586602"/>
                </a:lnTo>
                <a:cubicBezTo>
                  <a:pt x="1230356" y="6568459"/>
                  <a:pt x="1237238" y="6561429"/>
                  <a:pt x="1252378" y="6561429"/>
                </a:cubicBezTo>
                <a:lnTo>
                  <a:pt x="1264994" y="6561429"/>
                </a:lnTo>
                <a:lnTo>
                  <a:pt x="1264994" y="6531947"/>
                </a:lnTo>
                <a:cubicBezTo>
                  <a:pt x="1262289" y="6531310"/>
                  <a:pt x="1259515" y="6531005"/>
                  <a:pt x="1256735" y="6531040"/>
                </a:cubicBezTo>
                <a:close/>
                <a:moveTo>
                  <a:pt x="1687309" y="6529680"/>
                </a:moveTo>
                <a:cubicBezTo>
                  <a:pt x="1686142" y="6529649"/>
                  <a:pt x="1684966" y="6529656"/>
                  <a:pt x="1683799" y="6529702"/>
                </a:cubicBezTo>
                <a:cubicBezTo>
                  <a:pt x="1654432" y="6530843"/>
                  <a:pt x="1631560" y="6555302"/>
                  <a:pt x="1632719" y="6584334"/>
                </a:cubicBezTo>
                <a:cubicBezTo>
                  <a:pt x="1633106" y="6605813"/>
                  <a:pt x="1645964" y="6625153"/>
                  <a:pt x="1665753" y="6634029"/>
                </a:cubicBezTo>
                <a:cubicBezTo>
                  <a:pt x="1694075" y="6646732"/>
                  <a:pt x="1727446" y="6634331"/>
                  <a:pt x="1740296" y="6606332"/>
                </a:cubicBezTo>
                <a:lnTo>
                  <a:pt x="1709334" y="6603157"/>
                </a:lnTo>
                <a:cubicBezTo>
                  <a:pt x="1705437" y="6608735"/>
                  <a:pt x="1699403" y="6612486"/>
                  <a:pt x="1692628" y="6613528"/>
                </a:cubicBezTo>
                <a:cubicBezTo>
                  <a:pt x="1679014" y="6615623"/>
                  <a:pt x="1666262" y="6606410"/>
                  <a:pt x="1664141" y="6592951"/>
                </a:cubicBezTo>
                <a:lnTo>
                  <a:pt x="1742360" y="6592951"/>
                </a:lnTo>
                <a:lnTo>
                  <a:pt x="1742360" y="6591818"/>
                </a:lnTo>
                <a:cubicBezTo>
                  <a:pt x="1742360" y="6548276"/>
                  <a:pt x="1716207" y="6529680"/>
                  <a:pt x="1687309" y="6529680"/>
                </a:cubicBezTo>
                <a:close/>
                <a:moveTo>
                  <a:pt x="1497371" y="6529680"/>
                </a:moveTo>
                <a:cubicBezTo>
                  <a:pt x="1481512" y="6529919"/>
                  <a:pt x="1465998" y="6534300"/>
                  <a:pt x="1452408" y="6542380"/>
                </a:cubicBezTo>
                <a:lnTo>
                  <a:pt x="1464107" y="6564604"/>
                </a:lnTo>
                <a:cubicBezTo>
                  <a:pt x="1473742" y="6558943"/>
                  <a:pt x="1484586" y="6555603"/>
                  <a:pt x="1495768" y="6554852"/>
                </a:cubicBezTo>
                <a:cubicBezTo>
                  <a:pt x="1507236" y="6554852"/>
                  <a:pt x="1513197" y="6559615"/>
                  <a:pt x="1513197" y="6567099"/>
                </a:cubicBezTo>
                <a:lnTo>
                  <a:pt x="1513197" y="6568233"/>
                </a:lnTo>
                <a:cubicBezTo>
                  <a:pt x="1513197" y="6572088"/>
                  <a:pt x="1510903" y="6574356"/>
                  <a:pt x="1505855" y="6574356"/>
                </a:cubicBezTo>
                <a:lnTo>
                  <a:pt x="1485211" y="6574356"/>
                </a:lnTo>
                <a:cubicBezTo>
                  <a:pt x="1461813" y="6574356"/>
                  <a:pt x="1447138" y="6586602"/>
                  <a:pt x="1447138" y="6606332"/>
                </a:cubicBezTo>
                <a:cubicBezTo>
                  <a:pt x="1447146" y="6606649"/>
                  <a:pt x="1447163" y="6606966"/>
                  <a:pt x="1447187" y="6607282"/>
                </a:cubicBezTo>
                <a:cubicBezTo>
                  <a:pt x="1448453" y="6626044"/>
                  <a:pt x="1464863" y="6640239"/>
                  <a:pt x="1483838" y="6638989"/>
                </a:cubicBezTo>
                <a:cubicBezTo>
                  <a:pt x="1495077" y="6639681"/>
                  <a:pt x="1505970" y="6635051"/>
                  <a:pt x="1513197" y="6626515"/>
                </a:cubicBezTo>
                <a:lnTo>
                  <a:pt x="1513197" y="6636267"/>
                </a:lnTo>
                <a:lnTo>
                  <a:pt x="1543016" y="6636267"/>
                </a:lnTo>
                <a:lnTo>
                  <a:pt x="1543016" y="6568006"/>
                </a:lnTo>
                <a:cubicBezTo>
                  <a:pt x="1543016" y="6540565"/>
                  <a:pt x="1521229" y="6529680"/>
                  <a:pt x="1497371" y="6529680"/>
                </a:cubicBezTo>
                <a:close/>
                <a:moveTo>
                  <a:pt x="1137220" y="6529680"/>
                </a:moveTo>
                <a:cubicBezTo>
                  <a:pt x="1121363" y="6529919"/>
                  <a:pt x="1105851" y="6534301"/>
                  <a:pt x="1092260" y="6542380"/>
                </a:cubicBezTo>
                <a:lnTo>
                  <a:pt x="1103959" y="6564604"/>
                </a:lnTo>
                <a:cubicBezTo>
                  <a:pt x="1113591" y="6558943"/>
                  <a:pt x="1124435" y="6555603"/>
                  <a:pt x="1135615" y="6554852"/>
                </a:cubicBezTo>
                <a:cubicBezTo>
                  <a:pt x="1147085" y="6554852"/>
                  <a:pt x="1153048" y="6559615"/>
                  <a:pt x="1153048" y="6567099"/>
                </a:cubicBezTo>
                <a:lnTo>
                  <a:pt x="1153048" y="6568233"/>
                </a:lnTo>
                <a:cubicBezTo>
                  <a:pt x="1153048" y="6572088"/>
                  <a:pt x="1150754" y="6574356"/>
                  <a:pt x="1145708" y="6574356"/>
                </a:cubicBezTo>
                <a:lnTo>
                  <a:pt x="1125063" y="6574356"/>
                </a:lnTo>
                <a:cubicBezTo>
                  <a:pt x="1101664" y="6574356"/>
                  <a:pt x="1086985" y="6586602"/>
                  <a:pt x="1086985" y="6606332"/>
                </a:cubicBezTo>
                <a:cubicBezTo>
                  <a:pt x="1086997" y="6606649"/>
                  <a:pt x="1087015" y="6606965"/>
                  <a:pt x="1087035" y="6607281"/>
                </a:cubicBezTo>
                <a:cubicBezTo>
                  <a:pt x="1088300" y="6626043"/>
                  <a:pt x="1104709" y="6640239"/>
                  <a:pt x="1123686" y="6638989"/>
                </a:cubicBezTo>
                <a:cubicBezTo>
                  <a:pt x="1134922" y="6639682"/>
                  <a:pt x="1145823" y="6635051"/>
                  <a:pt x="1153048" y="6626515"/>
                </a:cubicBezTo>
                <a:lnTo>
                  <a:pt x="1153048" y="6636267"/>
                </a:lnTo>
                <a:lnTo>
                  <a:pt x="1182870" y="6636267"/>
                </a:lnTo>
                <a:lnTo>
                  <a:pt x="1182870" y="6568006"/>
                </a:lnTo>
                <a:cubicBezTo>
                  <a:pt x="1182870" y="6540565"/>
                  <a:pt x="1161077" y="6529680"/>
                  <a:pt x="1137220" y="6529680"/>
                </a:cubicBezTo>
                <a:close/>
                <a:moveTo>
                  <a:pt x="1570780" y="6492941"/>
                </a:moveTo>
                <a:lnTo>
                  <a:pt x="1570780" y="6532401"/>
                </a:lnTo>
                <a:lnTo>
                  <a:pt x="1554263" y="6532401"/>
                </a:lnTo>
                <a:lnTo>
                  <a:pt x="1554263" y="6557346"/>
                </a:lnTo>
                <a:lnTo>
                  <a:pt x="1570780" y="6557346"/>
                </a:lnTo>
                <a:lnTo>
                  <a:pt x="1570780" y="6614269"/>
                </a:lnTo>
                <a:cubicBezTo>
                  <a:pt x="1570780" y="6635133"/>
                  <a:pt x="1586146" y="6637628"/>
                  <a:pt x="1601059" y="6637628"/>
                </a:cubicBezTo>
                <a:cubicBezTo>
                  <a:pt x="1609774" y="6637628"/>
                  <a:pt x="1624227" y="6636267"/>
                  <a:pt x="1624227" y="6636267"/>
                </a:cubicBezTo>
                <a:lnTo>
                  <a:pt x="1624227" y="6611094"/>
                </a:lnTo>
                <a:cubicBezTo>
                  <a:pt x="1624227" y="6611094"/>
                  <a:pt x="1618028" y="6611775"/>
                  <a:pt x="1610465" y="6611775"/>
                </a:cubicBezTo>
                <a:cubicBezTo>
                  <a:pt x="1605877" y="6611775"/>
                  <a:pt x="1600599" y="6610868"/>
                  <a:pt x="1600599" y="6604291"/>
                </a:cubicBezTo>
                <a:lnTo>
                  <a:pt x="1600599" y="6557346"/>
                </a:lnTo>
                <a:lnTo>
                  <a:pt x="1623306" y="6557346"/>
                </a:lnTo>
                <a:lnTo>
                  <a:pt x="1623306" y="6532401"/>
                </a:lnTo>
                <a:lnTo>
                  <a:pt x="1600599" y="6532401"/>
                </a:lnTo>
                <a:lnTo>
                  <a:pt x="1600599" y="6492941"/>
                </a:lnTo>
                <a:close/>
                <a:moveTo>
                  <a:pt x="1763135" y="6477662"/>
                </a:moveTo>
                <a:lnTo>
                  <a:pt x="1763135" y="6505899"/>
                </a:lnTo>
                <a:lnTo>
                  <a:pt x="1771167" y="6505899"/>
                </a:lnTo>
                <a:lnTo>
                  <a:pt x="1771167" y="6489765"/>
                </a:lnTo>
                <a:lnTo>
                  <a:pt x="1774842" y="6499850"/>
                </a:lnTo>
                <a:lnTo>
                  <a:pt x="1781288" y="6499850"/>
                </a:lnTo>
                <a:lnTo>
                  <a:pt x="1784963" y="6489765"/>
                </a:lnTo>
                <a:lnTo>
                  <a:pt x="1784963" y="6505899"/>
                </a:lnTo>
                <a:lnTo>
                  <a:pt x="1793160" y="6505899"/>
                </a:lnTo>
                <a:lnTo>
                  <a:pt x="1793160" y="6477662"/>
                </a:lnTo>
                <a:lnTo>
                  <a:pt x="1782784" y="6477662"/>
                </a:lnTo>
                <a:lnTo>
                  <a:pt x="1778328" y="6489442"/>
                </a:lnTo>
                <a:lnTo>
                  <a:pt x="1774160" y="6477662"/>
                </a:lnTo>
                <a:close/>
                <a:moveTo>
                  <a:pt x="1734081" y="6477662"/>
                </a:moveTo>
                <a:lnTo>
                  <a:pt x="1734081" y="6485003"/>
                </a:lnTo>
                <a:lnTo>
                  <a:pt x="1742121" y="6485003"/>
                </a:lnTo>
                <a:lnTo>
                  <a:pt x="1742121" y="6505899"/>
                </a:lnTo>
                <a:lnTo>
                  <a:pt x="1750483" y="6505899"/>
                </a:lnTo>
                <a:lnTo>
                  <a:pt x="1750483" y="6485003"/>
                </a:lnTo>
                <a:lnTo>
                  <a:pt x="1758523" y="6485003"/>
                </a:lnTo>
                <a:lnTo>
                  <a:pt x="1758523" y="6477662"/>
                </a:lnTo>
                <a:close/>
                <a:moveTo>
                  <a:pt x="1307201" y="6477520"/>
                </a:moveTo>
                <a:cubicBezTo>
                  <a:pt x="1296631" y="6477601"/>
                  <a:pt x="1288118" y="6486119"/>
                  <a:pt x="1288162" y="6496570"/>
                </a:cubicBezTo>
                <a:cubicBezTo>
                  <a:pt x="1288224" y="6506941"/>
                  <a:pt x="1296713" y="6515334"/>
                  <a:pt x="1307204" y="6515395"/>
                </a:cubicBezTo>
                <a:cubicBezTo>
                  <a:pt x="1317782" y="6515456"/>
                  <a:pt x="1326408" y="6507028"/>
                  <a:pt x="1326470" y="6496570"/>
                </a:cubicBezTo>
                <a:cubicBezTo>
                  <a:pt x="1326470" y="6496548"/>
                  <a:pt x="1326470" y="6496527"/>
                  <a:pt x="1326470" y="6496505"/>
                </a:cubicBezTo>
                <a:cubicBezTo>
                  <a:pt x="1326452" y="6486002"/>
                  <a:pt x="1317825" y="6477502"/>
                  <a:pt x="1307201" y="6477520"/>
                </a:cubicBezTo>
                <a:close/>
                <a:moveTo>
                  <a:pt x="1041335" y="6477520"/>
                </a:moveTo>
                <a:lnTo>
                  <a:pt x="1041335" y="6636267"/>
                </a:lnTo>
                <a:lnTo>
                  <a:pt x="1070925" y="6636267"/>
                </a:lnTo>
                <a:lnTo>
                  <a:pt x="1070925" y="6477520"/>
                </a:lnTo>
                <a:close/>
                <a:moveTo>
                  <a:pt x="941721" y="6474780"/>
                </a:moveTo>
                <a:cubicBezTo>
                  <a:pt x="896883" y="6475802"/>
                  <a:pt x="861373" y="6512565"/>
                  <a:pt x="862406" y="6556893"/>
                </a:cubicBezTo>
                <a:cubicBezTo>
                  <a:pt x="862372" y="6558347"/>
                  <a:pt x="862378" y="6559800"/>
                  <a:pt x="862424" y="6561253"/>
                </a:cubicBezTo>
                <a:cubicBezTo>
                  <a:pt x="863827" y="6605571"/>
                  <a:pt x="901304" y="6640374"/>
                  <a:pt x="946131" y="6638988"/>
                </a:cubicBezTo>
                <a:cubicBezTo>
                  <a:pt x="983154" y="6639945"/>
                  <a:pt x="1015873" y="6615330"/>
                  <a:pt x="1024811" y="6579798"/>
                </a:cubicBezTo>
                <a:lnTo>
                  <a:pt x="989715" y="6579798"/>
                </a:lnTo>
                <a:cubicBezTo>
                  <a:pt x="983912" y="6598551"/>
                  <a:pt x="965940" y="6610989"/>
                  <a:pt x="946131" y="6609960"/>
                </a:cubicBezTo>
                <a:cubicBezTo>
                  <a:pt x="915853" y="6609960"/>
                  <a:pt x="895667" y="6587282"/>
                  <a:pt x="895667" y="6556893"/>
                </a:cubicBezTo>
                <a:cubicBezTo>
                  <a:pt x="895667" y="6526504"/>
                  <a:pt x="915853" y="6503827"/>
                  <a:pt x="946131" y="6503827"/>
                </a:cubicBezTo>
                <a:cubicBezTo>
                  <a:pt x="965940" y="6502797"/>
                  <a:pt x="983912" y="6515235"/>
                  <a:pt x="989715" y="6533988"/>
                </a:cubicBezTo>
                <a:lnTo>
                  <a:pt x="1024811" y="6533988"/>
                </a:lnTo>
                <a:cubicBezTo>
                  <a:pt x="1015874" y="6498456"/>
                  <a:pt x="983154" y="6473841"/>
                  <a:pt x="946131" y="6474798"/>
                </a:cubicBezTo>
                <a:cubicBezTo>
                  <a:pt x="944662" y="6474753"/>
                  <a:pt x="943191" y="6474747"/>
                  <a:pt x="941721" y="6474780"/>
                </a:cubicBezTo>
                <a:close/>
                <a:moveTo>
                  <a:pt x="707119" y="6457804"/>
                </a:moveTo>
                <a:cubicBezTo>
                  <a:pt x="697489" y="6470495"/>
                  <a:pt x="689773" y="6484501"/>
                  <a:pt x="684213" y="6499384"/>
                </a:cubicBezTo>
                <a:cubicBezTo>
                  <a:pt x="668395" y="6496746"/>
                  <a:pt x="652274" y="6496372"/>
                  <a:pt x="636349" y="6498273"/>
                </a:cubicBezTo>
                <a:cubicBezTo>
                  <a:pt x="625080" y="6536568"/>
                  <a:pt x="625073" y="6577243"/>
                  <a:pt x="636327" y="6615541"/>
                </a:cubicBezTo>
                <a:cubicBezTo>
                  <a:pt x="652269" y="6617446"/>
                  <a:pt x="668406" y="6617071"/>
                  <a:pt x="684241" y="6614429"/>
                </a:cubicBezTo>
                <a:cubicBezTo>
                  <a:pt x="672062" y="6582333"/>
                  <a:pt x="670381" y="6547268"/>
                  <a:pt x="679435" y="6514177"/>
                </a:cubicBezTo>
                <a:cubicBezTo>
                  <a:pt x="680799" y="6509142"/>
                  <a:pt x="682407" y="6504212"/>
                  <a:pt x="684213" y="6499384"/>
                </a:cubicBezTo>
                <a:cubicBezTo>
                  <a:pt x="703932" y="6502699"/>
                  <a:pt x="722721" y="6509461"/>
                  <a:pt x="739767" y="6519203"/>
                </a:cubicBezTo>
                <a:lnTo>
                  <a:pt x="784861" y="6556909"/>
                </a:lnTo>
                <a:lnTo>
                  <a:pt x="739779" y="6594607"/>
                </a:lnTo>
                <a:cubicBezTo>
                  <a:pt x="722738" y="6604348"/>
                  <a:pt x="703955" y="6611110"/>
                  <a:pt x="684241" y="6614428"/>
                </a:cubicBezTo>
                <a:cubicBezTo>
                  <a:pt x="689831" y="6629307"/>
                  <a:pt x="697578" y="6643305"/>
                  <a:pt x="707240" y="6655982"/>
                </a:cubicBezTo>
                <a:cubicBezTo>
                  <a:pt x="746380" y="6646453"/>
                  <a:pt x="781971" y="6626114"/>
                  <a:pt x="809858" y="6597338"/>
                </a:cubicBezTo>
                <a:lnTo>
                  <a:pt x="784862" y="6556909"/>
                </a:lnTo>
                <a:lnTo>
                  <a:pt x="809858" y="6516478"/>
                </a:lnTo>
                <a:cubicBezTo>
                  <a:pt x="781942" y="6487672"/>
                  <a:pt x="746306" y="6467320"/>
                  <a:pt x="707119" y="6457804"/>
                </a:cubicBezTo>
                <a:close/>
                <a:moveTo>
                  <a:pt x="0" y="0"/>
                </a:moveTo>
                <a:lnTo>
                  <a:pt x="12192000" y="0"/>
                </a:lnTo>
                <a:lnTo>
                  <a:pt x="12192000" y="6858000"/>
                </a:lnTo>
                <a:lnTo>
                  <a:pt x="0" y="6858000"/>
                </a:lnTo>
                <a:close/>
              </a:path>
            </a:pathLst>
          </a:custGeom>
          <a:solidFill>
            <a:schemeClr val="bg1">
              <a:lumMod val="95000"/>
            </a:schemeClr>
          </a:solidFill>
        </p:spPr>
        <p:txBody>
          <a:bodyPr vert="horz" wrap="square" lIns="720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5" name="Slide Number Placeholder 2">
            <a:extLst>
              <a:ext uri="{FF2B5EF4-FFF2-40B4-BE49-F238E27FC236}">
                <a16:creationId xmlns:a16="http://schemas.microsoft.com/office/drawing/2014/main" id="{E3C71FEA-3E15-DB4A-9560-701AB58841FC}"/>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A1C57538-AFFE-A74A-8D3D-D24674FA478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1" name="Text Placeholder 2">
            <a:extLst>
              <a:ext uri="{FF2B5EF4-FFF2-40B4-BE49-F238E27FC236}">
                <a16:creationId xmlns:a16="http://schemas.microsoft.com/office/drawing/2014/main" id="{EBA43D95-B8A6-1C4D-A180-82B764DCF7B9}"/>
              </a:ext>
            </a:extLst>
          </p:cNvPr>
          <p:cNvSpPr>
            <a:spLocks noGrp="1"/>
          </p:cNvSpPr>
          <p:nvPr>
            <p:ph type="body" sz="quarter" idx="15" hasCustomPrompt="1"/>
          </p:nvPr>
        </p:nvSpPr>
        <p:spPr>
          <a:xfrm>
            <a:off x="633600" y="2754000"/>
            <a:ext cx="5367600" cy="442800"/>
          </a:xfrm>
          <a:prstGeom prst="rect">
            <a:avLst/>
          </a:prstGeom>
          <a:noFill/>
          <a:ln/>
        </p:spPr>
        <p:txBody>
          <a:bodyPr wrap="square" lIns="0" tIns="0" rIns="0" bIns="0" rtlCol="0" anchor="t"/>
          <a:lstStyle>
            <a:lvl1pPr marL="0" indent="0">
              <a:lnSpc>
                <a:spcPct val="100000"/>
              </a:lnSpc>
              <a:spcBef>
                <a:spcPts val="0"/>
              </a:spcBef>
              <a:spcAft>
                <a:spcPts val="0"/>
              </a:spcAft>
              <a:buNone/>
              <a:defRPr lang="en-US" sz="3200" kern="0" spc="-50" dirty="0">
                <a:solidFill>
                  <a:srgbClr val="000000"/>
                </a:solidFill>
                <a:latin typeface="Calibri Regular" pitchFamily="34" charset="0"/>
                <a:ea typeface="Calibri Regular" pitchFamily="34" charset="-122"/>
                <a:cs typeface="Calibri Regular" pitchFamily="34" charset="-120"/>
              </a:defRPr>
            </a:lvl1pPr>
          </a:lstStyle>
          <a:p>
            <a:pPr marL="0" lvl="0" defTabSz="457200">
              <a:lnSpc>
                <a:spcPts val="3480"/>
              </a:lnSpc>
            </a:pPr>
            <a:r>
              <a:rPr lang="en-US" dirty="0"/>
              <a:t>00</a:t>
            </a:r>
          </a:p>
        </p:txBody>
      </p:sp>
      <p:sp>
        <p:nvSpPr>
          <p:cNvPr id="22" name="Text Placeholder 3">
            <a:extLst>
              <a:ext uri="{FF2B5EF4-FFF2-40B4-BE49-F238E27FC236}">
                <a16:creationId xmlns:a16="http://schemas.microsoft.com/office/drawing/2014/main" id="{51E58573-2697-DF4D-9D84-0593258C5412}"/>
              </a:ext>
            </a:extLst>
          </p:cNvPr>
          <p:cNvSpPr>
            <a:spLocks noGrp="1"/>
          </p:cNvSpPr>
          <p:nvPr>
            <p:ph type="body" sz="quarter" idx="18" hasCustomPrompt="1"/>
          </p:nvPr>
        </p:nvSpPr>
        <p:spPr>
          <a:xfrm>
            <a:off x="623392" y="3258000"/>
            <a:ext cx="5367600" cy="1654299"/>
          </a:xfrm>
          <a:prstGeom prst="rect">
            <a:avLst/>
          </a:prstGeom>
        </p:spPr>
        <p:txBody>
          <a:bodyPr>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13" name="Text Placeholder 4">
            <a:extLst>
              <a:ext uri="{FF2B5EF4-FFF2-40B4-BE49-F238E27FC236}">
                <a16:creationId xmlns:a16="http://schemas.microsoft.com/office/drawing/2014/main" id="{1908029A-85A7-5946-A7ED-9B83B00ED9BC}"/>
              </a:ext>
            </a:extLst>
          </p:cNvPr>
          <p:cNvSpPr>
            <a:spLocks noGrp="1"/>
          </p:cNvSpPr>
          <p:nvPr>
            <p:ph type="body" sz="quarter" idx="11" hasCustomPrompt="1"/>
          </p:nvPr>
        </p:nvSpPr>
        <p:spPr>
          <a:xfrm>
            <a:off x="633600" y="5418000"/>
            <a:ext cx="5367150" cy="838200"/>
          </a:xfrm>
          <a:prstGeom prst="rect">
            <a:avLst/>
          </a:prstGeom>
          <a:noFill/>
          <a:ln/>
        </p:spPr>
        <p:txBody>
          <a:bodyPr wrap="square" lIns="0" tIns="0" rIns="0" bIns="0" rtlCol="0" anchor="t"/>
          <a:lstStyle>
            <a:lvl1pPr marL="0" marR="0" indent="0" algn="l" defTabSz="457200" rtl="0" eaLnBrk="1" fontAlgn="auto" latinLnBrk="0" hangingPunct="1">
              <a:lnSpc>
                <a:spcPct val="100000"/>
              </a:lnSpc>
              <a:spcBef>
                <a:spcPts val="0"/>
              </a:spcBef>
              <a:spcAft>
                <a:spcPts val="0"/>
              </a:spcAft>
              <a:buClr>
                <a:schemeClr val="bg2"/>
              </a:buClr>
              <a:buSzTx/>
              <a:buFontTx/>
              <a:buNone/>
              <a:tabLst/>
              <a:defRPr lang="en-US" sz="2400" kern="0" spc="3" dirty="0">
                <a:solidFill>
                  <a:srgbClr val="000000"/>
                </a:solidFill>
                <a:latin typeface="Calibri Regular" pitchFamily="34" charset="0"/>
                <a:ea typeface="Calibri Regular" pitchFamily="34" charset="-122"/>
                <a:cs typeface="Calibri Regular" pitchFamily="34" charset="-120"/>
              </a:defRPr>
            </a:lvl1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 name="Rectangle 1">
            <a:extLst>
              <a:ext uri="{FF2B5EF4-FFF2-40B4-BE49-F238E27FC236}">
                <a16:creationId xmlns:a16="http://schemas.microsoft.com/office/drawing/2014/main" id="{64FD9ED2-985D-75DA-3BC9-A228F92BF629}"/>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10B3F44-DF4D-A6D8-1214-315D7B2C979B}"/>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C52765C-AC21-90E8-27CC-510952892EB1}"/>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C1CE1D-B176-7150-1A21-7157B0F27583}"/>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CA23530-571C-1C80-F2E1-2381CFDB4587}"/>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32F9BE0-22D5-F0A4-914E-6F398C41FDB2}"/>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5A684EE-1881-0710-F083-34599193ADFA}"/>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C1786C-264A-5DE9-3095-B99B55B65CF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6836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image_No subtitle">
    <p:bg>
      <p:bgPr>
        <a:solidFill>
          <a:schemeClr val="bg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3E57B27-418D-6C4B-8A4A-A758CE7101E3}"/>
              </a:ext>
            </a:extLst>
          </p:cNvPr>
          <p:cNvSpPr>
            <a:spLocks noGrp="1"/>
          </p:cNvSpPr>
          <p:nvPr>
            <p:ph type="pic" sz="quarter" idx="17" hasCustomPrompt="1"/>
          </p:nvPr>
        </p:nvSpPr>
        <p:spPr>
          <a:xfrm>
            <a:off x="7118350" y="0"/>
            <a:ext cx="5073650" cy="6075363"/>
          </a:xfrm>
          <a:prstGeom prst="rect">
            <a:avLst/>
          </a:prstGeom>
          <a:solidFill>
            <a:schemeClr val="bg1">
              <a:lumMod val="95000"/>
            </a:schemeClr>
          </a:solidFill>
        </p:spPr>
        <p:txBody>
          <a:bodyPr vert="horz" lIns="72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6" name="Slide Number Placeholder 2">
            <a:extLst>
              <a:ext uri="{FF2B5EF4-FFF2-40B4-BE49-F238E27FC236}">
                <a16:creationId xmlns:a16="http://schemas.microsoft.com/office/drawing/2014/main" id="{23DED635-95E7-BF4C-8449-206E334B3198}"/>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Footer Placeholder 1">
            <a:extLst>
              <a:ext uri="{FF2B5EF4-FFF2-40B4-BE49-F238E27FC236}">
                <a16:creationId xmlns:a16="http://schemas.microsoft.com/office/drawing/2014/main" id="{344F6A97-0E55-604A-AA51-64162D66908C}"/>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5" name="Text Placeholder 2">
            <a:extLst>
              <a:ext uri="{FF2B5EF4-FFF2-40B4-BE49-F238E27FC236}">
                <a16:creationId xmlns:a16="http://schemas.microsoft.com/office/drawing/2014/main" id="{AC0A5D27-378C-BE40-A796-7DD2831ACABF}"/>
              </a:ext>
            </a:extLst>
          </p:cNvPr>
          <p:cNvSpPr>
            <a:spLocks noGrp="1"/>
          </p:cNvSpPr>
          <p:nvPr>
            <p:ph type="body" sz="quarter" idx="15" hasCustomPrompt="1"/>
          </p:nvPr>
        </p:nvSpPr>
        <p:spPr>
          <a:xfrm>
            <a:off x="633599" y="3492000"/>
            <a:ext cx="5678487" cy="442800"/>
          </a:xfrm>
          <a:prstGeom prst="rect">
            <a:avLst/>
          </a:prstGeom>
          <a:noFill/>
          <a:ln/>
        </p:spPr>
        <p:txBody>
          <a:bodyPr wrap="square" lIns="0" tIns="0" rIns="0" bIns="0" rtlCol="0" anchor="t"/>
          <a:lstStyle>
            <a:lvl1pPr marL="0" indent="0">
              <a:lnSpc>
                <a:spcPct val="100000"/>
              </a:lnSpc>
              <a:spcBef>
                <a:spcPts val="0"/>
              </a:spcBef>
              <a:spcAft>
                <a:spcPts val="0"/>
              </a:spcAft>
              <a:buNone/>
              <a:defRPr lang="en-US" sz="3200" kern="0" spc="-50" dirty="0">
                <a:solidFill>
                  <a:srgbClr val="000000"/>
                </a:solidFill>
                <a:latin typeface="Calibri Regular" pitchFamily="34" charset="0"/>
                <a:ea typeface="Calibri Regular" pitchFamily="34" charset="-122"/>
                <a:cs typeface="Calibri Regular" pitchFamily="34" charset="-120"/>
              </a:defRPr>
            </a:lvl1pPr>
          </a:lstStyle>
          <a:p>
            <a:pPr marL="0" lvl="0" defTabSz="457200">
              <a:lnSpc>
                <a:spcPts val="3480"/>
              </a:lnSpc>
            </a:pPr>
            <a:r>
              <a:rPr lang="en-US" dirty="0"/>
              <a:t>00</a:t>
            </a:r>
          </a:p>
        </p:txBody>
      </p:sp>
      <p:sp>
        <p:nvSpPr>
          <p:cNvPr id="18" name="Text Placeholder 3">
            <a:extLst>
              <a:ext uri="{FF2B5EF4-FFF2-40B4-BE49-F238E27FC236}">
                <a16:creationId xmlns:a16="http://schemas.microsoft.com/office/drawing/2014/main" id="{88C78F39-C29F-C04A-8E3D-700D751275EB}"/>
              </a:ext>
            </a:extLst>
          </p:cNvPr>
          <p:cNvSpPr>
            <a:spLocks noGrp="1"/>
          </p:cNvSpPr>
          <p:nvPr>
            <p:ph type="body" sz="quarter" idx="18" hasCustomPrompt="1"/>
          </p:nvPr>
        </p:nvSpPr>
        <p:spPr>
          <a:xfrm>
            <a:off x="623392" y="3996000"/>
            <a:ext cx="5678487" cy="1654299"/>
          </a:xfrm>
          <a:prstGeom prst="rect">
            <a:avLst/>
          </a:prstGeom>
        </p:spPr>
        <p:txBody>
          <a:bodyPr>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pic>
        <p:nvPicPr>
          <p:cNvPr id="2" name="Picture Placeholder 13">
            <a:extLst>
              <a:ext uri="{FF2B5EF4-FFF2-40B4-BE49-F238E27FC236}">
                <a16:creationId xmlns:a16="http://schemas.microsoft.com/office/drawing/2014/main" id="{61FD0D77-9C0E-1AE7-CFCC-8742A3263C8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3" name="Rectangle 2">
            <a:extLst>
              <a:ext uri="{FF2B5EF4-FFF2-40B4-BE49-F238E27FC236}">
                <a16:creationId xmlns:a16="http://schemas.microsoft.com/office/drawing/2014/main" id="{BE60B958-2C22-51CD-DB75-3049F2C3F870}"/>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02422B-908F-5733-5D5D-A41AE51A7294}"/>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64F717A-6311-70B0-3D66-7BB28C5D8540}"/>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0EB7C15-5F16-9476-E64C-D207FA0313EF}"/>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7E6BAB8-1828-EF09-D3C7-D61DC516763B}"/>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6972BC6-E9F4-88F4-9A34-D26225852B82}"/>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BA6B74-4CAD-39F2-8547-4DB3557C73C3}"/>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9526D3-B453-C4FA-A7A0-E676A74D0811}"/>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33683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bleed image_No subtitl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A1CF89F-06FB-7862-197E-60C83454283B}"/>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vert="horz" wrap="square" lIns="720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7" name="Slide Number Placeholder 2">
            <a:extLst>
              <a:ext uri="{FF2B5EF4-FFF2-40B4-BE49-F238E27FC236}">
                <a16:creationId xmlns:a16="http://schemas.microsoft.com/office/drawing/2014/main" id="{7679EFC3-A80B-C746-A161-B6A8C7FA589F}"/>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Footer Placeholder 1">
            <a:extLst>
              <a:ext uri="{FF2B5EF4-FFF2-40B4-BE49-F238E27FC236}">
                <a16:creationId xmlns:a16="http://schemas.microsoft.com/office/drawing/2014/main" id="{4AAABBC2-D5EF-E742-A5F8-EE3C498EBAFF}"/>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9" name="Text Placeholder 2">
            <a:extLst>
              <a:ext uri="{FF2B5EF4-FFF2-40B4-BE49-F238E27FC236}">
                <a16:creationId xmlns:a16="http://schemas.microsoft.com/office/drawing/2014/main" id="{EBB49730-3E72-9C40-BF5C-717B7D92E10A}"/>
              </a:ext>
            </a:extLst>
          </p:cNvPr>
          <p:cNvSpPr>
            <a:spLocks noGrp="1"/>
          </p:cNvSpPr>
          <p:nvPr>
            <p:ph type="body" sz="quarter" idx="15" hasCustomPrompt="1"/>
          </p:nvPr>
        </p:nvSpPr>
        <p:spPr>
          <a:xfrm>
            <a:off x="633599" y="3492000"/>
            <a:ext cx="5367600" cy="442800"/>
          </a:xfrm>
          <a:prstGeom prst="rect">
            <a:avLst/>
          </a:prstGeom>
          <a:noFill/>
          <a:ln/>
        </p:spPr>
        <p:txBody>
          <a:bodyPr wrap="square" lIns="0" tIns="0" rIns="0" bIns="0" rtlCol="0" anchor="t"/>
          <a:lstStyle>
            <a:lvl1pPr marL="0" indent="0">
              <a:lnSpc>
                <a:spcPct val="100000"/>
              </a:lnSpc>
              <a:spcBef>
                <a:spcPts val="0"/>
              </a:spcBef>
              <a:spcAft>
                <a:spcPts val="0"/>
              </a:spcAft>
              <a:buNone/>
              <a:defRPr lang="en-US" sz="3200" kern="0" spc="-50" dirty="0">
                <a:solidFill>
                  <a:srgbClr val="000000"/>
                </a:solidFill>
                <a:latin typeface="Calibri Regular" pitchFamily="34" charset="0"/>
                <a:ea typeface="Calibri Regular" pitchFamily="34" charset="-122"/>
                <a:cs typeface="Calibri Regular" pitchFamily="34" charset="-120"/>
              </a:defRPr>
            </a:lvl1pPr>
          </a:lstStyle>
          <a:p>
            <a:pPr marL="0" lvl="0" defTabSz="457200">
              <a:lnSpc>
                <a:spcPts val="3480"/>
              </a:lnSpc>
            </a:pPr>
            <a:r>
              <a:rPr lang="en-US" dirty="0"/>
              <a:t>00</a:t>
            </a:r>
          </a:p>
        </p:txBody>
      </p:sp>
      <p:sp>
        <p:nvSpPr>
          <p:cNvPr id="16" name="Text Placeholder 3">
            <a:extLst>
              <a:ext uri="{FF2B5EF4-FFF2-40B4-BE49-F238E27FC236}">
                <a16:creationId xmlns:a16="http://schemas.microsoft.com/office/drawing/2014/main" id="{60491B2E-FB41-E944-A24B-4D7009E22193}"/>
              </a:ext>
            </a:extLst>
          </p:cNvPr>
          <p:cNvSpPr>
            <a:spLocks noGrp="1"/>
          </p:cNvSpPr>
          <p:nvPr>
            <p:ph type="body" sz="quarter" idx="18" hasCustomPrompt="1"/>
          </p:nvPr>
        </p:nvSpPr>
        <p:spPr>
          <a:xfrm>
            <a:off x="623392" y="3996000"/>
            <a:ext cx="5367600" cy="1654299"/>
          </a:xfrm>
          <a:prstGeom prst="rect">
            <a:avLst/>
          </a:prstGeom>
        </p:spPr>
        <p:txBody>
          <a:bodyPr>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2" name="Rectangle 1">
            <a:extLst>
              <a:ext uri="{FF2B5EF4-FFF2-40B4-BE49-F238E27FC236}">
                <a16:creationId xmlns:a16="http://schemas.microsoft.com/office/drawing/2014/main" id="{EB062B44-756B-0226-77C2-CF3B875B20B7}"/>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AE082BC-01D5-A4C2-B2E3-B3BFF7287ED1}"/>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D1F3BE-D8B5-697A-E9C6-ADCA684CB485}"/>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77ABDF2-B9F4-0A07-5BB9-7C18785AD369}"/>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8D96C93-9458-FFA4-02F6-BF5B9EE00509}"/>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0A22DE-C613-D2C3-9C8B-4B6E008A43CE}"/>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AB4DA2-0CC9-07DA-DBDF-82F83B8298E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15C57F8-45FF-735E-2C6F-AEDCF373501E}"/>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Placeholder 13">
            <a:extLst>
              <a:ext uri="{FF2B5EF4-FFF2-40B4-BE49-F238E27FC236}">
                <a16:creationId xmlns:a16="http://schemas.microsoft.com/office/drawing/2014/main" id="{7171E1CB-BE42-FE5D-6284-3ED590C57A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14" name="Picture Placeholder 15">
            <a:extLst>
              <a:ext uri="{FF2B5EF4-FFF2-40B4-BE49-F238E27FC236}">
                <a16:creationId xmlns:a16="http://schemas.microsoft.com/office/drawing/2014/main" id="{318A08B6-FAE4-C85A-92C4-8ECFD06A7404}"/>
              </a:ext>
            </a:extLst>
          </p:cNvPr>
          <p:cNvSpPr>
            <a:spLocks noGrp="1"/>
          </p:cNvSpPr>
          <p:nvPr>
            <p:ph type="pic" sz="quarter" idx="19" hasCustomPrompt="1"/>
          </p:nvPr>
        </p:nvSpPr>
        <p:spPr>
          <a:xfrm>
            <a:off x="633584" y="6452419"/>
            <a:ext cx="1166642" cy="205200"/>
          </a:xfrm>
        </p:spPr>
        <p:txBody>
          <a:bodyPr anchor="ctr" anchorCtr="0"/>
          <a:lstStyle>
            <a:lvl1pPr algn="ctr">
              <a:defRPr sz="1200"/>
            </a:lvl1pPr>
          </a:lstStyle>
          <a:p>
            <a:r>
              <a:rPr lang="en-GB" dirty="0"/>
              <a:t>master logo</a:t>
            </a:r>
          </a:p>
        </p:txBody>
      </p:sp>
    </p:spTree>
    <p:extLst>
      <p:ext uri="{BB962C8B-B14F-4D97-AF65-F5344CB8AC3E}">
        <p14:creationId xmlns:p14="http://schemas.microsoft.com/office/powerpoint/2010/main" val="22833978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Colour">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9EDE454-BB18-CB4F-97B6-611BA998DE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394" y="6354000"/>
            <a:ext cx="1360800" cy="402797"/>
          </a:xfrm>
          <a:prstGeom prst="rect">
            <a:avLst/>
          </a:prstGeom>
        </p:spPr>
      </p:pic>
      <p:sp>
        <p:nvSpPr>
          <p:cNvPr id="11" name="Slide Number Placeholder 2">
            <a:extLst>
              <a:ext uri="{FF2B5EF4-FFF2-40B4-BE49-F238E27FC236}">
                <a16:creationId xmlns:a16="http://schemas.microsoft.com/office/drawing/2014/main" id="{DDD325A3-9809-3C4A-A2F3-EE45F3686CD1}"/>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ooter Placeholder 1">
            <a:extLst>
              <a:ext uri="{FF2B5EF4-FFF2-40B4-BE49-F238E27FC236}">
                <a16:creationId xmlns:a16="http://schemas.microsoft.com/office/drawing/2014/main" id="{9F8C5777-9DB2-0749-867B-BB0B81F6246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bg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mn-cs"/>
              </a:rPr>
              <a:t>Footer information goes here</a:t>
            </a:r>
          </a:p>
        </p:txBody>
      </p:sp>
      <p:sp>
        <p:nvSpPr>
          <p:cNvPr id="15" name="Text Placeholder 3">
            <a:extLst>
              <a:ext uri="{FF2B5EF4-FFF2-40B4-BE49-F238E27FC236}">
                <a16:creationId xmlns:a16="http://schemas.microsoft.com/office/drawing/2014/main" id="{239710C4-FD1D-644C-91CE-382C7F005D36}"/>
              </a:ext>
            </a:extLst>
          </p:cNvPr>
          <p:cNvSpPr>
            <a:spLocks noGrp="1"/>
          </p:cNvSpPr>
          <p:nvPr>
            <p:ph type="body" sz="quarter" idx="18" hasCustomPrompt="1"/>
          </p:nvPr>
        </p:nvSpPr>
        <p:spPr>
          <a:xfrm>
            <a:off x="623392" y="3996000"/>
            <a:ext cx="5678487" cy="1654299"/>
          </a:xfrm>
          <a:prstGeom prst="rect">
            <a:avLst/>
          </a:prstGeom>
        </p:spPr>
        <p:txBody>
          <a:bodyPr>
            <a:spAutoFit/>
          </a:bodyPr>
          <a:lstStyle>
            <a:lvl1pPr marL="0" indent="0">
              <a:lnSpc>
                <a:spcPct val="100000"/>
              </a:lnSpc>
              <a:spcBef>
                <a:spcPts val="0"/>
              </a:spcBef>
              <a:spcAft>
                <a:spcPts val="0"/>
              </a:spcAft>
              <a:buFontTx/>
              <a:buNone/>
              <a:defRPr sz="3600" b="1" spc="-150" baseline="0">
                <a:solidFill>
                  <a:schemeClr val="tx2"/>
                </a:solidFill>
              </a:defRPr>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2" name="Text Placeholder 2">
            <a:extLst>
              <a:ext uri="{FF2B5EF4-FFF2-40B4-BE49-F238E27FC236}">
                <a16:creationId xmlns:a16="http://schemas.microsoft.com/office/drawing/2014/main" id="{8E911EC3-7D88-9B04-A72E-1C9C40799674}"/>
              </a:ext>
            </a:extLst>
          </p:cNvPr>
          <p:cNvSpPr>
            <a:spLocks noGrp="1"/>
          </p:cNvSpPr>
          <p:nvPr>
            <p:ph type="body" sz="quarter" idx="15" hasCustomPrompt="1"/>
          </p:nvPr>
        </p:nvSpPr>
        <p:spPr>
          <a:xfrm>
            <a:off x="633599" y="3492000"/>
            <a:ext cx="5678487" cy="442800"/>
          </a:xfrm>
          <a:prstGeom prst="rect">
            <a:avLst/>
          </a:prstGeom>
          <a:noFill/>
          <a:ln/>
        </p:spPr>
        <p:txBody>
          <a:bodyPr wrap="square" lIns="0" tIns="0" rIns="0" bIns="0" rtlCol="0" anchor="t"/>
          <a:lstStyle>
            <a:lvl1pPr marL="0" indent="0">
              <a:lnSpc>
                <a:spcPct val="100000"/>
              </a:lnSpc>
              <a:spcBef>
                <a:spcPts val="0"/>
              </a:spcBef>
              <a:spcAft>
                <a:spcPts val="0"/>
              </a:spcAft>
              <a:buNone/>
              <a:defRPr lang="en-US" sz="3200" kern="0" spc="-50" dirty="0">
                <a:solidFill>
                  <a:schemeClr val="bg1"/>
                </a:solidFill>
                <a:latin typeface="Calibri Regular" pitchFamily="34" charset="0"/>
                <a:ea typeface="Calibri Regular" pitchFamily="34" charset="-122"/>
                <a:cs typeface="Calibri Regular" pitchFamily="34" charset="-120"/>
              </a:defRPr>
            </a:lvl1pPr>
          </a:lstStyle>
          <a:p>
            <a:pPr marL="0" lvl="0" defTabSz="457200">
              <a:lnSpc>
                <a:spcPts val="3480"/>
              </a:lnSpc>
            </a:pPr>
            <a:r>
              <a:rPr lang="en-US" dirty="0"/>
              <a:t>00</a:t>
            </a:r>
          </a:p>
        </p:txBody>
      </p:sp>
    </p:spTree>
    <p:extLst>
      <p:ext uri="{BB962C8B-B14F-4D97-AF65-F5344CB8AC3E}">
        <p14:creationId xmlns:p14="http://schemas.microsoft.com/office/powerpoint/2010/main" val="305734975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mpty slide_With breadcrumb, title and subtitle">
    <p:bg>
      <p:bgPr>
        <a:solidFill>
          <a:schemeClr val="bg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3" name="Text Placeholder 2">
            <a:extLst>
              <a:ext uri="{FF2B5EF4-FFF2-40B4-BE49-F238E27FC236}">
                <a16:creationId xmlns:a16="http://schemas.microsoft.com/office/drawing/2014/main" id="{AB87A005-0FB8-5C68-3DDB-CE1127669238}"/>
              </a:ext>
            </a:extLst>
          </p:cNvPr>
          <p:cNvSpPr>
            <a:spLocks noGrp="1"/>
          </p:cNvSpPr>
          <p:nvPr>
            <p:ph type="body" sz="quarter" idx="16" hasCustomPrompt="1"/>
          </p:nvPr>
        </p:nvSpPr>
        <p:spPr>
          <a:xfrm>
            <a:off x="633600" y="443548"/>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4" name="Text Placeholder 2">
            <a:extLst>
              <a:ext uri="{FF2B5EF4-FFF2-40B4-BE49-F238E27FC236}">
                <a16:creationId xmlns:a16="http://schemas.microsoft.com/office/drawing/2014/main" id="{87A8FA77-D1B9-756D-2B82-B875E6F463CF}"/>
              </a:ext>
            </a:extLst>
          </p:cNvPr>
          <p:cNvSpPr>
            <a:spLocks noGrp="1"/>
          </p:cNvSpPr>
          <p:nvPr>
            <p:ph type="body" sz="quarter" idx="40" hasCustomPrompt="1"/>
          </p:nvPr>
        </p:nvSpPr>
        <p:spPr>
          <a:xfrm>
            <a:off x="633600" y="630000"/>
            <a:ext cx="5356863" cy="914400"/>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5" name="Text Placeholder 6">
            <a:extLst>
              <a:ext uri="{FF2B5EF4-FFF2-40B4-BE49-F238E27FC236}">
                <a16:creationId xmlns:a16="http://schemas.microsoft.com/office/drawing/2014/main" id="{3C7E82D7-38A3-D410-261C-7609CF0DD564}"/>
              </a:ext>
            </a:extLst>
          </p:cNvPr>
          <p:cNvSpPr>
            <a:spLocks noGrp="1"/>
          </p:cNvSpPr>
          <p:nvPr>
            <p:ph type="body" sz="quarter" idx="51" hasCustomPrompt="1"/>
          </p:nvPr>
        </p:nvSpPr>
        <p:spPr>
          <a:xfrm>
            <a:off x="633600" y="1555200"/>
            <a:ext cx="5349875"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pic>
        <p:nvPicPr>
          <p:cNvPr id="2" name="Picture Placeholder 13">
            <a:extLst>
              <a:ext uri="{FF2B5EF4-FFF2-40B4-BE49-F238E27FC236}">
                <a16:creationId xmlns:a16="http://schemas.microsoft.com/office/drawing/2014/main" id="{693B7FCB-78D9-C8C5-5131-80A3FF23781E}"/>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422196097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mpty slide_With title only">
    <p:bg>
      <p:bgPr>
        <a:solidFill>
          <a:schemeClr val="bg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 name="Text Placeholder 2">
            <a:extLst>
              <a:ext uri="{FF2B5EF4-FFF2-40B4-BE49-F238E27FC236}">
                <a16:creationId xmlns:a16="http://schemas.microsoft.com/office/drawing/2014/main" id="{CB5A266A-35D6-DDEE-15A0-D246C7F35D14}"/>
              </a:ext>
            </a:extLst>
          </p:cNvPr>
          <p:cNvSpPr>
            <a:spLocks noGrp="1"/>
          </p:cNvSpPr>
          <p:nvPr>
            <p:ph type="body" sz="quarter" idx="40" hasCustomPrompt="1"/>
          </p:nvPr>
        </p:nvSpPr>
        <p:spPr>
          <a:xfrm>
            <a:off x="633600" y="450561"/>
            <a:ext cx="535686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pic>
        <p:nvPicPr>
          <p:cNvPr id="3" name="Picture Placeholder 13">
            <a:extLst>
              <a:ext uri="{FF2B5EF4-FFF2-40B4-BE49-F238E27FC236}">
                <a16:creationId xmlns:a16="http://schemas.microsoft.com/office/drawing/2014/main" id="{4875EADC-6854-A43A-F132-8610337ECD0B}"/>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38715861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py and charts x2_1/3_Grey left">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AB6E92-36FA-E14A-9B33-2B3098BACA59}"/>
              </a:ext>
            </a:extLst>
          </p:cNvPr>
          <p:cNvSpPr/>
          <p:nvPr userDrawn="1"/>
        </p:nvSpPr>
        <p:spPr>
          <a:xfrm flipH="1">
            <a:off x="4330800" y="0"/>
            <a:ext cx="78611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8C9B793-AF50-256B-ABBE-4DFF0E214816}"/>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chemeClr val="bg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4" name="Text Placeholder 2">
            <a:extLst>
              <a:ext uri="{FF2B5EF4-FFF2-40B4-BE49-F238E27FC236}">
                <a16:creationId xmlns:a16="http://schemas.microsoft.com/office/drawing/2014/main" id="{5731D8A7-8A94-963D-5D89-C43F55A9B573}"/>
              </a:ext>
            </a:extLst>
          </p:cNvPr>
          <p:cNvSpPr>
            <a:spLocks noGrp="1"/>
          </p:cNvSpPr>
          <p:nvPr>
            <p:ph type="body" sz="quarter" idx="41"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5" name="Text Placeholder 6">
            <a:extLst>
              <a:ext uri="{FF2B5EF4-FFF2-40B4-BE49-F238E27FC236}">
                <a16:creationId xmlns:a16="http://schemas.microsoft.com/office/drawing/2014/main" id="{5B528F27-4DA2-218A-A9C8-A41D0D2A5DEC}"/>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solidFill>
                  <a:schemeClr val="bg1"/>
                </a:solidFill>
              </a:defRPr>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sp>
        <p:nvSpPr>
          <p:cNvPr id="6" name="Text Placeholder 4">
            <a:extLst>
              <a:ext uri="{FF2B5EF4-FFF2-40B4-BE49-F238E27FC236}">
                <a16:creationId xmlns:a16="http://schemas.microsoft.com/office/drawing/2014/main" id="{B93D82AD-14C6-5906-508D-085544E9FD3C}"/>
              </a:ext>
            </a:extLst>
          </p:cNvPr>
          <p:cNvSpPr>
            <a:spLocks noGrp="1"/>
          </p:cNvSpPr>
          <p:nvPr>
            <p:ph type="body" sz="quarter" idx="49" hasCustomPrompt="1"/>
          </p:nvPr>
        </p:nvSpPr>
        <p:spPr>
          <a:xfrm>
            <a:off x="633601" y="2924944"/>
            <a:ext cx="3302160" cy="709664"/>
          </a:xfrm>
          <a:prstGeom prst="rect">
            <a:avLst/>
          </a:prstGeom>
        </p:spPr>
        <p:txBody>
          <a:bodyPr/>
          <a:lstStyle>
            <a:lvl1pPr marL="0" indent="0">
              <a:spcBef>
                <a:spcPts val="0"/>
              </a:spcBef>
              <a:spcAft>
                <a:spcPts val="0"/>
              </a:spcAft>
              <a:buFontTx/>
              <a:buNone/>
              <a:defRPr sz="1800" b="1">
                <a:solidFill>
                  <a:schemeClr val="bg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7" name="Text Placeholder 2">
            <a:extLst>
              <a:ext uri="{FF2B5EF4-FFF2-40B4-BE49-F238E27FC236}">
                <a16:creationId xmlns:a16="http://schemas.microsoft.com/office/drawing/2014/main" id="{8EDA4CEF-8F91-62B3-A70A-36A548BC1DBF}"/>
              </a:ext>
            </a:extLst>
          </p:cNvPr>
          <p:cNvSpPr>
            <a:spLocks noGrp="1"/>
          </p:cNvSpPr>
          <p:nvPr>
            <p:ph type="body" sz="quarter" idx="50"/>
          </p:nvPr>
        </p:nvSpPr>
        <p:spPr>
          <a:xfrm>
            <a:off x="633601" y="3645024"/>
            <a:ext cx="3302160" cy="2430339"/>
          </a:xfrm>
        </p:spPr>
        <p:txBody>
          <a:bodyPr wrap="square"/>
          <a:lstStyle>
            <a:lvl1pPr marL="180000" indent="-180000">
              <a:spcBef>
                <a:spcPts val="600"/>
              </a:spcBef>
              <a:spcAft>
                <a:spcPts val="0"/>
              </a:spcAft>
              <a:buClr>
                <a:schemeClr val="bg1"/>
              </a:buClr>
              <a:buFont typeface="Arial" panose="020B0604020202020204" pitchFamily="34" charset="0"/>
              <a:buChar char="•"/>
              <a:defRPr sz="1800">
                <a:solidFill>
                  <a:schemeClr val="bg1"/>
                </a:solidFill>
              </a:defRPr>
            </a:lvl1pPr>
            <a:lvl2pPr marL="360000" indent="-180000">
              <a:spcBef>
                <a:spcPts val="600"/>
              </a:spcBef>
              <a:spcAft>
                <a:spcPts val="0"/>
              </a:spcAft>
              <a:buClr>
                <a:schemeClr val="bg1"/>
              </a:buClr>
              <a:buFont typeface="Arial" panose="020B0604020202020204" pitchFamily="34" charset="0"/>
              <a:buChar char="-"/>
              <a:defRPr sz="1800">
                <a:solidFill>
                  <a:schemeClr val="bg1"/>
                </a:solidFill>
              </a:defRPr>
            </a:lvl2pPr>
            <a:lvl3pPr marL="540000" indent="-180000">
              <a:spcBef>
                <a:spcPts val="600"/>
              </a:spcBef>
              <a:spcAft>
                <a:spcPts val="0"/>
              </a:spcAft>
              <a:buClr>
                <a:schemeClr val="bg1"/>
              </a:buClr>
              <a:buFont typeface="Arial" panose="020B0604020202020204" pitchFamily="34" charset="0"/>
              <a:buChar char="-"/>
              <a:defRPr sz="1800">
                <a:solidFill>
                  <a:schemeClr val="bg1"/>
                </a:solidFill>
              </a:defRPr>
            </a:lvl3pPr>
            <a:lvl4pPr marL="0" indent="-180000">
              <a:spcBef>
                <a:spcPts val="600"/>
              </a:spcBef>
              <a:spcAft>
                <a:spcPts val="0"/>
              </a:spcAft>
              <a:buClr>
                <a:schemeClr val="accent1"/>
              </a:buClr>
              <a:buFont typeface="Arial" panose="020B0604020202020204" pitchFamily="34" charset="0"/>
              <a:buChar char="•"/>
              <a:defRPr sz="1800">
                <a:solidFill>
                  <a:schemeClr val="bg1"/>
                </a:solidFill>
              </a:defRPr>
            </a:lvl4pPr>
            <a:lvl5pPr marL="360000" indent="-180000">
              <a:spcBef>
                <a:spcPts val="600"/>
              </a:spcBef>
              <a:spcAft>
                <a:spcPts val="0"/>
              </a:spcAft>
              <a:buFont typeface="Arial" panose="020B0604020202020204" pitchFamily="34" charset="0"/>
              <a:buChar char="-"/>
              <a:defRPr sz="1800">
                <a:solidFill>
                  <a:schemeClr val="bg1"/>
                </a:solidFill>
              </a:defRPr>
            </a:lvl5pPr>
            <a:lvl6pPr marL="540000" indent="-180000">
              <a:spcBef>
                <a:spcPts val="600"/>
              </a:spcBef>
              <a:buClr>
                <a:schemeClr val="accent1"/>
              </a:buClr>
              <a:buFont typeface="Arial" panose="020B0604020202020204" pitchFamily="34" charset="0"/>
              <a:buChar char="-"/>
              <a:defRPr>
                <a:solidFill>
                  <a:schemeClr val="bg1"/>
                </a:solidFill>
              </a:defRPr>
            </a:lvl6pPr>
          </a:lstStyle>
          <a:p>
            <a:pPr lvl="0"/>
            <a:r>
              <a:rPr lang="en-US" dirty="0"/>
              <a:t>Click to edit Master text styles</a:t>
            </a:r>
          </a:p>
          <a:p>
            <a:pPr lvl="1"/>
            <a:r>
              <a:rPr lang="en-US" dirty="0"/>
              <a:t>Second level</a:t>
            </a:r>
          </a:p>
          <a:p>
            <a:pPr lvl="2"/>
            <a:r>
              <a:rPr lang="en-US" dirty="0"/>
              <a:t>Third level</a:t>
            </a:r>
          </a:p>
        </p:txBody>
      </p:sp>
      <p:sp>
        <p:nvSpPr>
          <p:cNvPr id="27" name="Text Placeholder 2">
            <a:extLst>
              <a:ext uri="{FF2B5EF4-FFF2-40B4-BE49-F238E27FC236}">
                <a16:creationId xmlns:a16="http://schemas.microsoft.com/office/drawing/2014/main" id="{9C42DEEA-E3D8-4145-A3E8-BBCD5899FC53}"/>
              </a:ext>
            </a:extLst>
          </p:cNvPr>
          <p:cNvSpPr>
            <a:spLocks noGrp="1"/>
          </p:cNvSpPr>
          <p:nvPr>
            <p:ph type="body" sz="quarter" idx="31" hasCustomPrompt="1"/>
          </p:nvPr>
        </p:nvSpPr>
        <p:spPr>
          <a:xfrm>
            <a:off x="4609901" y="5882326"/>
            <a:ext cx="4505961" cy="24542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9" name="Content Placeholder 4">
            <a:extLst>
              <a:ext uri="{FF2B5EF4-FFF2-40B4-BE49-F238E27FC236}">
                <a16:creationId xmlns:a16="http://schemas.microsoft.com/office/drawing/2014/main" id="{DDD4FC24-FEB6-6949-BEA4-AC7430F96978}"/>
              </a:ext>
            </a:extLst>
          </p:cNvPr>
          <p:cNvSpPr>
            <a:spLocks noGrp="1"/>
          </p:cNvSpPr>
          <p:nvPr>
            <p:ph sz="quarter" idx="40" hasCustomPrompt="1"/>
          </p:nvPr>
        </p:nvSpPr>
        <p:spPr>
          <a:xfrm>
            <a:off x="4618798" y="730250"/>
            <a:ext cx="6936615" cy="5152076"/>
          </a:xfrm>
          <a:prstGeom prst="rect">
            <a:avLst/>
          </a:prstGeom>
        </p:spPr>
        <p:txBody>
          <a:bodyPr vert="horz" lIns="180000" tIns="180000" rIns="180000" bIns="180000" rtlCol="0">
            <a:noAutofit/>
          </a:bodyPr>
          <a:lstStyle>
            <a:lvl1pPr>
              <a:defRPr lang="en-GB" sz="1200" dirty="0">
                <a:highlight>
                  <a:srgbClr val="FFFF00"/>
                </a:highlight>
              </a:defRPr>
            </a:lvl1pPr>
          </a:lstStyle>
          <a:p>
            <a:pPr marL="0" marR="0" lvl="0" indent="0" fontAlgn="auto">
              <a:buSzTx/>
              <a:buNone/>
              <a:tabLst/>
            </a:pPr>
            <a:r>
              <a:rPr lang="en-GB" dirty="0"/>
              <a:t>Click on the icon to import your own table, chart or media</a:t>
            </a:r>
          </a:p>
          <a:p>
            <a:pPr marL="0" marR="0" lvl="0" indent="0" fontAlgn="auto">
              <a:buSzTx/>
              <a:buNone/>
              <a:tabLst/>
            </a:pPr>
            <a:endParaRPr lang="en-GB" dirty="0"/>
          </a:p>
        </p:txBody>
      </p:sp>
      <p:sp>
        <p:nvSpPr>
          <p:cNvPr id="17" name="Slide Number Placeholder 2">
            <a:extLst>
              <a:ext uri="{FF2B5EF4-FFF2-40B4-BE49-F238E27FC236}">
                <a16:creationId xmlns:a16="http://schemas.microsoft.com/office/drawing/2014/main" id="{5ECCB48E-2B9F-1440-AFCE-10FF7CAEB03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Footer Placeholder 1">
            <a:extLst>
              <a:ext uri="{FF2B5EF4-FFF2-40B4-BE49-F238E27FC236}">
                <a16:creationId xmlns:a16="http://schemas.microsoft.com/office/drawing/2014/main" id="{1D3D8B2E-C2D0-144D-A7C7-7FC2CE40DBC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pic>
        <p:nvPicPr>
          <p:cNvPr id="21" name="Graphic 20">
            <a:extLst>
              <a:ext uri="{FF2B5EF4-FFF2-40B4-BE49-F238E27FC236}">
                <a16:creationId xmlns:a16="http://schemas.microsoft.com/office/drawing/2014/main" id="{AAE70BE3-3A9E-D243-8503-2928956DD5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038" y="6354000"/>
            <a:ext cx="1362162" cy="403200"/>
          </a:xfrm>
          <a:prstGeom prst="rect">
            <a:avLst/>
          </a:prstGeom>
        </p:spPr>
      </p:pic>
      <p:pic>
        <p:nvPicPr>
          <p:cNvPr id="8" name="Graphic 7">
            <a:extLst>
              <a:ext uri="{FF2B5EF4-FFF2-40B4-BE49-F238E27FC236}">
                <a16:creationId xmlns:a16="http://schemas.microsoft.com/office/drawing/2014/main" id="{F2DBED87-749B-A47D-8B5D-5E305175A7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0251" y="6354000"/>
            <a:ext cx="1360800" cy="402797"/>
          </a:xfrm>
          <a:prstGeom prst="rect">
            <a:avLst/>
          </a:prstGeom>
        </p:spPr>
      </p:pic>
    </p:spTree>
    <p:extLst>
      <p:ext uri="{BB962C8B-B14F-4D97-AF65-F5344CB8AC3E}">
        <p14:creationId xmlns:p14="http://schemas.microsoft.com/office/powerpoint/2010/main" val="820864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rey">
    <p:bg>
      <p:bgPr>
        <a:solidFill>
          <a:srgbClr val="F0F0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37744C-65FA-2D45-B5A7-0D8C85634505}"/>
              </a:ext>
            </a:extLst>
          </p:cNvPr>
          <p:cNvSpPr txBox="1"/>
          <p:nvPr userDrawn="1"/>
        </p:nvSpPr>
        <p:spPr>
          <a:xfrm>
            <a:off x="8316686" y="8969829"/>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Slide Number Placeholder 2">
            <a:extLst>
              <a:ext uri="{FF2B5EF4-FFF2-40B4-BE49-F238E27FC236}">
                <a16:creationId xmlns:a16="http://schemas.microsoft.com/office/drawing/2014/main" id="{892B2092-0431-424A-8172-AB16D06043CE}"/>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30BDE5AC-BBDF-C84E-B0F2-8527D46CDC22}"/>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3" name="Text Placeholder 2">
            <a:extLst>
              <a:ext uri="{FF2B5EF4-FFF2-40B4-BE49-F238E27FC236}">
                <a16:creationId xmlns:a16="http://schemas.microsoft.com/office/drawing/2014/main" id="{2A3AE272-49FF-1748-A3ED-C080FBF95793}"/>
              </a:ext>
            </a:extLst>
          </p:cNvPr>
          <p:cNvSpPr>
            <a:spLocks noGrp="1"/>
          </p:cNvSpPr>
          <p:nvPr>
            <p:ph type="body" sz="quarter" idx="34" hasCustomPrompt="1"/>
          </p:nvPr>
        </p:nvSpPr>
        <p:spPr>
          <a:xfrm>
            <a:off x="623888" y="2563813"/>
            <a:ext cx="5376862" cy="3511550"/>
          </a:xfrm>
          <a:prstGeom prst="rect">
            <a:avLst/>
          </a:prstGeom>
        </p:spPr>
        <p:txBody>
          <a:bodyPr/>
          <a:lstStyle>
            <a:lvl1pPr marL="0" indent="0">
              <a:spcBef>
                <a:spcPts val="0"/>
              </a:spcBef>
              <a:spcAft>
                <a:spcPts val="0"/>
              </a:spcAft>
              <a:buFontTx/>
              <a:buNone/>
              <a:defRPr sz="4800" b="1" spc="-150" baseline="0"/>
            </a:lvl1pPr>
            <a:lvl2pPr marL="182880" indent="0">
              <a:buFontTx/>
              <a:buNone/>
              <a:defRPr sz="4800" b="1"/>
            </a:lvl2pPr>
            <a:lvl3pPr marL="365760" indent="0">
              <a:buFontTx/>
              <a:buNone/>
              <a:defRPr sz="4800" b="1"/>
            </a:lvl3pPr>
            <a:lvl4pPr marL="548640" indent="0">
              <a:buFontTx/>
              <a:buNone/>
              <a:defRPr sz="4800" b="1"/>
            </a:lvl4pPr>
            <a:lvl5pPr marL="731520" indent="0">
              <a:buFontTx/>
              <a:buNone/>
              <a:defRPr sz="4800" b="1"/>
            </a:lvl5pPr>
          </a:lstStyle>
          <a:p>
            <a:r>
              <a:rPr lang="en-US" dirty="0"/>
              <a:t>Display text - 48pt bold. Short and impactful. Lorem ipsum dolor sit </a:t>
            </a:r>
            <a:r>
              <a:rPr lang="en-US" dirty="0" err="1"/>
              <a:t>amet</a:t>
            </a:r>
            <a:endParaRPr lang="en-GB" dirty="0"/>
          </a:p>
        </p:txBody>
      </p:sp>
      <p:sp>
        <p:nvSpPr>
          <p:cNvPr id="3" name="Text Placeholder 2">
            <a:extLst>
              <a:ext uri="{FF2B5EF4-FFF2-40B4-BE49-F238E27FC236}">
                <a16:creationId xmlns:a16="http://schemas.microsoft.com/office/drawing/2014/main" id="{F251FAFC-962A-AF6A-393D-19AC4CE30E0B}"/>
              </a:ext>
            </a:extLst>
          </p:cNvPr>
          <p:cNvSpPr>
            <a:spLocks noGrp="1"/>
          </p:cNvSpPr>
          <p:nvPr>
            <p:ph type="body" sz="quarter" idx="18"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chemeClr val="tx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pic>
        <p:nvPicPr>
          <p:cNvPr id="4" name="Picture Placeholder 13">
            <a:extLst>
              <a:ext uri="{FF2B5EF4-FFF2-40B4-BE49-F238E27FC236}">
                <a16:creationId xmlns:a16="http://schemas.microsoft.com/office/drawing/2014/main" id="{67C3012B-9751-3C99-A025-504801CBA1A4}"/>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55155447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py x2_1/2_Grey lef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C50CAC-D9FE-E744-9C3F-D14865C04927}"/>
              </a:ext>
            </a:extLst>
          </p:cNvPr>
          <p:cNvSpPr/>
          <p:nvPr userDrawn="1"/>
        </p:nvSpPr>
        <p:spPr>
          <a:xfrm>
            <a:off x="-5968" y="0"/>
            <a:ext cx="6096000" cy="687972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5264597"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5" name="Slide Number Placeholder 2">
            <a:extLst>
              <a:ext uri="{FF2B5EF4-FFF2-40B4-BE49-F238E27FC236}">
                <a16:creationId xmlns:a16="http://schemas.microsoft.com/office/drawing/2014/main" id="{76A68B89-FC8B-9B43-B271-11810C20F267}"/>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Footer Placeholder 1">
            <a:extLst>
              <a:ext uri="{FF2B5EF4-FFF2-40B4-BE49-F238E27FC236}">
                <a16:creationId xmlns:a16="http://schemas.microsoft.com/office/drawing/2014/main" id="{BA66C31F-B485-E443-8F85-88590AF26317}"/>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37" name="Text Placeholder 6">
            <a:extLst>
              <a:ext uri="{FF2B5EF4-FFF2-40B4-BE49-F238E27FC236}">
                <a16:creationId xmlns:a16="http://schemas.microsoft.com/office/drawing/2014/main" id="{552B15CE-5C0F-6F4D-9546-FF988F3247FA}"/>
              </a:ext>
            </a:extLst>
          </p:cNvPr>
          <p:cNvSpPr>
            <a:spLocks noGrp="1"/>
          </p:cNvSpPr>
          <p:nvPr>
            <p:ph type="body" sz="quarter" idx="48" hasCustomPrompt="1"/>
          </p:nvPr>
        </p:nvSpPr>
        <p:spPr>
          <a:xfrm>
            <a:off x="633600" y="1555200"/>
            <a:ext cx="5264597"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endParaRPr lang="en-GB" dirty="0"/>
          </a:p>
        </p:txBody>
      </p:sp>
      <p:sp>
        <p:nvSpPr>
          <p:cNvPr id="38" name="Text Placeholder 2">
            <a:extLst>
              <a:ext uri="{FF2B5EF4-FFF2-40B4-BE49-F238E27FC236}">
                <a16:creationId xmlns:a16="http://schemas.microsoft.com/office/drawing/2014/main" id="{04088D34-47A6-0F48-AFD8-BF4D4DDC5125}"/>
              </a:ext>
            </a:extLst>
          </p:cNvPr>
          <p:cNvSpPr>
            <a:spLocks noGrp="1"/>
          </p:cNvSpPr>
          <p:nvPr>
            <p:ph type="body" sz="quarter" idx="40" hasCustomPrompt="1"/>
          </p:nvPr>
        </p:nvSpPr>
        <p:spPr>
          <a:xfrm>
            <a:off x="633600" y="630000"/>
            <a:ext cx="5264596" cy="91432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endParaRPr lang="en-US" dirty="0"/>
          </a:p>
        </p:txBody>
      </p:sp>
      <p:sp>
        <p:nvSpPr>
          <p:cNvPr id="2" name="Text Placeholder 4">
            <a:extLst>
              <a:ext uri="{FF2B5EF4-FFF2-40B4-BE49-F238E27FC236}">
                <a16:creationId xmlns:a16="http://schemas.microsoft.com/office/drawing/2014/main" id="{90E44664-8BD3-C044-5BCF-FBB3D71BBD47}"/>
              </a:ext>
            </a:extLst>
          </p:cNvPr>
          <p:cNvSpPr>
            <a:spLocks noGrp="1"/>
          </p:cNvSpPr>
          <p:nvPr>
            <p:ph type="body" sz="quarter" idx="44" hasCustomPrompt="1"/>
          </p:nvPr>
        </p:nvSpPr>
        <p:spPr>
          <a:xfrm>
            <a:off x="633600" y="2924944"/>
            <a:ext cx="526459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3" name="Text Placeholder 2">
            <a:extLst>
              <a:ext uri="{FF2B5EF4-FFF2-40B4-BE49-F238E27FC236}">
                <a16:creationId xmlns:a16="http://schemas.microsoft.com/office/drawing/2014/main" id="{6D8F5530-C251-6A56-EBFC-6C6BA9A7605F}"/>
              </a:ext>
            </a:extLst>
          </p:cNvPr>
          <p:cNvSpPr>
            <a:spLocks noGrp="1"/>
          </p:cNvSpPr>
          <p:nvPr>
            <p:ph type="body" sz="quarter" idx="46"/>
          </p:nvPr>
        </p:nvSpPr>
        <p:spPr>
          <a:xfrm>
            <a:off x="633600" y="3645024"/>
            <a:ext cx="526459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4">
            <a:extLst>
              <a:ext uri="{FF2B5EF4-FFF2-40B4-BE49-F238E27FC236}">
                <a16:creationId xmlns:a16="http://schemas.microsoft.com/office/drawing/2014/main" id="{6274E5D1-C67D-A758-7B12-C5F30F13FE34}"/>
              </a:ext>
            </a:extLst>
          </p:cNvPr>
          <p:cNvSpPr>
            <a:spLocks noGrp="1"/>
          </p:cNvSpPr>
          <p:nvPr>
            <p:ph type="body" sz="quarter" idx="49" hasCustomPrompt="1"/>
          </p:nvPr>
        </p:nvSpPr>
        <p:spPr>
          <a:xfrm>
            <a:off x="6290816" y="2924944"/>
            <a:ext cx="526459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5" name="Text Placeholder 2">
            <a:extLst>
              <a:ext uri="{FF2B5EF4-FFF2-40B4-BE49-F238E27FC236}">
                <a16:creationId xmlns:a16="http://schemas.microsoft.com/office/drawing/2014/main" id="{4912C1D1-C32D-2F68-7F2A-759CF190BF4A}"/>
              </a:ext>
            </a:extLst>
          </p:cNvPr>
          <p:cNvSpPr>
            <a:spLocks noGrp="1"/>
          </p:cNvSpPr>
          <p:nvPr>
            <p:ph type="body" sz="quarter" idx="50"/>
          </p:nvPr>
        </p:nvSpPr>
        <p:spPr>
          <a:xfrm>
            <a:off x="6290816" y="3645024"/>
            <a:ext cx="526459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7" name="Picture Placeholder 13">
            <a:extLst>
              <a:ext uri="{FF2B5EF4-FFF2-40B4-BE49-F238E27FC236}">
                <a16:creationId xmlns:a16="http://schemas.microsoft.com/office/drawing/2014/main" id="{65225689-B176-C08D-B27B-D6860800C923}"/>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16653456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py and charts x2_White">
    <p:bg>
      <p:bgPr>
        <a:solidFill>
          <a:srgbClr val="F0F0E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90F53B-A6C8-7503-719C-77F2A5E4B3F6}"/>
              </a:ext>
            </a:extLst>
          </p:cNvPr>
          <p:cNvSpPr/>
          <p:nvPr userDrawn="1"/>
        </p:nvSpPr>
        <p:spPr>
          <a:xfrm flipH="1">
            <a:off x="4332287" y="0"/>
            <a:ext cx="7859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Slide Number Placeholder 2">
            <a:extLst>
              <a:ext uri="{FF2B5EF4-FFF2-40B4-BE49-F238E27FC236}">
                <a16:creationId xmlns:a16="http://schemas.microsoft.com/office/drawing/2014/main" id="{68E7B8C8-EC13-5744-9AA9-243E0E2215FA}"/>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Footer Placeholder 1">
            <a:extLst>
              <a:ext uri="{FF2B5EF4-FFF2-40B4-BE49-F238E27FC236}">
                <a16:creationId xmlns:a16="http://schemas.microsoft.com/office/drawing/2014/main" id="{0C413973-270C-1849-9172-F312467D681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2">
            <a:extLst>
              <a:ext uri="{FF2B5EF4-FFF2-40B4-BE49-F238E27FC236}">
                <a16:creationId xmlns:a16="http://schemas.microsoft.com/office/drawing/2014/main" id="{05025038-5EA4-414B-A100-DEEB9222CC1B}"/>
              </a:ext>
            </a:extLst>
          </p:cNvPr>
          <p:cNvSpPr>
            <a:spLocks noGrp="1"/>
          </p:cNvSpPr>
          <p:nvPr>
            <p:ph type="body" sz="quarter" idx="31" hasCustomPrompt="1"/>
          </p:nvPr>
        </p:nvSpPr>
        <p:spPr>
          <a:xfrm>
            <a:off x="4609901" y="5882326"/>
            <a:ext cx="4505961" cy="24542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4" name="Content Placeholder 4">
            <a:extLst>
              <a:ext uri="{FF2B5EF4-FFF2-40B4-BE49-F238E27FC236}">
                <a16:creationId xmlns:a16="http://schemas.microsoft.com/office/drawing/2014/main" id="{E050E2AE-F06C-5144-BF3A-2CAC68054D7D}"/>
              </a:ext>
            </a:extLst>
          </p:cNvPr>
          <p:cNvSpPr>
            <a:spLocks noGrp="1"/>
          </p:cNvSpPr>
          <p:nvPr>
            <p:ph sz="quarter" idx="40" hasCustomPrompt="1"/>
          </p:nvPr>
        </p:nvSpPr>
        <p:spPr>
          <a:xfrm>
            <a:off x="4618798" y="730250"/>
            <a:ext cx="6936615" cy="5152076"/>
          </a:xfrm>
          <a:prstGeom prst="rect">
            <a:avLst/>
          </a:prstGeom>
        </p:spPr>
        <p:txBody>
          <a:bodyPr lIns="180000" tIns="180000" rIns="180000" bIns="180000"/>
          <a:lstStyle>
            <a:lvl1pPr marL="0" marR="0" indent="0" algn="l" defTabSz="914377" rtl="0" eaLnBrk="1" fontAlgn="auto" latinLnBrk="0" hangingPunct="1">
              <a:lnSpc>
                <a:spcPct val="100000"/>
              </a:lnSpc>
              <a:spcBef>
                <a:spcPts val="300"/>
              </a:spcBef>
              <a:spcAft>
                <a:spcPts val="200"/>
              </a:spcAft>
              <a:buClr>
                <a:schemeClr val="bg2"/>
              </a:buClr>
              <a:buSzTx/>
              <a:buFont typeface="Arial" panose="020B0604020202020204" pitchFamily="34" charset="0"/>
              <a:buNone/>
              <a:tabLst/>
              <a:defRPr sz="1200">
                <a:highlight>
                  <a:srgbClr val="FFFF00"/>
                </a:highlight>
              </a:defRPr>
            </a:lvl1pPr>
          </a:lstStyle>
          <a:p>
            <a:r>
              <a:rPr lang="en-GB" dirty="0"/>
              <a:t>Click on the icon to import your own table, chart or media</a:t>
            </a:r>
          </a:p>
          <a:p>
            <a:pPr lvl="0"/>
            <a:endParaRPr lang="en-GB" dirty="0"/>
          </a:p>
        </p:txBody>
      </p:sp>
      <p:sp>
        <p:nvSpPr>
          <p:cNvPr id="2" name="Text Placeholder 2">
            <a:extLst>
              <a:ext uri="{FF2B5EF4-FFF2-40B4-BE49-F238E27FC236}">
                <a16:creationId xmlns:a16="http://schemas.microsoft.com/office/drawing/2014/main" id="{4B9E4F64-41B0-73E2-54BB-E65073A73357}"/>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3" name="Text Placeholder 2">
            <a:extLst>
              <a:ext uri="{FF2B5EF4-FFF2-40B4-BE49-F238E27FC236}">
                <a16:creationId xmlns:a16="http://schemas.microsoft.com/office/drawing/2014/main" id="{7C932C95-5418-1392-5859-0BFBAF45D291}"/>
              </a:ext>
            </a:extLst>
          </p:cNvPr>
          <p:cNvSpPr>
            <a:spLocks noGrp="1"/>
          </p:cNvSpPr>
          <p:nvPr>
            <p:ph type="body" sz="quarter" idx="41"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4" name="Text Placeholder 6">
            <a:extLst>
              <a:ext uri="{FF2B5EF4-FFF2-40B4-BE49-F238E27FC236}">
                <a16:creationId xmlns:a16="http://schemas.microsoft.com/office/drawing/2014/main" id="{0D43791A-5D52-188F-6D05-C6E1416CD3C1}"/>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sp>
        <p:nvSpPr>
          <p:cNvPr id="5" name="Text Placeholder 4">
            <a:extLst>
              <a:ext uri="{FF2B5EF4-FFF2-40B4-BE49-F238E27FC236}">
                <a16:creationId xmlns:a16="http://schemas.microsoft.com/office/drawing/2014/main" id="{9C3AB0E3-157D-2C99-87ED-06E3136F8632}"/>
              </a:ext>
            </a:extLst>
          </p:cNvPr>
          <p:cNvSpPr>
            <a:spLocks noGrp="1"/>
          </p:cNvSpPr>
          <p:nvPr>
            <p:ph type="body" sz="quarter" idx="52" hasCustomPrompt="1"/>
          </p:nvPr>
        </p:nvSpPr>
        <p:spPr>
          <a:xfrm>
            <a:off x="633600" y="2924944"/>
            <a:ext cx="3302161" cy="709664"/>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6" name="Text Placeholder 2">
            <a:extLst>
              <a:ext uri="{FF2B5EF4-FFF2-40B4-BE49-F238E27FC236}">
                <a16:creationId xmlns:a16="http://schemas.microsoft.com/office/drawing/2014/main" id="{4920041E-F4C6-A6D7-8812-1A3F1820A6AF}"/>
              </a:ext>
            </a:extLst>
          </p:cNvPr>
          <p:cNvSpPr>
            <a:spLocks noGrp="1"/>
          </p:cNvSpPr>
          <p:nvPr>
            <p:ph type="body" sz="quarter" idx="53"/>
          </p:nvPr>
        </p:nvSpPr>
        <p:spPr>
          <a:xfrm>
            <a:off x="633600" y="3645024"/>
            <a:ext cx="3302161"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8" name="Picture Placeholder 13">
            <a:extLst>
              <a:ext uri="{FF2B5EF4-FFF2-40B4-BE49-F238E27FC236}">
                <a16:creationId xmlns:a16="http://schemas.microsoft.com/office/drawing/2014/main" id="{261A4021-1B23-87F5-2741-0DFD5806DEB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407683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Logo Overlay">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73FCE0-6422-9450-E540-2FCB9971C1B8}"/>
              </a:ext>
            </a:extLst>
          </p:cNvPr>
          <p:cNvSpPr>
            <a:spLocks noGrp="1"/>
          </p:cNvSpPr>
          <p:nvPr>
            <p:ph type="pic" sz="quarter" idx="17" hasCustomPrompt="1"/>
          </p:nvPr>
        </p:nvSpPr>
        <p:spPr>
          <a:xfrm>
            <a:off x="0" y="0"/>
            <a:ext cx="12191996" cy="6858000"/>
          </a:xfrm>
          <a:custGeom>
            <a:avLst/>
            <a:gdLst>
              <a:gd name="connsiteX0" fmla="*/ 0 w 12191996"/>
              <a:gd name="connsiteY0" fmla="*/ 0 h 6858000"/>
              <a:gd name="connsiteX1" fmla="*/ 12191996 w 12191996"/>
              <a:gd name="connsiteY1" fmla="*/ 0 h 6858000"/>
              <a:gd name="connsiteX2" fmla="*/ 12191996 w 12191996"/>
              <a:gd name="connsiteY2" fmla="*/ 6858000 h 6858000"/>
              <a:gd name="connsiteX3" fmla="*/ 0 w 1219199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6" h="6858000">
                <a:moveTo>
                  <a:pt x="0" y="0"/>
                </a:moveTo>
                <a:lnTo>
                  <a:pt x="12191996" y="0"/>
                </a:lnTo>
                <a:lnTo>
                  <a:pt x="12191996" y="6858000"/>
                </a:lnTo>
                <a:lnTo>
                  <a:pt x="0" y="6858000"/>
                </a:lnTo>
                <a:close/>
              </a:path>
            </a:pathLst>
          </a:custGeom>
          <a:solidFill>
            <a:schemeClr val="bg1">
              <a:lumMod val="95000"/>
            </a:schemeClr>
          </a:solidFill>
        </p:spPr>
        <p:txBody>
          <a:bodyPr vert="horz" wrap="square" lIns="7200000" tIns="180000" rIns="180000" bIns="180000" rtlCol="0">
            <a:noAutofit/>
          </a:bodyPr>
          <a:lstStyle>
            <a:lvl1pP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p:txBody>
      </p:sp>
      <p:sp>
        <p:nvSpPr>
          <p:cNvPr id="18" name="Text Placeholder 2">
            <a:extLst>
              <a:ext uri="{FF2B5EF4-FFF2-40B4-BE49-F238E27FC236}">
                <a16:creationId xmlns:a16="http://schemas.microsoft.com/office/drawing/2014/main" id="{A7EC3AF1-77E6-BE4F-B4A2-5E1DDB8F2161}"/>
              </a:ext>
            </a:extLst>
          </p:cNvPr>
          <p:cNvSpPr>
            <a:spLocks noGrp="1"/>
          </p:cNvSpPr>
          <p:nvPr>
            <p:ph type="body" sz="quarter" idx="15" hasCustomPrompt="1"/>
          </p:nvPr>
        </p:nvSpPr>
        <p:spPr>
          <a:xfrm>
            <a:off x="633600" y="2628000"/>
            <a:ext cx="5367150" cy="179536"/>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rgbClr val="000000"/>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document type, solution name, or client name</a:t>
            </a:r>
          </a:p>
        </p:txBody>
      </p:sp>
      <p:sp>
        <p:nvSpPr>
          <p:cNvPr id="19" name="Text Placeholder 3">
            <a:extLst>
              <a:ext uri="{FF2B5EF4-FFF2-40B4-BE49-F238E27FC236}">
                <a16:creationId xmlns:a16="http://schemas.microsoft.com/office/drawing/2014/main" id="{04472A60-AEA5-9242-A7E9-9CC250217F18}"/>
              </a:ext>
            </a:extLst>
          </p:cNvPr>
          <p:cNvSpPr>
            <a:spLocks noGrp="1"/>
          </p:cNvSpPr>
          <p:nvPr>
            <p:ph type="body" sz="quarter" idx="18" hasCustomPrompt="1"/>
          </p:nvPr>
        </p:nvSpPr>
        <p:spPr>
          <a:xfrm>
            <a:off x="623393" y="2887200"/>
            <a:ext cx="5377358" cy="1661993"/>
          </a:xfrm>
          <a:prstGeom prst="rect">
            <a:avLst/>
          </a:prstGeom>
        </p:spPr>
        <p:txBody>
          <a:bodyPr wrap="square">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22" name="Text Placeholder 4">
            <a:extLst>
              <a:ext uri="{FF2B5EF4-FFF2-40B4-BE49-F238E27FC236}">
                <a16:creationId xmlns:a16="http://schemas.microsoft.com/office/drawing/2014/main" id="{6F12CA84-7200-8C44-BD24-74B905352813}"/>
              </a:ext>
            </a:extLst>
          </p:cNvPr>
          <p:cNvSpPr>
            <a:spLocks noGrp="1"/>
          </p:cNvSpPr>
          <p:nvPr>
            <p:ph type="body" sz="quarter" idx="11" hasCustomPrompt="1"/>
          </p:nvPr>
        </p:nvSpPr>
        <p:spPr>
          <a:xfrm>
            <a:off x="633600" y="5039072"/>
            <a:ext cx="5367150" cy="838200"/>
          </a:xfrm>
          <a:prstGeom prst="rect">
            <a:avLst/>
          </a:prstGeom>
          <a:noFill/>
          <a:ln/>
        </p:spPr>
        <p:txBody>
          <a:bodyPr wrap="square" lIns="0" tIns="0" rIns="0" bIns="0" rtlCol="0" anchor="t"/>
          <a:lstStyle>
            <a:lvl1pPr marL="0" marR="0" indent="0" algn="l" defTabSz="457200" rtl="0" eaLnBrk="1" fontAlgn="auto" latinLnBrk="0" hangingPunct="1">
              <a:lnSpc>
                <a:spcPct val="100000"/>
              </a:lnSpc>
              <a:spcBef>
                <a:spcPts val="0"/>
              </a:spcBef>
              <a:spcAft>
                <a:spcPts val="0"/>
              </a:spcAft>
              <a:buClr>
                <a:schemeClr val="bg2"/>
              </a:buClr>
              <a:buSzTx/>
              <a:buFontTx/>
              <a:buNone/>
              <a:tabLst/>
              <a:defRPr lang="en-US" sz="2400" kern="0" spc="3" dirty="0">
                <a:solidFill>
                  <a:srgbClr val="000000"/>
                </a:solidFill>
                <a:latin typeface="Calibri Regular" pitchFamily="34" charset="0"/>
                <a:ea typeface="Calibri Regular" pitchFamily="34" charset="-122"/>
                <a:cs typeface="Calibri Regular" pitchFamily="34" charset="-120"/>
              </a:defRPr>
            </a:lvl1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pic>
        <p:nvPicPr>
          <p:cNvPr id="14" name="Picture Placeholder 8">
            <a:extLst>
              <a:ext uri="{FF2B5EF4-FFF2-40B4-BE49-F238E27FC236}">
                <a16:creationId xmlns:a16="http://schemas.microsoft.com/office/drawing/2014/main" id="{B901827D-700D-755D-7163-E5BB6008138C}"/>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15" name="Text Placeholder 2">
            <a:extLst>
              <a:ext uri="{FF2B5EF4-FFF2-40B4-BE49-F238E27FC236}">
                <a16:creationId xmlns:a16="http://schemas.microsoft.com/office/drawing/2014/main" id="{6F671ECC-EE19-F744-6AD9-9359B5A848B5}"/>
              </a:ext>
            </a:extLst>
          </p:cNvPr>
          <p:cNvSpPr>
            <a:spLocks noGrp="1"/>
          </p:cNvSpPr>
          <p:nvPr>
            <p:ph type="body" sz="quarter" idx="16" hasCustomPrompt="1"/>
          </p:nvPr>
        </p:nvSpPr>
        <p:spPr>
          <a:xfrm>
            <a:off x="633601" y="6487200"/>
            <a:ext cx="2366056" cy="190800"/>
          </a:xfrm>
          <a:prstGeom prst="rect">
            <a:avLst/>
          </a:prstGeom>
          <a:noFill/>
          <a:ln/>
        </p:spPr>
        <p:txBody>
          <a:bodyPr wrap="square" lIns="0" tIns="0" rIns="0" bIns="0" rtlCol="0" anchor="t"/>
          <a:lstStyle>
            <a:lvl1pPr marL="0" indent="0">
              <a:lnSpc>
                <a:spcPts val="1400"/>
              </a:lnSpc>
              <a:spcBef>
                <a:spcPts val="0"/>
              </a:spcBef>
              <a:spcAft>
                <a:spcPts val="800"/>
              </a:spcAft>
              <a:buNone/>
              <a:defRPr lang="en-US" sz="1050" smtClean="0">
                <a:solidFill>
                  <a:srgbClr val="000000"/>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author’s name | Date</a:t>
            </a:r>
          </a:p>
        </p:txBody>
      </p:sp>
      <p:sp>
        <p:nvSpPr>
          <p:cNvPr id="2" name="Rectangle 1">
            <a:extLst>
              <a:ext uri="{FF2B5EF4-FFF2-40B4-BE49-F238E27FC236}">
                <a16:creationId xmlns:a16="http://schemas.microsoft.com/office/drawing/2014/main" id="{18A4CCC4-FDCF-803B-665F-AE6C1E6DDDE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AF6B82E-C2E0-0D2C-02BF-321FCEDE7755}"/>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6E38BA-45EA-1DB4-F8A0-E4AE3C6ABACF}"/>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14A37FD-F9F1-8D59-B163-243E2EAAC82D}"/>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2106614-0D69-0529-B4F1-D7F27BE9EAAC}"/>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02E8E79-3A2A-2969-FF56-40D70BB787C6}"/>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2171B11-C2CA-EE89-CC59-B762EA0A713A}"/>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76AB89D-800B-0E55-0117-766606E5A1AA}"/>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Picture Placeholder 15">
            <a:extLst>
              <a:ext uri="{FF2B5EF4-FFF2-40B4-BE49-F238E27FC236}">
                <a16:creationId xmlns:a16="http://schemas.microsoft.com/office/drawing/2014/main" id="{860E129D-16A5-97E5-5C4A-A17FE94BF3CF}"/>
              </a:ext>
            </a:extLst>
          </p:cNvPr>
          <p:cNvSpPr>
            <a:spLocks noGrp="1"/>
          </p:cNvSpPr>
          <p:nvPr>
            <p:ph type="pic" sz="quarter" idx="19" hasCustomPrompt="1"/>
          </p:nvPr>
        </p:nvSpPr>
        <p:spPr>
          <a:xfrm>
            <a:off x="604838" y="374690"/>
            <a:ext cx="2419350" cy="436120"/>
          </a:xfrm>
        </p:spPr>
        <p:txBody>
          <a:bodyPr anchor="ctr" anchorCtr="0"/>
          <a:lstStyle>
            <a:lvl1pPr algn="ctr">
              <a:defRPr sz="1200"/>
            </a:lvl1pPr>
          </a:lstStyle>
          <a:p>
            <a:r>
              <a:rPr lang="en-GB" dirty="0"/>
              <a:t> click icon to position master logo</a:t>
            </a:r>
          </a:p>
        </p:txBody>
      </p:sp>
    </p:spTree>
    <p:extLst>
      <p:ext uri="{BB962C8B-B14F-4D97-AF65-F5344CB8AC3E}">
        <p14:creationId xmlns:p14="http://schemas.microsoft.com/office/powerpoint/2010/main" val="98054512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Tree>
    <p:extLst>
      <p:ext uri="{BB962C8B-B14F-4D97-AF65-F5344CB8AC3E}">
        <p14:creationId xmlns:p14="http://schemas.microsoft.com/office/powerpoint/2010/main" val="2847298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x1 White_With breadcrumb, title and subtitl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7226113"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0" name="Text Placeholder 4">
            <a:extLst>
              <a:ext uri="{FF2B5EF4-FFF2-40B4-BE49-F238E27FC236}">
                <a16:creationId xmlns:a16="http://schemas.microsoft.com/office/drawing/2014/main" id="{FF8E8013-FCFE-A240-A1BD-D1898C46AC9F}"/>
              </a:ext>
            </a:extLst>
          </p:cNvPr>
          <p:cNvSpPr>
            <a:spLocks noGrp="1"/>
          </p:cNvSpPr>
          <p:nvPr>
            <p:ph type="body" sz="quarter" idx="44" hasCustomPrompt="1"/>
          </p:nvPr>
        </p:nvSpPr>
        <p:spPr>
          <a:xfrm>
            <a:off x="633600" y="2924944"/>
            <a:ext cx="7226113"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a:t>
            </a:r>
            <a:endParaRPr lang="en-US" dirty="0"/>
          </a:p>
        </p:txBody>
      </p:sp>
      <p:sp>
        <p:nvSpPr>
          <p:cNvPr id="11" name="Text Placeholder 2">
            <a:extLst>
              <a:ext uri="{FF2B5EF4-FFF2-40B4-BE49-F238E27FC236}">
                <a16:creationId xmlns:a16="http://schemas.microsoft.com/office/drawing/2014/main" id="{8670F834-9476-4F4C-85E6-B5071A67EBC0}"/>
              </a:ext>
            </a:extLst>
          </p:cNvPr>
          <p:cNvSpPr>
            <a:spLocks noGrp="1"/>
          </p:cNvSpPr>
          <p:nvPr>
            <p:ph type="body" sz="quarter" idx="40" hasCustomPrompt="1"/>
          </p:nvPr>
        </p:nvSpPr>
        <p:spPr>
          <a:xfrm>
            <a:off x="633600" y="630000"/>
            <a:ext cx="7226113"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13" name="Text Placeholder 6">
            <a:extLst>
              <a:ext uri="{FF2B5EF4-FFF2-40B4-BE49-F238E27FC236}">
                <a16:creationId xmlns:a16="http://schemas.microsoft.com/office/drawing/2014/main" id="{8F195DDA-B570-E94D-9725-CFE91B7928EB}"/>
              </a:ext>
            </a:extLst>
          </p:cNvPr>
          <p:cNvSpPr>
            <a:spLocks noGrp="1"/>
          </p:cNvSpPr>
          <p:nvPr>
            <p:ph type="body" sz="quarter" idx="45" hasCustomPrompt="1"/>
          </p:nvPr>
        </p:nvSpPr>
        <p:spPr>
          <a:xfrm>
            <a:off x="633600" y="1555200"/>
            <a:ext cx="7226113"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2">
            <a:extLst>
              <a:ext uri="{FF2B5EF4-FFF2-40B4-BE49-F238E27FC236}">
                <a16:creationId xmlns:a16="http://schemas.microsoft.com/office/drawing/2014/main" id="{03430BE8-31F6-A324-1A6C-6819C6D43879}"/>
              </a:ext>
            </a:extLst>
          </p:cNvPr>
          <p:cNvSpPr>
            <a:spLocks noGrp="1"/>
          </p:cNvSpPr>
          <p:nvPr>
            <p:ph type="body" sz="quarter" idx="46"/>
          </p:nvPr>
        </p:nvSpPr>
        <p:spPr>
          <a:xfrm>
            <a:off x="633600" y="3645024"/>
            <a:ext cx="7226112"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A579AE80-8261-2592-6016-CCE616FD40BA}"/>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94851020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x1 White_With breadcrumb and titl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7226113"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2">
            <a:extLst>
              <a:ext uri="{FF2B5EF4-FFF2-40B4-BE49-F238E27FC236}">
                <a16:creationId xmlns:a16="http://schemas.microsoft.com/office/drawing/2014/main" id="{8670F834-9476-4F4C-85E6-B5071A67EBC0}"/>
              </a:ext>
            </a:extLst>
          </p:cNvPr>
          <p:cNvSpPr>
            <a:spLocks noGrp="1"/>
          </p:cNvSpPr>
          <p:nvPr>
            <p:ph type="body" sz="quarter" idx="40" hasCustomPrompt="1"/>
          </p:nvPr>
        </p:nvSpPr>
        <p:spPr>
          <a:xfrm>
            <a:off x="633600" y="630000"/>
            <a:ext cx="7226113"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4" name="Text Placeholder 4">
            <a:extLst>
              <a:ext uri="{FF2B5EF4-FFF2-40B4-BE49-F238E27FC236}">
                <a16:creationId xmlns:a16="http://schemas.microsoft.com/office/drawing/2014/main" id="{97BE5009-BE35-4948-AD3C-47A40D27215C}"/>
              </a:ext>
            </a:extLst>
          </p:cNvPr>
          <p:cNvSpPr>
            <a:spLocks noGrp="1"/>
          </p:cNvSpPr>
          <p:nvPr>
            <p:ph type="body" sz="quarter" idx="53" hasCustomPrompt="1"/>
          </p:nvPr>
        </p:nvSpPr>
        <p:spPr>
          <a:xfrm>
            <a:off x="633600" y="1994105"/>
            <a:ext cx="7226113"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a:t>
            </a:r>
            <a:endParaRPr lang="en-US" dirty="0"/>
          </a:p>
        </p:txBody>
      </p:sp>
      <p:sp>
        <p:nvSpPr>
          <p:cNvPr id="2" name="Text Placeholder 2">
            <a:extLst>
              <a:ext uri="{FF2B5EF4-FFF2-40B4-BE49-F238E27FC236}">
                <a16:creationId xmlns:a16="http://schemas.microsoft.com/office/drawing/2014/main" id="{502E5EA8-2E5A-43A7-7CD2-12D08CEF75F9}"/>
              </a:ext>
            </a:extLst>
          </p:cNvPr>
          <p:cNvSpPr>
            <a:spLocks noGrp="1"/>
          </p:cNvSpPr>
          <p:nvPr>
            <p:ph type="body" sz="quarter" idx="46"/>
          </p:nvPr>
        </p:nvSpPr>
        <p:spPr>
          <a:xfrm>
            <a:off x="633600" y="2733641"/>
            <a:ext cx="7226112" cy="334172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FFCEE173-0A5F-EA05-DE6F-B1583AD6181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48832584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x1 White_With title and subtitle">
    <p:bg>
      <p:bgPr>
        <a:solidFill>
          <a:schemeClr val="bg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7" name="Text Placeholder 4">
            <a:extLst>
              <a:ext uri="{FF2B5EF4-FFF2-40B4-BE49-F238E27FC236}">
                <a16:creationId xmlns:a16="http://schemas.microsoft.com/office/drawing/2014/main" id="{624A7B87-7F8F-244A-FD16-7C86BD6D9AF0}"/>
              </a:ext>
            </a:extLst>
          </p:cNvPr>
          <p:cNvSpPr>
            <a:spLocks noGrp="1"/>
          </p:cNvSpPr>
          <p:nvPr>
            <p:ph type="body" sz="quarter" idx="50" hasCustomPrompt="1"/>
          </p:nvPr>
        </p:nvSpPr>
        <p:spPr>
          <a:xfrm>
            <a:off x="633600" y="2362240"/>
            <a:ext cx="7226113"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a:t>
            </a:r>
            <a:endParaRPr lang="en-US" dirty="0"/>
          </a:p>
        </p:txBody>
      </p:sp>
      <p:sp>
        <p:nvSpPr>
          <p:cNvPr id="7" name="Text Placeholder 6">
            <a:extLst>
              <a:ext uri="{FF2B5EF4-FFF2-40B4-BE49-F238E27FC236}">
                <a16:creationId xmlns:a16="http://schemas.microsoft.com/office/drawing/2014/main" id="{01FA133D-7E42-2DDC-52C1-4F6DA84FF891}"/>
              </a:ext>
            </a:extLst>
          </p:cNvPr>
          <p:cNvSpPr>
            <a:spLocks noGrp="1"/>
          </p:cNvSpPr>
          <p:nvPr>
            <p:ph type="body" sz="quarter" idx="45" hasCustomPrompt="1"/>
          </p:nvPr>
        </p:nvSpPr>
        <p:spPr>
          <a:xfrm>
            <a:off x="633600" y="1365981"/>
            <a:ext cx="7226113"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8" name="Text Placeholder 2">
            <a:extLst>
              <a:ext uri="{FF2B5EF4-FFF2-40B4-BE49-F238E27FC236}">
                <a16:creationId xmlns:a16="http://schemas.microsoft.com/office/drawing/2014/main" id="{52B3CA00-D4F7-468E-C6BE-369AC3BFCADE}"/>
              </a:ext>
            </a:extLst>
          </p:cNvPr>
          <p:cNvSpPr>
            <a:spLocks noGrp="1"/>
          </p:cNvSpPr>
          <p:nvPr>
            <p:ph type="body" sz="quarter" idx="53" hasCustomPrompt="1"/>
          </p:nvPr>
        </p:nvSpPr>
        <p:spPr>
          <a:xfrm>
            <a:off x="633600" y="451581"/>
            <a:ext cx="7226113"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 name="Text Placeholder 2">
            <a:extLst>
              <a:ext uri="{FF2B5EF4-FFF2-40B4-BE49-F238E27FC236}">
                <a16:creationId xmlns:a16="http://schemas.microsoft.com/office/drawing/2014/main" id="{435724D8-8FEF-4D52-54CA-E1FF4317607E}"/>
              </a:ext>
            </a:extLst>
          </p:cNvPr>
          <p:cNvSpPr>
            <a:spLocks noGrp="1"/>
          </p:cNvSpPr>
          <p:nvPr>
            <p:ph type="body" sz="quarter" idx="46"/>
          </p:nvPr>
        </p:nvSpPr>
        <p:spPr>
          <a:xfrm>
            <a:off x="633600" y="3101775"/>
            <a:ext cx="7226112" cy="2973587"/>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E9BF2D56-FCD7-7256-E00F-C8CDB23F8F5A}"/>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85850357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x1 White_Simple bullet points">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600" y="442800"/>
            <a:ext cx="722611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2">
            <a:extLst>
              <a:ext uri="{FF2B5EF4-FFF2-40B4-BE49-F238E27FC236}">
                <a16:creationId xmlns:a16="http://schemas.microsoft.com/office/drawing/2014/main" id="{8670F834-9476-4F4C-85E6-B5071A67EBC0}"/>
              </a:ext>
            </a:extLst>
          </p:cNvPr>
          <p:cNvSpPr>
            <a:spLocks noGrp="1"/>
          </p:cNvSpPr>
          <p:nvPr>
            <p:ph type="body" sz="quarter" idx="40" hasCustomPrompt="1"/>
          </p:nvPr>
        </p:nvSpPr>
        <p:spPr>
          <a:xfrm>
            <a:off x="633600" y="630000"/>
            <a:ext cx="7226112"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13" name="Text Placeholder 6">
            <a:extLst>
              <a:ext uri="{FF2B5EF4-FFF2-40B4-BE49-F238E27FC236}">
                <a16:creationId xmlns:a16="http://schemas.microsoft.com/office/drawing/2014/main" id="{8F195DDA-B570-E94D-9725-CFE91B7928EB}"/>
              </a:ext>
            </a:extLst>
          </p:cNvPr>
          <p:cNvSpPr>
            <a:spLocks noGrp="1"/>
          </p:cNvSpPr>
          <p:nvPr>
            <p:ph type="body" sz="quarter" idx="45" hasCustomPrompt="1"/>
          </p:nvPr>
        </p:nvSpPr>
        <p:spPr>
          <a:xfrm>
            <a:off x="633600" y="1555200"/>
            <a:ext cx="7226112"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2">
            <a:extLst>
              <a:ext uri="{FF2B5EF4-FFF2-40B4-BE49-F238E27FC236}">
                <a16:creationId xmlns:a16="http://schemas.microsoft.com/office/drawing/2014/main" id="{5D703CC4-2FFA-9A7E-D6BF-7F34364251AF}"/>
              </a:ext>
            </a:extLst>
          </p:cNvPr>
          <p:cNvSpPr>
            <a:spLocks noGrp="1"/>
          </p:cNvSpPr>
          <p:nvPr>
            <p:ph type="body" sz="quarter" idx="46"/>
          </p:nvPr>
        </p:nvSpPr>
        <p:spPr>
          <a:xfrm>
            <a:off x="633599" y="2924943"/>
            <a:ext cx="7226113" cy="3150420"/>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E5896AE9-CC3A-6006-3F59-E052920EE81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3118419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x2 Whit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5367149"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1" name="Slide Number Placeholder 2">
            <a:extLst>
              <a:ext uri="{FF2B5EF4-FFF2-40B4-BE49-F238E27FC236}">
                <a16:creationId xmlns:a16="http://schemas.microsoft.com/office/drawing/2014/main" id="{8FF8DD97-CCF6-4144-834B-45132907B4D3}"/>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ooter Placeholder 1">
            <a:extLst>
              <a:ext uri="{FF2B5EF4-FFF2-40B4-BE49-F238E27FC236}">
                <a16:creationId xmlns:a16="http://schemas.microsoft.com/office/drawing/2014/main" id="{9A233D65-41A7-B141-83DF-9FAE05D6ACB2}"/>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3" name="Text Placeholder 4">
            <a:extLst>
              <a:ext uri="{FF2B5EF4-FFF2-40B4-BE49-F238E27FC236}">
                <a16:creationId xmlns:a16="http://schemas.microsoft.com/office/drawing/2014/main" id="{597C6E95-AED2-6845-8DFE-365145E921E3}"/>
              </a:ext>
            </a:extLst>
          </p:cNvPr>
          <p:cNvSpPr>
            <a:spLocks noGrp="1"/>
          </p:cNvSpPr>
          <p:nvPr>
            <p:ph type="body" sz="quarter" idx="44" hasCustomPrompt="1"/>
          </p:nvPr>
        </p:nvSpPr>
        <p:spPr>
          <a:xfrm>
            <a:off x="633600" y="2924944"/>
            <a:ext cx="5367150"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33" name="Text Placeholder 6">
            <a:extLst>
              <a:ext uri="{FF2B5EF4-FFF2-40B4-BE49-F238E27FC236}">
                <a16:creationId xmlns:a16="http://schemas.microsoft.com/office/drawing/2014/main" id="{3182AC00-649F-D94F-BF00-677AF418ECE0}"/>
              </a:ext>
            </a:extLst>
          </p:cNvPr>
          <p:cNvSpPr>
            <a:spLocks noGrp="1"/>
          </p:cNvSpPr>
          <p:nvPr>
            <p:ph type="body" sz="quarter" idx="48" hasCustomPrompt="1"/>
          </p:nvPr>
        </p:nvSpPr>
        <p:spPr>
          <a:xfrm>
            <a:off x="633600" y="1555200"/>
            <a:ext cx="7225200"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endParaRPr lang="en-GB" dirty="0"/>
          </a:p>
        </p:txBody>
      </p:sp>
      <p:sp>
        <p:nvSpPr>
          <p:cNvPr id="34" name="Text Placeholder 2">
            <a:extLst>
              <a:ext uri="{FF2B5EF4-FFF2-40B4-BE49-F238E27FC236}">
                <a16:creationId xmlns:a16="http://schemas.microsoft.com/office/drawing/2014/main" id="{23FE8A7F-E98B-B847-A338-3B049FD6EE1E}"/>
              </a:ext>
            </a:extLst>
          </p:cNvPr>
          <p:cNvSpPr>
            <a:spLocks noGrp="1"/>
          </p:cNvSpPr>
          <p:nvPr>
            <p:ph type="body" sz="quarter" idx="40" hasCustomPrompt="1"/>
          </p:nvPr>
        </p:nvSpPr>
        <p:spPr>
          <a:xfrm>
            <a:off x="633599" y="630000"/>
            <a:ext cx="7225200" cy="91432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endParaRPr lang="en-US" dirty="0"/>
          </a:p>
        </p:txBody>
      </p:sp>
      <p:sp>
        <p:nvSpPr>
          <p:cNvPr id="2" name="Text Placeholder 2">
            <a:extLst>
              <a:ext uri="{FF2B5EF4-FFF2-40B4-BE49-F238E27FC236}">
                <a16:creationId xmlns:a16="http://schemas.microsoft.com/office/drawing/2014/main" id="{783EA56F-A4CC-FF35-50D6-4D09E308461A}"/>
              </a:ext>
            </a:extLst>
          </p:cNvPr>
          <p:cNvSpPr>
            <a:spLocks noGrp="1"/>
          </p:cNvSpPr>
          <p:nvPr>
            <p:ph type="body" sz="quarter" idx="46"/>
          </p:nvPr>
        </p:nvSpPr>
        <p:spPr>
          <a:xfrm>
            <a:off x="633600" y="3645024"/>
            <a:ext cx="5367150"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Text Placeholder 4">
            <a:extLst>
              <a:ext uri="{FF2B5EF4-FFF2-40B4-BE49-F238E27FC236}">
                <a16:creationId xmlns:a16="http://schemas.microsoft.com/office/drawing/2014/main" id="{7C350A18-0798-4AE4-4CC9-9B1F4A5821A7}"/>
              </a:ext>
            </a:extLst>
          </p:cNvPr>
          <p:cNvSpPr>
            <a:spLocks noGrp="1"/>
          </p:cNvSpPr>
          <p:nvPr>
            <p:ph type="body" sz="quarter" idx="49" hasCustomPrompt="1"/>
          </p:nvPr>
        </p:nvSpPr>
        <p:spPr>
          <a:xfrm>
            <a:off x="6188263" y="2924944"/>
            <a:ext cx="5367150"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4" name="Text Placeholder 2">
            <a:extLst>
              <a:ext uri="{FF2B5EF4-FFF2-40B4-BE49-F238E27FC236}">
                <a16:creationId xmlns:a16="http://schemas.microsoft.com/office/drawing/2014/main" id="{BAD799F6-8BAF-DF2D-18F7-7D996657EE78}"/>
              </a:ext>
            </a:extLst>
          </p:cNvPr>
          <p:cNvSpPr>
            <a:spLocks noGrp="1"/>
          </p:cNvSpPr>
          <p:nvPr>
            <p:ph type="body" sz="quarter" idx="50"/>
          </p:nvPr>
        </p:nvSpPr>
        <p:spPr>
          <a:xfrm>
            <a:off x="6188263" y="3645024"/>
            <a:ext cx="5367150"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5" name="Picture Placeholder 13">
            <a:extLst>
              <a:ext uri="{FF2B5EF4-FFF2-40B4-BE49-F238E27FC236}">
                <a16:creationId xmlns:a16="http://schemas.microsoft.com/office/drawing/2014/main" id="{04FBD954-17D0-7965-C07C-FC654AF736F0}"/>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85376864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x2_1/2_Grey righ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37B6881-1D7B-1E48-A5CA-430C951845D2}"/>
              </a:ext>
            </a:extLst>
          </p:cNvPr>
          <p:cNvSpPr/>
          <p:nvPr userDrawn="1"/>
        </p:nvSpPr>
        <p:spPr>
          <a:xfrm>
            <a:off x="6096000" y="0"/>
            <a:ext cx="6096000"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5264597"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1" name="Slide Number Placeholder 2">
            <a:extLst>
              <a:ext uri="{FF2B5EF4-FFF2-40B4-BE49-F238E27FC236}">
                <a16:creationId xmlns:a16="http://schemas.microsoft.com/office/drawing/2014/main" id="{6B72DFE5-2D6A-4144-8671-DBF9CE1EE303}"/>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Footer Placeholder 1">
            <a:extLst>
              <a:ext uri="{FF2B5EF4-FFF2-40B4-BE49-F238E27FC236}">
                <a16:creationId xmlns:a16="http://schemas.microsoft.com/office/drawing/2014/main" id="{FF105EF5-BF49-9F45-8DF8-8B0CE6838DA6}"/>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4" name="Text Placeholder 6">
            <a:extLst>
              <a:ext uri="{FF2B5EF4-FFF2-40B4-BE49-F238E27FC236}">
                <a16:creationId xmlns:a16="http://schemas.microsoft.com/office/drawing/2014/main" id="{365A9DC3-A854-4D42-B279-98929303845F}"/>
              </a:ext>
            </a:extLst>
          </p:cNvPr>
          <p:cNvSpPr>
            <a:spLocks noGrp="1"/>
          </p:cNvSpPr>
          <p:nvPr>
            <p:ph type="body" sz="quarter" idx="48" hasCustomPrompt="1"/>
          </p:nvPr>
        </p:nvSpPr>
        <p:spPr>
          <a:xfrm>
            <a:off x="633600" y="1555200"/>
            <a:ext cx="5264597"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endParaRPr lang="en-GB" dirty="0"/>
          </a:p>
        </p:txBody>
      </p:sp>
      <p:sp>
        <p:nvSpPr>
          <p:cNvPr id="33" name="Text Placeholder 2">
            <a:extLst>
              <a:ext uri="{FF2B5EF4-FFF2-40B4-BE49-F238E27FC236}">
                <a16:creationId xmlns:a16="http://schemas.microsoft.com/office/drawing/2014/main" id="{2D81B319-885D-5840-A117-77E2E3E42728}"/>
              </a:ext>
            </a:extLst>
          </p:cNvPr>
          <p:cNvSpPr>
            <a:spLocks noGrp="1"/>
          </p:cNvSpPr>
          <p:nvPr>
            <p:ph type="body" sz="quarter" idx="40" hasCustomPrompt="1"/>
          </p:nvPr>
        </p:nvSpPr>
        <p:spPr>
          <a:xfrm>
            <a:off x="633600" y="630000"/>
            <a:ext cx="5264597" cy="91432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endParaRPr lang="en-US" dirty="0"/>
          </a:p>
        </p:txBody>
      </p:sp>
      <p:sp>
        <p:nvSpPr>
          <p:cNvPr id="6" name="Text Placeholder 4">
            <a:extLst>
              <a:ext uri="{FF2B5EF4-FFF2-40B4-BE49-F238E27FC236}">
                <a16:creationId xmlns:a16="http://schemas.microsoft.com/office/drawing/2014/main" id="{8AD8994F-1913-5C0F-3C13-E4B320E6D6B0}"/>
              </a:ext>
            </a:extLst>
          </p:cNvPr>
          <p:cNvSpPr>
            <a:spLocks noGrp="1"/>
          </p:cNvSpPr>
          <p:nvPr>
            <p:ph type="body" sz="quarter" idx="44" hasCustomPrompt="1"/>
          </p:nvPr>
        </p:nvSpPr>
        <p:spPr>
          <a:xfrm>
            <a:off x="633600" y="2924944"/>
            <a:ext cx="526459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7" name="Text Placeholder 2">
            <a:extLst>
              <a:ext uri="{FF2B5EF4-FFF2-40B4-BE49-F238E27FC236}">
                <a16:creationId xmlns:a16="http://schemas.microsoft.com/office/drawing/2014/main" id="{38ADD3A2-31D0-C0C8-E752-61403B266AD4}"/>
              </a:ext>
            </a:extLst>
          </p:cNvPr>
          <p:cNvSpPr>
            <a:spLocks noGrp="1"/>
          </p:cNvSpPr>
          <p:nvPr>
            <p:ph type="body" sz="quarter" idx="46"/>
          </p:nvPr>
        </p:nvSpPr>
        <p:spPr>
          <a:xfrm>
            <a:off x="633600" y="3645024"/>
            <a:ext cx="526459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Text Placeholder 4">
            <a:extLst>
              <a:ext uri="{FF2B5EF4-FFF2-40B4-BE49-F238E27FC236}">
                <a16:creationId xmlns:a16="http://schemas.microsoft.com/office/drawing/2014/main" id="{6A87937A-8063-59C6-0D18-4603A1D7C01E}"/>
              </a:ext>
            </a:extLst>
          </p:cNvPr>
          <p:cNvSpPr>
            <a:spLocks noGrp="1"/>
          </p:cNvSpPr>
          <p:nvPr>
            <p:ph type="body" sz="quarter" idx="49" hasCustomPrompt="1"/>
          </p:nvPr>
        </p:nvSpPr>
        <p:spPr>
          <a:xfrm>
            <a:off x="6290816" y="2924944"/>
            <a:ext cx="526459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9" name="Text Placeholder 2">
            <a:extLst>
              <a:ext uri="{FF2B5EF4-FFF2-40B4-BE49-F238E27FC236}">
                <a16:creationId xmlns:a16="http://schemas.microsoft.com/office/drawing/2014/main" id="{6DDAD1AE-D21E-8EDB-75F6-379D8AFB9439}"/>
              </a:ext>
            </a:extLst>
          </p:cNvPr>
          <p:cNvSpPr>
            <a:spLocks noGrp="1"/>
          </p:cNvSpPr>
          <p:nvPr>
            <p:ph type="body" sz="quarter" idx="50"/>
          </p:nvPr>
        </p:nvSpPr>
        <p:spPr>
          <a:xfrm>
            <a:off x="6290816" y="3645024"/>
            <a:ext cx="526459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0" name="Picture Placeholder 13">
            <a:extLst>
              <a:ext uri="{FF2B5EF4-FFF2-40B4-BE49-F238E27FC236}">
                <a16:creationId xmlns:a16="http://schemas.microsoft.com/office/drawing/2014/main" id="{9077D618-8B46-39F2-9FAE-967051470357}"/>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22208240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x2_1/2_Grey lef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C50CAC-D9FE-E744-9C3F-D14865C04927}"/>
              </a:ext>
            </a:extLst>
          </p:cNvPr>
          <p:cNvSpPr/>
          <p:nvPr userDrawn="1"/>
        </p:nvSpPr>
        <p:spPr>
          <a:xfrm>
            <a:off x="-5968" y="0"/>
            <a:ext cx="6096000" cy="687972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5264597"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5" name="Slide Number Placeholder 2">
            <a:extLst>
              <a:ext uri="{FF2B5EF4-FFF2-40B4-BE49-F238E27FC236}">
                <a16:creationId xmlns:a16="http://schemas.microsoft.com/office/drawing/2014/main" id="{76A68B89-FC8B-9B43-B271-11810C20F267}"/>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Footer Placeholder 1">
            <a:extLst>
              <a:ext uri="{FF2B5EF4-FFF2-40B4-BE49-F238E27FC236}">
                <a16:creationId xmlns:a16="http://schemas.microsoft.com/office/drawing/2014/main" id="{BA66C31F-B485-E443-8F85-88590AF26317}"/>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37" name="Text Placeholder 6">
            <a:extLst>
              <a:ext uri="{FF2B5EF4-FFF2-40B4-BE49-F238E27FC236}">
                <a16:creationId xmlns:a16="http://schemas.microsoft.com/office/drawing/2014/main" id="{552B15CE-5C0F-6F4D-9546-FF988F3247FA}"/>
              </a:ext>
            </a:extLst>
          </p:cNvPr>
          <p:cNvSpPr>
            <a:spLocks noGrp="1"/>
          </p:cNvSpPr>
          <p:nvPr>
            <p:ph type="body" sz="quarter" idx="48" hasCustomPrompt="1"/>
          </p:nvPr>
        </p:nvSpPr>
        <p:spPr>
          <a:xfrm>
            <a:off x="633600" y="1555200"/>
            <a:ext cx="5264597"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endParaRPr lang="en-GB" dirty="0"/>
          </a:p>
        </p:txBody>
      </p:sp>
      <p:sp>
        <p:nvSpPr>
          <p:cNvPr id="38" name="Text Placeholder 2">
            <a:extLst>
              <a:ext uri="{FF2B5EF4-FFF2-40B4-BE49-F238E27FC236}">
                <a16:creationId xmlns:a16="http://schemas.microsoft.com/office/drawing/2014/main" id="{04088D34-47A6-0F48-AFD8-BF4D4DDC5125}"/>
              </a:ext>
            </a:extLst>
          </p:cNvPr>
          <p:cNvSpPr>
            <a:spLocks noGrp="1"/>
          </p:cNvSpPr>
          <p:nvPr>
            <p:ph type="body" sz="quarter" idx="40" hasCustomPrompt="1"/>
          </p:nvPr>
        </p:nvSpPr>
        <p:spPr>
          <a:xfrm>
            <a:off x="633600" y="630000"/>
            <a:ext cx="5264596" cy="91432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endParaRPr lang="en-US" dirty="0"/>
          </a:p>
        </p:txBody>
      </p:sp>
      <p:sp>
        <p:nvSpPr>
          <p:cNvPr id="2" name="Text Placeholder 4">
            <a:extLst>
              <a:ext uri="{FF2B5EF4-FFF2-40B4-BE49-F238E27FC236}">
                <a16:creationId xmlns:a16="http://schemas.microsoft.com/office/drawing/2014/main" id="{90E44664-8BD3-C044-5BCF-FBB3D71BBD47}"/>
              </a:ext>
            </a:extLst>
          </p:cNvPr>
          <p:cNvSpPr>
            <a:spLocks noGrp="1"/>
          </p:cNvSpPr>
          <p:nvPr>
            <p:ph type="body" sz="quarter" idx="44" hasCustomPrompt="1"/>
          </p:nvPr>
        </p:nvSpPr>
        <p:spPr>
          <a:xfrm>
            <a:off x="633600" y="2924944"/>
            <a:ext cx="526459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3" name="Text Placeholder 2">
            <a:extLst>
              <a:ext uri="{FF2B5EF4-FFF2-40B4-BE49-F238E27FC236}">
                <a16:creationId xmlns:a16="http://schemas.microsoft.com/office/drawing/2014/main" id="{6D8F5530-C251-6A56-EBFC-6C6BA9A7605F}"/>
              </a:ext>
            </a:extLst>
          </p:cNvPr>
          <p:cNvSpPr>
            <a:spLocks noGrp="1"/>
          </p:cNvSpPr>
          <p:nvPr>
            <p:ph type="body" sz="quarter" idx="46"/>
          </p:nvPr>
        </p:nvSpPr>
        <p:spPr>
          <a:xfrm>
            <a:off x="633600" y="3645024"/>
            <a:ext cx="526459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4">
            <a:extLst>
              <a:ext uri="{FF2B5EF4-FFF2-40B4-BE49-F238E27FC236}">
                <a16:creationId xmlns:a16="http://schemas.microsoft.com/office/drawing/2014/main" id="{6274E5D1-C67D-A758-7B12-C5F30F13FE34}"/>
              </a:ext>
            </a:extLst>
          </p:cNvPr>
          <p:cNvSpPr>
            <a:spLocks noGrp="1"/>
          </p:cNvSpPr>
          <p:nvPr>
            <p:ph type="body" sz="quarter" idx="49" hasCustomPrompt="1"/>
          </p:nvPr>
        </p:nvSpPr>
        <p:spPr>
          <a:xfrm>
            <a:off x="6290816" y="2924944"/>
            <a:ext cx="526459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5" name="Text Placeholder 2">
            <a:extLst>
              <a:ext uri="{FF2B5EF4-FFF2-40B4-BE49-F238E27FC236}">
                <a16:creationId xmlns:a16="http://schemas.microsoft.com/office/drawing/2014/main" id="{4912C1D1-C32D-2F68-7F2A-759CF190BF4A}"/>
              </a:ext>
            </a:extLst>
          </p:cNvPr>
          <p:cNvSpPr>
            <a:spLocks noGrp="1"/>
          </p:cNvSpPr>
          <p:nvPr>
            <p:ph type="body" sz="quarter" idx="50"/>
          </p:nvPr>
        </p:nvSpPr>
        <p:spPr>
          <a:xfrm>
            <a:off x="6290816" y="3645024"/>
            <a:ext cx="526459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7" name="Picture Placeholder 13">
            <a:extLst>
              <a:ext uri="{FF2B5EF4-FFF2-40B4-BE49-F238E27FC236}">
                <a16:creationId xmlns:a16="http://schemas.microsoft.com/office/drawing/2014/main" id="{65225689-B176-C08D-B27B-D6860800C923}"/>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82438164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x2_1/3_Grey right">
    <p:bg>
      <p:bgPr>
        <a:solidFill>
          <a:srgbClr val="F0F0E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flipH="1">
            <a:off x="1" y="0"/>
            <a:ext cx="78597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B6B563E1-39D5-4348-B384-922CC6F4EF5F}"/>
              </a:ext>
            </a:extLst>
          </p:cNvPr>
          <p:cNvSpPr>
            <a:spLocks noGrp="1"/>
          </p:cNvSpPr>
          <p:nvPr>
            <p:ph type="body" sz="quarter" idx="16" hasCustomPrompt="1"/>
          </p:nvPr>
        </p:nvSpPr>
        <p:spPr>
          <a:xfrm>
            <a:off x="633600" y="442800"/>
            <a:ext cx="6986054"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3" name="Slide Number Placeholder 2">
            <a:extLst>
              <a:ext uri="{FF2B5EF4-FFF2-40B4-BE49-F238E27FC236}">
                <a16:creationId xmlns:a16="http://schemas.microsoft.com/office/drawing/2014/main" id="{2DCF6DED-8A6B-D645-8340-AB786C0E00EC}"/>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Footer Placeholder 1">
            <a:extLst>
              <a:ext uri="{FF2B5EF4-FFF2-40B4-BE49-F238E27FC236}">
                <a16:creationId xmlns:a16="http://schemas.microsoft.com/office/drawing/2014/main" id="{A3B22AB9-4A6C-1945-8BC5-655F20402038}"/>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8" name="Text Placeholder 2">
            <a:extLst>
              <a:ext uri="{FF2B5EF4-FFF2-40B4-BE49-F238E27FC236}">
                <a16:creationId xmlns:a16="http://schemas.microsoft.com/office/drawing/2014/main" id="{4E1D1821-354C-5347-8D7A-9CB6C1C92750}"/>
              </a:ext>
            </a:extLst>
          </p:cNvPr>
          <p:cNvSpPr>
            <a:spLocks noGrp="1"/>
          </p:cNvSpPr>
          <p:nvPr>
            <p:ph type="body" sz="quarter" idx="40" hasCustomPrompt="1"/>
          </p:nvPr>
        </p:nvSpPr>
        <p:spPr>
          <a:xfrm>
            <a:off x="633600" y="630000"/>
            <a:ext cx="6986054"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3" name="Text Placeholder 6">
            <a:extLst>
              <a:ext uri="{FF2B5EF4-FFF2-40B4-BE49-F238E27FC236}">
                <a16:creationId xmlns:a16="http://schemas.microsoft.com/office/drawing/2014/main" id="{2CEF693C-7DB9-C544-8522-5724391C5842}"/>
              </a:ext>
            </a:extLst>
          </p:cNvPr>
          <p:cNvSpPr>
            <a:spLocks noGrp="1"/>
          </p:cNvSpPr>
          <p:nvPr>
            <p:ph type="body" sz="quarter" idx="48" hasCustomPrompt="1"/>
          </p:nvPr>
        </p:nvSpPr>
        <p:spPr>
          <a:xfrm>
            <a:off x="633600" y="1555200"/>
            <a:ext cx="6986054"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9" name="Text Placeholder 4">
            <a:extLst>
              <a:ext uri="{FF2B5EF4-FFF2-40B4-BE49-F238E27FC236}">
                <a16:creationId xmlns:a16="http://schemas.microsoft.com/office/drawing/2014/main" id="{E1F8CA5F-271F-5543-9B2B-C514749BBBAF}"/>
              </a:ext>
            </a:extLst>
          </p:cNvPr>
          <p:cNvSpPr>
            <a:spLocks noGrp="1"/>
          </p:cNvSpPr>
          <p:nvPr>
            <p:ph type="body" sz="quarter" idx="44" hasCustomPrompt="1"/>
          </p:nvPr>
        </p:nvSpPr>
        <p:spPr>
          <a:xfrm>
            <a:off x="633600" y="2924944"/>
            <a:ext cx="6986054" cy="709664"/>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endParaRPr lang="en-US" dirty="0"/>
          </a:p>
        </p:txBody>
      </p:sp>
      <p:sp>
        <p:nvSpPr>
          <p:cNvPr id="6" name="Text Placeholder 2">
            <a:extLst>
              <a:ext uri="{FF2B5EF4-FFF2-40B4-BE49-F238E27FC236}">
                <a16:creationId xmlns:a16="http://schemas.microsoft.com/office/drawing/2014/main" id="{04430304-6625-26B9-78CA-6AF055319540}"/>
              </a:ext>
            </a:extLst>
          </p:cNvPr>
          <p:cNvSpPr>
            <a:spLocks noGrp="1"/>
          </p:cNvSpPr>
          <p:nvPr>
            <p:ph type="body" sz="quarter" idx="46"/>
          </p:nvPr>
        </p:nvSpPr>
        <p:spPr>
          <a:xfrm>
            <a:off x="633600" y="3645024"/>
            <a:ext cx="6986054"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a:t>
            </a:r>
          </a:p>
          <a:p>
            <a:pPr lvl="4"/>
            <a:r>
              <a:rPr lang="en-US" dirty="0"/>
              <a:t>Fifth</a:t>
            </a:r>
          </a:p>
          <a:p>
            <a:pPr lvl="5"/>
            <a:r>
              <a:rPr lang="en-US" dirty="0"/>
              <a:t>Sixth</a:t>
            </a:r>
          </a:p>
        </p:txBody>
      </p:sp>
      <p:sp>
        <p:nvSpPr>
          <p:cNvPr id="8" name="Text Placeholder 4">
            <a:extLst>
              <a:ext uri="{FF2B5EF4-FFF2-40B4-BE49-F238E27FC236}">
                <a16:creationId xmlns:a16="http://schemas.microsoft.com/office/drawing/2014/main" id="{FBD987AB-01A5-ADE7-C713-653200E214B4}"/>
              </a:ext>
            </a:extLst>
          </p:cNvPr>
          <p:cNvSpPr>
            <a:spLocks noGrp="1"/>
          </p:cNvSpPr>
          <p:nvPr>
            <p:ph type="body" sz="quarter" idx="49" hasCustomPrompt="1"/>
          </p:nvPr>
        </p:nvSpPr>
        <p:spPr>
          <a:xfrm>
            <a:off x="8040688" y="2924944"/>
            <a:ext cx="3517728" cy="709664"/>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9" name="Text Placeholder 2">
            <a:extLst>
              <a:ext uri="{FF2B5EF4-FFF2-40B4-BE49-F238E27FC236}">
                <a16:creationId xmlns:a16="http://schemas.microsoft.com/office/drawing/2014/main" id="{624BCE19-D239-840B-8BCE-6955B14C6259}"/>
              </a:ext>
            </a:extLst>
          </p:cNvPr>
          <p:cNvSpPr>
            <a:spLocks noGrp="1"/>
          </p:cNvSpPr>
          <p:nvPr>
            <p:ph type="body" sz="quarter" idx="50"/>
          </p:nvPr>
        </p:nvSpPr>
        <p:spPr>
          <a:xfrm>
            <a:off x="8040688" y="3645024"/>
            <a:ext cx="3517728"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a:t>
            </a:r>
          </a:p>
          <a:p>
            <a:pPr lvl="4"/>
            <a:r>
              <a:rPr lang="en-US" dirty="0"/>
              <a:t>Fifth</a:t>
            </a:r>
          </a:p>
          <a:p>
            <a:pPr lvl="5"/>
            <a:r>
              <a:rPr lang="en-US" dirty="0"/>
              <a:t>Sixth</a:t>
            </a:r>
          </a:p>
        </p:txBody>
      </p:sp>
      <p:pic>
        <p:nvPicPr>
          <p:cNvPr id="10" name="Picture Placeholder 13">
            <a:extLst>
              <a:ext uri="{FF2B5EF4-FFF2-40B4-BE49-F238E27FC236}">
                <a16:creationId xmlns:a16="http://schemas.microsoft.com/office/drawing/2014/main" id="{E34068CC-56F9-3BF5-372D-31A41CC230E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332956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x2_1/3_Purple right">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42E429-8350-DC9E-16B0-066CCA7D7798}"/>
              </a:ext>
            </a:extLst>
          </p:cNvPr>
          <p:cNvSpPr/>
          <p:nvPr userDrawn="1"/>
        </p:nvSpPr>
        <p:spPr>
          <a:xfrm flipH="1">
            <a:off x="1" y="0"/>
            <a:ext cx="78597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B6B563E1-39D5-4348-B384-922CC6F4EF5F}"/>
              </a:ext>
            </a:extLst>
          </p:cNvPr>
          <p:cNvSpPr>
            <a:spLocks noGrp="1"/>
          </p:cNvSpPr>
          <p:nvPr>
            <p:ph type="body" sz="quarter" idx="16" hasCustomPrompt="1"/>
          </p:nvPr>
        </p:nvSpPr>
        <p:spPr>
          <a:xfrm>
            <a:off x="633600" y="442800"/>
            <a:ext cx="6986054"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3" name="Slide Number Placeholder 2">
            <a:extLst>
              <a:ext uri="{FF2B5EF4-FFF2-40B4-BE49-F238E27FC236}">
                <a16:creationId xmlns:a16="http://schemas.microsoft.com/office/drawing/2014/main" id="{D2435144-B98C-6641-975F-1DD58646723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Footer Placeholder 1">
            <a:extLst>
              <a:ext uri="{FF2B5EF4-FFF2-40B4-BE49-F238E27FC236}">
                <a16:creationId xmlns:a16="http://schemas.microsoft.com/office/drawing/2014/main" id="{D0D79BF5-5EC4-2A48-9786-1766E911D221}"/>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bg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mn-cs"/>
              </a:rPr>
              <a:t>Footer information goes here</a:t>
            </a:r>
          </a:p>
        </p:txBody>
      </p:sp>
      <p:sp>
        <p:nvSpPr>
          <p:cNvPr id="33" name="Text Placeholder 2">
            <a:extLst>
              <a:ext uri="{FF2B5EF4-FFF2-40B4-BE49-F238E27FC236}">
                <a16:creationId xmlns:a16="http://schemas.microsoft.com/office/drawing/2014/main" id="{177AC54C-6930-A546-8C2C-BE6717A0B1C2}"/>
              </a:ext>
            </a:extLst>
          </p:cNvPr>
          <p:cNvSpPr>
            <a:spLocks noGrp="1"/>
          </p:cNvSpPr>
          <p:nvPr>
            <p:ph type="body" sz="quarter" idx="40" hasCustomPrompt="1"/>
          </p:nvPr>
        </p:nvSpPr>
        <p:spPr>
          <a:xfrm>
            <a:off x="633600" y="630000"/>
            <a:ext cx="6986054"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34" name="Text Placeholder 6">
            <a:extLst>
              <a:ext uri="{FF2B5EF4-FFF2-40B4-BE49-F238E27FC236}">
                <a16:creationId xmlns:a16="http://schemas.microsoft.com/office/drawing/2014/main" id="{494A254E-2105-444A-9BEC-58C6DBF7D2F3}"/>
              </a:ext>
            </a:extLst>
          </p:cNvPr>
          <p:cNvSpPr>
            <a:spLocks noGrp="1"/>
          </p:cNvSpPr>
          <p:nvPr>
            <p:ph type="body" sz="quarter" idx="48" hasCustomPrompt="1"/>
          </p:nvPr>
        </p:nvSpPr>
        <p:spPr>
          <a:xfrm>
            <a:off x="633600" y="1555200"/>
            <a:ext cx="6986054"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4" name="Text Placeholder 4">
            <a:extLst>
              <a:ext uri="{FF2B5EF4-FFF2-40B4-BE49-F238E27FC236}">
                <a16:creationId xmlns:a16="http://schemas.microsoft.com/office/drawing/2014/main" id="{8EF9E339-AA4C-0430-044D-38ABAA092BA1}"/>
              </a:ext>
            </a:extLst>
          </p:cNvPr>
          <p:cNvSpPr>
            <a:spLocks noGrp="1"/>
          </p:cNvSpPr>
          <p:nvPr>
            <p:ph type="body" sz="quarter" idx="44" hasCustomPrompt="1"/>
          </p:nvPr>
        </p:nvSpPr>
        <p:spPr>
          <a:xfrm>
            <a:off x="633600" y="2924944"/>
            <a:ext cx="6986054" cy="709664"/>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endParaRPr lang="en-US" dirty="0"/>
          </a:p>
        </p:txBody>
      </p:sp>
      <p:sp>
        <p:nvSpPr>
          <p:cNvPr id="5" name="Text Placeholder 2">
            <a:extLst>
              <a:ext uri="{FF2B5EF4-FFF2-40B4-BE49-F238E27FC236}">
                <a16:creationId xmlns:a16="http://schemas.microsoft.com/office/drawing/2014/main" id="{4967005C-F391-53DA-C4C5-10F8408F8AA5}"/>
              </a:ext>
            </a:extLst>
          </p:cNvPr>
          <p:cNvSpPr>
            <a:spLocks noGrp="1"/>
          </p:cNvSpPr>
          <p:nvPr>
            <p:ph type="body" sz="quarter" idx="46"/>
          </p:nvPr>
        </p:nvSpPr>
        <p:spPr>
          <a:xfrm>
            <a:off x="633600" y="3645024"/>
            <a:ext cx="6986054"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Text Placeholder 4">
            <a:extLst>
              <a:ext uri="{FF2B5EF4-FFF2-40B4-BE49-F238E27FC236}">
                <a16:creationId xmlns:a16="http://schemas.microsoft.com/office/drawing/2014/main" id="{0DBFA432-17A0-433B-0C73-E8CFE2F2DD05}"/>
              </a:ext>
            </a:extLst>
          </p:cNvPr>
          <p:cNvSpPr>
            <a:spLocks noGrp="1"/>
          </p:cNvSpPr>
          <p:nvPr>
            <p:ph type="body" sz="quarter" idx="49" hasCustomPrompt="1"/>
          </p:nvPr>
        </p:nvSpPr>
        <p:spPr>
          <a:xfrm>
            <a:off x="8040688" y="2924944"/>
            <a:ext cx="3517728" cy="709664"/>
          </a:xfrm>
          <a:prstGeom prst="rect">
            <a:avLst/>
          </a:prstGeom>
        </p:spPr>
        <p:txBody>
          <a:bodyPr/>
          <a:lstStyle>
            <a:lvl1pPr marL="0" indent="0">
              <a:spcBef>
                <a:spcPts val="0"/>
              </a:spcBef>
              <a:spcAft>
                <a:spcPts val="0"/>
              </a:spcAft>
              <a:buFontTx/>
              <a:buNone/>
              <a:defRPr sz="1800" b="1">
                <a:solidFill>
                  <a:schemeClr val="bg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8" name="Text Placeholder 2">
            <a:extLst>
              <a:ext uri="{FF2B5EF4-FFF2-40B4-BE49-F238E27FC236}">
                <a16:creationId xmlns:a16="http://schemas.microsoft.com/office/drawing/2014/main" id="{8530EBF5-6D16-D8A7-FD01-10733839A6B9}"/>
              </a:ext>
            </a:extLst>
          </p:cNvPr>
          <p:cNvSpPr>
            <a:spLocks noGrp="1"/>
          </p:cNvSpPr>
          <p:nvPr>
            <p:ph type="body" sz="quarter" idx="50"/>
          </p:nvPr>
        </p:nvSpPr>
        <p:spPr>
          <a:xfrm>
            <a:off x="8040688" y="3645024"/>
            <a:ext cx="3517728" cy="2430339"/>
          </a:xfrm>
        </p:spPr>
        <p:txBody>
          <a:bodyPr wrap="square"/>
          <a:lstStyle>
            <a:lvl1pPr marL="180000" indent="-180000">
              <a:spcBef>
                <a:spcPts val="600"/>
              </a:spcBef>
              <a:spcAft>
                <a:spcPts val="0"/>
              </a:spcAft>
              <a:buClr>
                <a:schemeClr val="bg1"/>
              </a:buClr>
              <a:buFont typeface="Arial" panose="020B0604020202020204" pitchFamily="34" charset="0"/>
              <a:buChar char="•"/>
              <a:defRPr sz="1800">
                <a:solidFill>
                  <a:schemeClr val="bg1"/>
                </a:solidFill>
              </a:defRPr>
            </a:lvl1pPr>
            <a:lvl2pPr marL="360000" indent="-180000">
              <a:spcBef>
                <a:spcPts val="600"/>
              </a:spcBef>
              <a:spcAft>
                <a:spcPts val="0"/>
              </a:spcAft>
              <a:buClr>
                <a:schemeClr val="bg1"/>
              </a:buClr>
              <a:buFont typeface="Arial" panose="020B0604020202020204" pitchFamily="34" charset="0"/>
              <a:buChar char="-"/>
              <a:defRPr sz="1800">
                <a:solidFill>
                  <a:schemeClr val="bg1"/>
                </a:solidFill>
              </a:defRPr>
            </a:lvl2pPr>
            <a:lvl3pPr marL="540000" indent="-180000">
              <a:spcBef>
                <a:spcPts val="600"/>
              </a:spcBef>
              <a:spcAft>
                <a:spcPts val="0"/>
              </a:spcAft>
              <a:buClr>
                <a:schemeClr val="bg1"/>
              </a:buClr>
              <a:buFont typeface="Arial" panose="020B0604020202020204" pitchFamily="34" charset="0"/>
              <a:buChar char="-"/>
              <a:defRPr sz="1800">
                <a:solidFill>
                  <a:schemeClr val="bg1"/>
                </a:solidFill>
              </a:defRPr>
            </a:lvl3pPr>
            <a:lvl4pPr marL="0" indent="-180000">
              <a:spcBef>
                <a:spcPts val="600"/>
              </a:spcBef>
              <a:spcAft>
                <a:spcPts val="0"/>
              </a:spcAft>
              <a:buClr>
                <a:schemeClr val="accent1"/>
              </a:buClr>
              <a:buFont typeface="Arial" panose="020B0604020202020204" pitchFamily="34" charset="0"/>
              <a:buChar char="•"/>
              <a:defRPr sz="1800">
                <a:solidFill>
                  <a:schemeClr val="bg1"/>
                </a:solidFill>
              </a:defRPr>
            </a:lvl4pPr>
            <a:lvl5pPr marL="360000" indent="-180000">
              <a:spcBef>
                <a:spcPts val="600"/>
              </a:spcBef>
              <a:spcAft>
                <a:spcPts val="0"/>
              </a:spcAft>
              <a:buFont typeface="Arial" panose="020B0604020202020204" pitchFamily="34" charset="0"/>
              <a:buChar char="-"/>
              <a:defRPr sz="1800">
                <a:solidFill>
                  <a:schemeClr val="bg1"/>
                </a:solidFill>
              </a:defRPr>
            </a:lvl5pPr>
            <a:lvl6pPr marL="540000" indent="-180000">
              <a:buClr>
                <a:schemeClr val="accent1"/>
              </a:buClr>
              <a:buFont typeface="Arial" panose="020B0604020202020204" pitchFamily="34" charset="0"/>
              <a:buChar char="-"/>
              <a:defRPr>
                <a:solidFill>
                  <a:schemeClr val="bg1"/>
                </a:solidFill>
              </a:defRPr>
            </a:lvl6pPr>
          </a:lstStyle>
          <a:p>
            <a:pPr lvl="0"/>
            <a:r>
              <a:rPr lang="en-US" dirty="0"/>
              <a:t>Click to edit Master text styles</a:t>
            </a:r>
          </a:p>
          <a:p>
            <a:pPr lvl="1"/>
            <a:r>
              <a:rPr lang="en-US" dirty="0"/>
              <a:t>Second level</a:t>
            </a:r>
          </a:p>
          <a:p>
            <a:pPr lvl="2"/>
            <a:r>
              <a:rPr lang="en-US" dirty="0"/>
              <a:t>Third level</a:t>
            </a:r>
          </a:p>
        </p:txBody>
      </p:sp>
      <p:pic>
        <p:nvPicPr>
          <p:cNvPr id="10" name="Picture Placeholder 13">
            <a:extLst>
              <a:ext uri="{FF2B5EF4-FFF2-40B4-BE49-F238E27FC236}">
                <a16:creationId xmlns:a16="http://schemas.microsoft.com/office/drawing/2014/main" id="{867EF569-3747-6970-6064-82EF6E4F289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5651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ull bleed DARK image - Logo Overlay">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73FCE0-6422-9450-E540-2FCB9971C1B8}"/>
              </a:ext>
            </a:extLst>
          </p:cNvPr>
          <p:cNvSpPr>
            <a:spLocks noGrp="1"/>
          </p:cNvSpPr>
          <p:nvPr>
            <p:ph type="pic" sz="quarter" idx="17" hasCustomPrompt="1"/>
          </p:nvPr>
        </p:nvSpPr>
        <p:spPr>
          <a:xfrm>
            <a:off x="0" y="0"/>
            <a:ext cx="12191996" cy="6858000"/>
          </a:xfrm>
          <a:custGeom>
            <a:avLst/>
            <a:gdLst>
              <a:gd name="connsiteX0" fmla="*/ 0 w 12191996"/>
              <a:gd name="connsiteY0" fmla="*/ 0 h 6858000"/>
              <a:gd name="connsiteX1" fmla="*/ 12191996 w 12191996"/>
              <a:gd name="connsiteY1" fmla="*/ 0 h 6858000"/>
              <a:gd name="connsiteX2" fmla="*/ 12191996 w 12191996"/>
              <a:gd name="connsiteY2" fmla="*/ 6858000 h 6858000"/>
              <a:gd name="connsiteX3" fmla="*/ 0 w 1219199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6" h="6858000">
                <a:moveTo>
                  <a:pt x="0" y="0"/>
                </a:moveTo>
                <a:lnTo>
                  <a:pt x="12191996" y="0"/>
                </a:lnTo>
                <a:lnTo>
                  <a:pt x="12191996" y="6858000"/>
                </a:lnTo>
                <a:lnTo>
                  <a:pt x="0" y="6858000"/>
                </a:lnTo>
                <a:close/>
              </a:path>
            </a:pathLst>
          </a:custGeom>
          <a:solidFill>
            <a:schemeClr val="tx1">
              <a:lumMod val="75000"/>
              <a:lumOff val="25000"/>
            </a:schemeClr>
          </a:solidFill>
        </p:spPr>
        <p:txBody>
          <a:bodyPr vert="horz" wrap="square" lIns="7200000" tIns="180000" rIns="180000" bIns="180000" rtlCol="0">
            <a:noAutofit/>
          </a:bodyPr>
          <a:lstStyle>
            <a:lvl1pPr>
              <a:buClr>
                <a:schemeClr val="bg1"/>
              </a:buClr>
              <a:buFont typeface="Arial" panose="020B0604020202020204" pitchFamily="34" charset="0"/>
              <a:buChar char="•"/>
              <a:defRPr lang="en-GB" sz="1200" dirty="0">
                <a:solidFill>
                  <a:schemeClr val="tx1"/>
                </a:solidFill>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p:txBody>
      </p:sp>
      <p:sp>
        <p:nvSpPr>
          <p:cNvPr id="18" name="Text Placeholder 2">
            <a:extLst>
              <a:ext uri="{FF2B5EF4-FFF2-40B4-BE49-F238E27FC236}">
                <a16:creationId xmlns:a16="http://schemas.microsoft.com/office/drawing/2014/main" id="{A7EC3AF1-77E6-BE4F-B4A2-5E1DDB8F2161}"/>
              </a:ext>
            </a:extLst>
          </p:cNvPr>
          <p:cNvSpPr>
            <a:spLocks noGrp="1"/>
          </p:cNvSpPr>
          <p:nvPr>
            <p:ph type="body" sz="quarter" idx="15" hasCustomPrompt="1"/>
          </p:nvPr>
        </p:nvSpPr>
        <p:spPr>
          <a:xfrm>
            <a:off x="633600" y="2628000"/>
            <a:ext cx="5367150" cy="179536"/>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chemeClr val="bg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document type, solution name, or client name</a:t>
            </a:r>
          </a:p>
        </p:txBody>
      </p:sp>
      <p:sp>
        <p:nvSpPr>
          <p:cNvPr id="19" name="Text Placeholder 3">
            <a:extLst>
              <a:ext uri="{FF2B5EF4-FFF2-40B4-BE49-F238E27FC236}">
                <a16:creationId xmlns:a16="http://schemas.microsoft.com/office/drawing/2014/main" id="{04472A60-AEA5-9242-A7E9-9CC250217F18}"/>
              </a:ext>
            </a:extLst>
          </p:cNvPr>
          <p:cNvSpPr>
            <a:spLocks noGrp="1"/>
          </p:cNvSpPr>
          <p:nvPr>
            <p:ph type="body" sz="quarter" idx="18" hasCustomPrompt="1"/>
          </p:nvPr>
        </p:nvSpPr>
        <p:spPr>
          <a:xfrm>
            <a:off x="623393" y="2887200"/>
            <a:ext cx="5377358" cy="1661993"/>
          </a:xfrm>
          <a:prstGeom prst="rect">
            <a:avLst/>
          </a:prstGeom>
        </p:spPr>
        <p:txBody>
          <a:bodyPr wrap="square">
            <a:spAutoFit/>
          </a:bodyPr>
          <a:lstStyle>
            <a:lvl1pPr marL="0" indent="0">
              <a:lnSpc>
                <a:spcPct val="100000"/>
              </a:lnSpc>
              <a:spcBef>
                <a:spcPts val="0"/>
              </a:spcBef>
              <a:spcAft>
                <a:spcPts val="0"/>
              </a:spcAft>
              <a:buFontTx/>
              <a:buNone/>
              <a:defRPr sz="3600" b="1" spc="-150" baseline="0">
                <a:solidFill>
                  <a:schemeClr val="bg1"/>
                </a:solidFill>
              </a:defRPr>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22" name="Text Placeholder 4">
            <a:extLst>
              <a:ext uri="{FF2B5EF4-FFF2-40B4-BE49-F238E27FC236}">
                <a16:creationId xmlns:a16="http://schemas.microsoft.com/office/drawing/2014/main" id="{6F12CA84-7200-8C44-BD24-74B905352813}"/>
              </a:ext>
            </a:extLst>
          </p:cNvPr>
          <p:cNvSpPr>
            <a:spLocks noGrp="1"/>
          </p:cNvSpPr>
          <p:nvPr>
            <p:ph type="body" sz="quarter" idx="11" hasCustomPrompt="1"/>
          </p:nvPr>
        </p:nvSpPr>
        <p:spPr>
          <a:xfrm>
            <a:off x="633600" y="5039072"/>
            <a:ext cx="5367150" cy="838200"/>
          </a:xfrm>
          <a:prstGeom prst="rect">
            <a:avLst/>
          </a:prstGeom>
          <a:noFill/>
          <a:ln/>
        </p:spPr>
        <p:txBody>
          <a:bodyPr wrap="square" lIns="0" tIns="0" rIns="0" bIns="0" rtlCol="0" anchor="t"/>
          <a:lstStyle>
            <a:lvl1pPr marL="0" marR="0" indent="0" algn="l" defTabSz="457200" rtl="0" eaLnBrk="1" fontAlgn="auto" latinLnBrk="0" hangingPunct="1">
              <a:lnSpc>
                <a:spcPct val="100000"/>
              </a:lnSpc>
              <a:spcBef>
                <a:spcPts val="0"/>
              </a:spcBef>
              <a:spcAft>
                <a:spcPts val="0"/>
              </a:spcAft>
              <a:buClr>
                <a:schemeClr val="bg2"/>
              </a:buClr>
              <a:buSzTx/>
              <a:buFontTx/>
              <a:buNone/>
              <a:tabLst/>
              <a:defRPr lang="en-US" sz="2400" kern="0" spc="3" dirty="0">
                <a:solidFill>
                  <a:schemeClr val="bg1"/>
                </a:solidFill>
                <a:latin typeface="Calibri Regular" pitchFamily="34" charset="0"/>
                <a:ea typeface="Calibri Regular" pitchFamily="34" charset="-122"/>
                <a:cs typeface="Calibri Regular" pitchFamily="34" charset="-120"/>
              </a:defRPr>
            </a:lvl1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pic>
        <p:nvPicPr>
          <p:cNvPr id="14" name="Picture Placeholder 8">
            <a:extLst>
              <a:ext uri="{FF2B5EF4-FFF2-40B4-BE49-F238E27FC236}">
                <a16:creationId xmlns:a16="http://schemas.microsoft.com/office/drawing/2014/main" id="{B901827D-700D-755D-7163-E5BB6008138C}"/>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15" name="Text Placeholder 2">
            <a:extLst>
              <a:ext uri="{FF2B5EF4-FFF2-40B4-BE49-F238E27FC236}">
                <a16:creationId xmlns:a16="http://schemas.microsoft.com/office/drawing/2014/main" id="{6F671ECC-EE19-F744-6AD9-9359B5A848B5}"/>
              </a:ext>
            </a:extLst>
          </p:cNvPr>
          <p:cNvSpPr>
            <a:spLocks noGrp="1"/>
          </p:cNvSpPr>
          <p:nvPr>
            <p:ph type="body" sz="quarter" idx="16" hasCustomPrompt="1"/>
          </p:nvPr>
        </p:nvSpPr>
        <p:spPr>
          <a:xfrm>
            <a:off x="633601" y="6487200"/>
            <a:ext cx="2366056" cy="190800"/>
          </a:xfrm>
          <a:prstGeom prst="rect">
            <a:avLst/>
          </a:prstGeom>
          <a:noFill/>
          <a:ln/>
        </p:spPr>
        <p:txBody>
          <a:bodyPr wrap="square" lIns="0" tIns="0" rIns="0" bIns="0" rtlCol="0" anchor="t"/>
          <a:lstStyle>
            <a:lvl1pPr marL="0" indent="0">
              <a:lnSpc>
                <a:spcPts val="1400"/>
              </a:lnSpc>
              <a:spcBef>
                <a:spcPts val="0"/>
              </a:spcBef>
              <a:spcAft>
                <a:spcPts val="800"/>
              </a:spcAft>
              <a:buNone/>
              <a:defRPr lang="en-US" sz="1050" smtClean="0">
                <a:solidFill>
                  <a:schemeClr val="bg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author’s name | Date</a:t>
            </a:r>
          </a:p>
        </p:txBody>
      </p:sp>
      <p:sp>
        <p:nvSpPr>
          <p:cNvPr id="2" name="Rectangle 1">
            <a:extLst>
              <a:ext uri="{FF2B5EF4-FFF2-40B4-BE49-F238E27FC236}">
                <a16:creationId xmlns:a16="http://schemas.microsoft.com/office/drawing/2014/main" id="{18A4CCC4-FDCF-803B-665F-AE6C1E6DDDE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AF6B82E-C2E0-0D2C-02BF-321FCEDE7755}"/>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6E38BA-45EA-1DB4-F8A0-E4AE3C6ABACF}"/>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14A37FD-F9F1-8D59-B163-243E2EAAC82D}"/>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2106614-0D69-0529-B4F1-D7F27BE9EAAC}"/>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02E8E79-3A2A-2969-FF56-40D70BB787C6}"/>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2171B11-C2CA-EE89-CC59-B762EA0A713A}"/>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76AB89D-800B-0E55-0117-766606E5A1AA}"/>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Picture Placeholder 15">
            <a:extLst>
              <a:ext uri="{FF2B5EF4-FFF2-40B4-BE49-F238E27FC236}">
                <a16:creationId xmlns:a16="http://schemas.microsoft.com/office/drawing/2014/main" id="{860E129D-16A5-97E5-5C4A-A17FE94BF3CF}"/>
              </a:ext>
            </a:extLst>
          </p:cNvPr>
          <p:cNvSpPr>
            <a:spLocks noGrp="1"/>
          </p:cNvSpPr>
          <p:nvPr>
            <p:ph type="pic" sz="quarter" idx="19" hasCustomPrompt="1"/>
          </p:nvPr>
        </p:nvSpPr>
        <p:spPr>
          <a:xfrm>
            <a:off x="604838" y="374690"/>
            <a:ext cx="2419350" cy="436120"/>
          </a:xfrm>
        </p:spPr>
        <p:txBody>
          <a:bodyPr anchor="ctr" anchorCtr="0"/>
          <a:lstStyle>
            <a:lvl1pPr algn="ctr">
              <a:defRPr sz="1200">
                <a:solidFill>
                  <a:schemeClr val="bg1"/>
                </a:solidFill>
              </a:defRPr>
            </a:lvl1pPr>
          </a:lstStyle>
          <a:p>
            <a:r>
              <a:rPr lang="en-GB" dirty="0"/>
              <a:t> click icon to position master logo</a:t>
            </a:r>
          </a:p>
        </p:txBody>
      </p:sp>
    </p:spTree>
    <p:extLst>
      <p:ext uri="{BB962C8B-B14F-4D97-AF65-F5344CB8AC3E}">
        <p14:creationId xmlns:p14="http://schemas.microsoft.com/office/powerpoint/2010/main" val="380166445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x2_1/3_Grey left">
    <p:bg>
      <p:bgPr>
        <a:solidFill>
          <a:srgbClr val="F0F0E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flipH="1">
            <a:off x="4332288" y="0"/>
            <a:ext cx="78597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B6B563E1-39D5-4348-B384-922CC6F4EF5F}"/>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4" name="Slide Number Placeholder 2">
            <a:extLst>
              <a:ext uri="{FF2B5EF4-FFF2-40B4-BE49-F238E27FC236}">
                <a16:creationId xmlns:a16="http://schemas.microsoft.com/office/drawing/2014/main" id="{B05A529A-305B-C144-A9A4-77450136C4D2}"/>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A5F91134-9BD7-564F-A611-8179E2E817A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9" name="Text Placeholder 2">
            <a:extLst>
              <a:ext uri="{FF2B5EF4-FFF2-40B4-BE49-F238E27FC236}">
                <a16:creationId xmlns:a16="http://schemas.microsoft.com/office/drawing/2014/main" id="{A119173F-0F3F-D149-A99D-439A42732612}"/>
              </a:ext>
            </a:extLst>
          </p:cNvPr>
          <p:cNvSpPr>
            <a:spLocks noGrp="1"/>
          </p:cNvSpPr>
          <p:nvPr>
            <p:ph type="body" sz="quarter" idx="40"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30" name="Text Placeholder 6">
            <a:extLst>
              <a:ext uri="{FF2B5EF4-FFF2-40B4-BE49-F238E27FC236}">
                <a16:creationId xmlns:a16="http://schemas.microsoft.com/office/drawing/2014/main" id="{B7AEBFC4-2825-0D4C-9751-3691B8F1A720}"/>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sp>
        <p:nvSpPr>
          <p:cNvPr id="2" name="Text Placeholder 4">
            <a:extLst>
              <a:ext uri="{FF2B5EF4-FFF2-40B4-BE49-F238E27FC236}">
                <a16:creationId xmlns:a16="http://schemas.microsoft.com/office/drawing/2014/main" id="{FB9066BB-03AA-3765-D7F2-9CBBCB7010F4}"/>
              </a:ext>
            </a:extLst>
          </p:cNvPr>
          <p:cNvSpPr>
            <a:spLocks noGrp="1"/>
          </p:cNvSpPr>
          <p:nvPr>
            <p:ph type="body" sz="quarter" idx="51" hasCustomPrompt="1"/>
          </p:nvPr>
        </p:nvSpPr>
        <p:spPr>
          <a:xfrm>
            <a:off x="4718266" y="2924944"/>
            <a:ext cx="6840149" cy="709664"/>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endParaRPr lang="en-US" dirty="0"/>
          </a:p>
        </p:txBody>
      </p:sp>
      <p:sp>
        <p:nvSpPr>
          <p:cNvPr id="3" name="Text Placeholder 2">
            <a:extLst>
              <a:ext uri="{FF2B5EF4-FFF2-40B4-BE49-F238E27FC236}">
                <a16:creationId xmlns:a16="http://schemas.microsoft.com/office/drawing/2014/main" id="{70ED96F8-FA52-80A1-818E-731B29D6BB0F}"/>
              </a:ext>
            </a:extLst>
          </p:cNvPr>
          <p:cNvSpPr>
            <a:spLocks noGrp="1"/>
          </p:cNvSpPr>
          <p:nvPr>
            <p:ph type="body" sz="quarter" idx="46"/>
          </p:nvPr>
        </p:nvSpPr>
        <p:spPr>
          <a:xfrm>
            <a:off x="4718266" y="3645024"/>
            <a:ext cx="6840149"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4">
            <a:extLst>
              <a:ext uri="{FF2B5EF4-FFF2-40B4-BE49-F238E27FC236}">
                <a16:creationId xmlns:a16="http://schemas.microsoft.com/office/drawing/2014/main" id="{1A976A04-3504-E260-A227-96CAF0D89402}"/>
              </a:ext>
            </a:extLst>
          </p:cNvPr>
          <p:cNvSpPr>
            <a:spLocks noGrp="1"/>
          </p:cNvSpPr>
          <p:nvPr>
            <p:ph type="body" sz="quarter" idx="52" hasCustomPrompt="1"/>
          </p:nvPr>
        </p:nvSpPr>
        <p:spPr>
          <a:xfrm>
            <a:off x="633600" y="2924944"/>
            <a:ext cx="3302161" cy="709664"/>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5" name="Text Placeholder 2">
            <a:extLst>
              <a:ext uri="{FF2B5EF4-FFF2-40B4-BE49-F238E27FC236}">
                <a16:creationId xmlns:a16="http://schemas.microsoft.com/office/drawing/2014/main" id="{02E0A779-AA5E-CCCB-1EC0-3EA1D92C0DC7}"/>
              </a:ext>
            </a:extLst>
          </p:cNvPr>
          <p:cNvSpPr>
            <a:spLocks noGrp="1"/>
          </p:cNvSpPr>
          <p:nvPr>
            <p:ph type="body" sz="quarter" idx="53"/>
          </p:nvPr>
        </p:nvSpPr>
        <p:spPr>
          <a:xfrm>
            <a:off x="633600" y="3645024"/>
            <a:ext cx="3302161"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9" name="Picture Placeholder 13">
            <a:extLst>
              <a:ext uri="{FF2B5EF4-FFF2-40B4-BE49-F238E27FC236}">
                <a16:creationId xmlns:a16="http://schemas.microsoft.com/office/drawing/2014/main" id="{80A5EF83-1E29-2D1D-95FD-DDF5C9318EF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452575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 x2_1/3_Purple left">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flipH="1">
            <a:off x="4330800" y="0"/>
            <a:ext cx="78611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B6B563E1-39D5-4348-B384-922CC6F4EF5F}"/>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chemeClr val="bg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4" name="Slide Number Placeholder 2">
            <a:extLst>
              <a:ext uri="{FF2B5EF4-FFF2-40B4-BE49-F238E27FC236}">
                <a16:creationId xmlns:a16="http://schemas.microsoft.com/office/drawing/2014/main" id="{2C8C1B15-FFB1-A54A-AB18-B7AECDAFE9F8}"/>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89276449-AD5C-EA4B-A6F4-FF8448A73337}"/>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pic>
        <p:nvPicPr>
          <p:cNvPr id="20" name="Graphic 19">
            <a:extLst>
              <a:ext uri="{FF2B5EF4-FFF2-40B4-BE49-F238E27FC236}">
                <a16:creationId xmlns:a16="http://schemas.microsoft.com/office/drawing/2014/main" id="{9532481A-3432-6C4B-BC27-EDBE02D174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0251" y="6354000"/>
            <a:ext cx="1360800" cy="402797"/>
          </a:xfrm>
          <a:prstGeom prst="rect">
            <a:avLst/>
          </a:prstGeom>
        </p:spPr>
      </p:pic>
      <p:sp>
        <p:nvSpPr>
          <p:cNvPr id="25" name="Text Placeholder 2">
            <a:extLst>
              <a:ext uri="{FF2B5EF4-FFF2-40B4-BE49-F238E27FC236}">
                <a16:creationId xmlns:a16="http://schemas.microsoft.com/office/drawing/2014/main" id="{74C49FC1-A545-AB45-9E3D-39B20281DE0C}"/>
              </a:ext>
            </a:extLst>
          </p:cNvPr>
          <p:cNvSpPr>
            <a:spLocks noGrp="1"/>
          </p:cNvSpPr>
          <p:nvPr>
            <p:ph type="body" sz="quarter" idx="40"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26" name="Text Placeholder 6">
            <a:extLst>
              <a:ext uri="{FF2B5EF4-FFF2-40B4-BE49-F238E27FC236}">
                <a16:creationId xmlns:a16="http://schemas.microsoft.com/office/drawing/2014/main" id="{EBC5DA36-5081-FB4B-8FCE-598F7BE4E2FC}"/>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solidFill>
                  <a:schemeClr val="bg1"/>
                </a:solidFill>
              </a:defRPr>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sp>
        <p:nvSpPr>
          <p:cNvPr id="2" name="Text Placeholder 4">
            <a:extLst>
              <a:ext uri="{FF2B5EF4-FFF2-40B4-BE49-F238E27FC236}">
                <a16:creationId xmlns:a16="http://schemas.microsoft.com/office/drawing/2014/main" id="{1A77E72C-81BA-89A4-11A0-3C1D83668FA6}"/>
              </a:ext>
            </a:extLst>
          </p:cNvPr>
          <p:cNvSpPr>
            <a:spLocks noGrp="1"/>
          </p:cNvSpPr>
          <p:nvPr>
            <p:ph type="body" sz="quarter" idx="44" hasCustomPrompt="1"/>
          </p:nvPr>
        </p:nvSpPr>
        <p:spPr>
          <a:xfrm>
            <a:off x="4716780" y="2924944"/>
            <a:ext cx="6838632" cy="709664"/>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endParaRPr lang="en-US" dirty="0"/>
          </a:p>
        </p:txBody>
      </p:sp>
      <p:sp>
        <p:nvSpPr>
          <p:cNvPr id="3" name="Text Placeholder 2">
            <a:extLst>
              <a:ext uri="{FF2B5EF4-FFF2-40B4-BE49-F238E27FC236}">
                <a16:creationId xmlns:a16="http://schemas.microsoft.com/office/drawing/2014/main" id="{5B76417F-7A05-9820-3E6F-99D26FE602E9}"/>
              </a:ext>
            </a:extLst>
          </p:cNvPr>
          <p:cNvSpPr>
            <a:spLocks noGrp="1"/>
          </p:cNvSpPr>
          <p:nvPr>
            <p:ph type="body" sz="quarter" idx="46"/>
          </p:nvPr>
        </p:nvSpPr>
        <p:spPr>
          <a:xfrm>
            <a:off x="4716780" y="3645024"/>
            <a:ext cx="6838633"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4">
            <a:extLst>
              <a:ext uri="{FF2B5EF4-FFF2-40B4-BE49-F238E27FC236}">
                <a16:creationId xmlns:a16="http://schemas.microsoft.com/office/drawing/2014/main" id="{84D336A2-983F-0F4E-CE7F-3947C0E52230}"/>
              </a:ext>
            </a:extLst>
          </p:cNvPr>
          <p:cNvSpPr>
            <a:spLocks noGrp="1"/>
          </p:cNvSpPr>
          <p:nvPr>
            <p:ph type="body" sz="quarter" idx="49" hasCustomPrompt="1"/>
          </p:nvPr>
        </p:nvSpPr>
        <p:spPr>
          <a:xfrm>
            <a:off x="633601" y="2924944"/>
            <a:ext cx="3302160" cy="709664"/>
          </a:xfrm>
          <a:prstGeom prst="rect">
            <a:avLst/>
          </a:prstGeom>
        </p:spPr>
        <p:txBody>
          <a:bodyPr/>
          <a:lstStyle>
            <a:lvl1pPr marL="0" indent="0">
              <a:spcBef>
                <a:spcPts val="0"/>
              </a:spcBef>
              <a:spcAft>
                <a:spcPts val="0"/>
              </a:spcAft>
              <a:buFontTx/>
              <a:buNone/>
              <a:defRPr sz="1800" b="1">
                <a:solidFill>
                  <a:schemeClr val="bg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5" name="Text Placeholder 2">
            <a:extLst>
              <a:ext uri="{FF2B5EF4-FFF2-40B4-BE49-F238E27FC236}">
                <a16:creationId xmlns:a16="http://schemas.microsoft.com/office/drawing/2014/main" id="{108BF57E-F509-2762-EF25-47A74AEE51C6}"/>
              </a:ext>
            </a:extLst>
          </p:cNvPr>
          <p:cNvSpPr>
            <a:spLocks noGrp="1"/>
          </p:cNvSpPr>
          <p:nvPr>
            <p:ph type="body" sz="quarter" idx="50"/>
          </p:nvPr>
        </p:nvSpPr>
        <p:spPr>
          <a:xfrm>
            <a:off x="633601" y="3645024"/>
            <a:ext cx="3302160" cy="2430339"/>
          </a:xfrm>
        </p:spPr>
        <p:txBody>
          <a:bodyPr wrap="square"/>
          <a:lstStyle>
            <a:lvl1pPr marL="180000" indent="-180000">
              <a:spcBef>
                <a:spcPts val="600"/>
              </a:spcBef>
              <a:spcAft>
                <a:spcPts val="0"/>
              </a:spcAft>
              <a:buClr>
                <a:schemeClr val="bg1"/>
              </a:buClr>
              <a:buFont typeface="Arial" panose="020B0604020202020204" pitchFamily="34" charset="0"/>
              <a:buChar char="•"/>
              <a:defRPr sz="1800">
                <a:solidFill>
                  <a:schemeClr val="bg1"/>
                </a:solidFill>
              </a:defRPr>
            </a:lvl1pPr>
            <a:lvl2pPr marL="360000" indent="-180000">
              <a:spcBef>
                <a:spcPts val="600"/>
              </a:spcBef>
              <a:spcAft>
                <a:spcPts val="0"/>
              </a:spcAft>
              <a:buClr>
                <a:schemeClr val="bg1"/>
              </a:buClr>
              <a:buFont typeface="Arial" panose="020B0604020202020204" pitchFamily="34" charset="0"/>
              <a:buChar char="-"/>
              <a:defRPr sz="1800">
                <a:solidFill>
                  <a:schemeClr val="bg1"/>
                </a:solidFill>
              </a:defRPr>
            </a:lvl2pPr>
            <a:lvl3pPr marL="540000" indent="-180000">
              <a:spcBef>
                <a:spcPts val="600"/>
              </a:spcBef>
              <a:spcAft>
                <a:spcPts val="0"/>
              </a:spcAft>
              <a:buClr>
                <a:schemeClr val="bg1"/>
              </a:buClr>
              <a:buFont typeface="Arial" panose="020B0604020202020204" pitchFamily="34" charset="0"/>
              <a:buChar char="-"/>
              <a:defRPr sz="1800">
                <a:solidFill>
                  <a:schemeClr val="bg1"/>
                </a:solidFill>
              </a:defRPr>
            </a:lvl3pPr>
            <a:lvl4pPr marL="0" indent="-180000">
              <a:spcBef>
                <a:spcPts val="600"/>
              </a:spcBef>
              <a:spcAft>
                <a:spcPts val="0"/>
              </a:spcAft>
              <a:buClr>
                <a:schemeClr val="accent1"/>
              </a:buClr>
              <a:buFont typeface="Arial" panose="020B0604020202020204" pitchFamily="34" charset="0"/>
              <a:buChar char="•"/>
              <a:defRPr sz="1800">
                <a:solidFill>
                  <a:schemeClr val="bg1"/>
                </a:solidFill>
              </a:defRPr>
            </a:lvl4pPr>
            <a:lvl5pPr marL="360000" indent="-180000">
              <a:spcBef>
                <a:spcPts val="600"/>
              </a:spcBef>
              <a:spcAft>
                <a:spcPts val="0"/>
              </a:spcAft>
              <a:buFont typeface="Arial" panose="020B0604020202020204" pitchFamily="34" charset="0"/>
              <a:buChar char="-"/>
              <a:defRPr sz="1800">
                <a:solidFill>
                  <a:schemeClr val="bg1"/>
                </a:solidFill>
              </a:defRPr>
            </a:lvl5pPr>
            <a:lvl6pPr marL="540000" indent="-180000">
              <a:buClr>
                <a:schemeClr val="accent1"/>
              </a:buClr>
              <a:buFont typeface="Arial" panose="020B0604020202020204" pitchFamily="34" charset="0"/>
              <a:buChar char="-"/>
              <a:defRPr>
                <a:solidFill>
                  <a:schemeClr val="bg1"/>
                </a:solidFill>
              </a:defRPr>
            </a:lvl6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36740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1/3_Left image with breadcrumb, title, subtitle and body">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DD6503-40D8-FF45-86AC-E692C645F372}"/>
              </a:ext>
            </a:extLst>
          </p:cNvPr>
          <p:cNvSpPr>
            <a:spLocks noGrp="1"/>
          </p:cNvSpPr>
          <p:nvPr>
            <p:ph type="body" sz="quarter" idx="44" hasCustomPrompt="1"/>
          </p:nvPr>
        </p:nvSpPr>
        <p:spPr>
          <a:xfrm>
            <a:off x="4345201" y="2924944"/>
            <a:ext cx="721321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US" dirty="0"/>
          </a:p>
        </p:txBody>
      </p:sp>
      <p:sp>
        <p:nvSpPr>
          <p:cNvPr id="4" name="Picture Placeholder 3">
            <a:extLst>
              <a:ext uri="{FF2B5EF4-FFF2-40B4-BE49-F238E27FC236}">
                <a16:creationId xmlns:a16="http://schemas.microsoft.com/office/drawing/2014/main" id="{BD0D79F5-43D4-B345-8C6C-93CC5DF6B04A}"/>
              </a:ext>
            </a:extLst>
          </p:cNvPr>
          <p:cNvSpPr>
            <a:spLocks noGrp="1"/>
          </p:cNvSpPr>
          <p:nvPr>
            <p:ph type="pic" sz="quarter" idx="17" hasCustomPrompt="1"/>
          </p:nvPr>
        </p:nvSpPr>
        <p:spPr>
          <a:xfrm>
            <a:off x="0" y="-1"/>
            <a:ext cx="3416300" cy="6075363"/>
          </a:xfrm>
          <a:prstGeom prst="rect">
            <a:avLst/>
          </a:prstGeom>
          <a:solidFill>
            <a:schemeClr val="bg1">
              <a:lumMod val="95000"/>
            </a:schemeClr>
          </a:solidFill>
        </p:spPr>
        <p:txBody>
          <a:bodyPr vert="horz" lIns="180000" tIns="180000" rIns="180000" bIns="180000" rtlCol="0">
            <a:noAutofit/>
          </a:bodyPr>
          <a:lstStyle>
            <a:lvl1pP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4345199" y="442800"/>
            <a:ext cx="7213217"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1" name="Slide Number Placeholder 2">
            <a:extLst>
              <a:ext uri="{FF2B5EF4-FFF2-40B4-BE49-F238E27FC236}">
                <a16:creationId xmlns:a16="http://schemas.microsoft.com/office/drawing/2014/main" id="{610D89C7-7F6D-DD4B-AC74-987461BEEF1B}"/>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ooter Placeholder 1">
            <a:extLst>
              <a:ext uri="{FF2B5EF4-FFF2-40B4-BE49-F238E27FC236}">
                <a16:creationId xmlns:a16="http://schemas.microsoft.com/office/drawing/2014/main" id="{1BCF032B-5BAF-F545-9D03-E6725C10F71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5" name="Text Placeholder 2">
            <a:extLst>
              <a:ext uri="{FF2B5EF4-FFF2-40B4-BE49-F238E27FC236}">
                <a16:creationId xmlns:a16="http://schemas.microsoft.com/office/drawing/2014/main" id="{148C70DD-C70A-D349-A7E1-862DB3A91185}"/>
              </a:ext>
            </a:extLst>
          </p:cNvPr>
          <p:cNvSpPr>
            <a:spLocks noGrp="1"/>
          </p:cNvSpPr>
          <p:nvPr>
            <p:ph type="body" sz="quarter" idx="40" hasCustomPrompt="1"/>
          </p:nvPr>
        </p:nvSpPr>
        <p:spPr>
          <a:xfrm>
            <a:off x="4345200" y="630000"/>
            <a:ext cx="7213215"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7" name="Text Placeholder 6">
            <a:extLst>
              <a:ext uri="{FF2B5EF4-FFF2-40B4-BE49-F238E27FC236}">
                <a16:creationId xmlns:a16="http://schemas.microsoft.com/office/drawing/2014/main" id="{6AF116DA-2B23-8A4C-8DD1-782739A2C6B8}"/>
              </a:ext>
            </a:extLst>
          </p:cNvPr>
          <p:cNvSpPr>
            <a:spLocks noGrp="1"/>
          </p:cNvSpPr>
          <p:nvPr>
            <p:ph type="body" sz="quarter" idx="45" hasCustomPrompt="1"/>
          </p:nvPr>
        </p:nvSpPr>
        <p:spPr>
          <a:xfrm>
            <a:off x="4344988" y="1555200"/>
            <a:ext cx="7213428"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3" name="Text Placeholder 2">
            <a:extLst>
              <a:ext uri="{FF2B5EF4-FFF2-40B4-BE49-F238E27FC236}">
                <a16:creationId xmlns:a16="http://schemas.microsoft.com/office/drawing/2014/main" id="{B416972D-4F86-0C4D-5850-8BC3AAB6E529}"/>
              </a:ext>
            </a:extLst>
          </p:cNvPr>
          <p:cNvSpPr>
            <a:spLocks noGrp="1"/>
          </p:cNvSpPr>
          <p:nvPr>
            <p:ph type="body" sz="quarter" idx="46"/>
          </p:nvPr>
        </p:nvSpPr>
        <p:spPr>
          <a:xfrm>
            <a:off x="4345200" y="3645024"/>
            <a:ext cx="7213216"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8" name="Picture Placeholder 13">
            <a:extLst>
              <a:ext uri="{FF2B5EF4-FFF2-40B4-BE49-F238E27FC236}">
                <a16:creationId xmlns:a16="http://schemas.microsoft.com/office/drawing/2014/main" id="{3C47CA85-85C0-5591-D6C1-938FE5C500B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03619998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py_1/3_Left image with breadcrumb, title and bod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D0D79F5-43D4-B345-8C6C-93CC5DF6B04A}"/>
              </a:ext>
            </a:extLst>
          </p:cNvPr>
          <p:cNvSpPr>
            <a:spLocks noGrp="1"/>
          </p:cNvSpPr>
          <p:nvPr>
            <p:ph type="pic" sz="quarter" idx="17" hasCustomPrompt="1"/>
          </p:nvPr>
        </p:nvSpPr>
        <p:spPr>
          <a:xfrm>
            <a:off x="0" y="-1588"/>
            <a:ext cx="3416300" cy="6076951"/>
          </a:xfrm>
          <a:prstGeom prst="rect">
            <a:avLst/>
          </a:prstGeom>
          <a:solidFill>
            <a:schemeClr val="bg1">
              <a:lumMod val="95000"/>
            </a:schemeClr>
          </a:solidFill>
        </p:spPr>
        <p:txBody>
          <a:bodyPr vert="horz" lIns="180000" tIns="180000" rIns="180000" bIns="180000" rtlCol="0">
            <a:noAutofit/>
          </a:bodyPr>
          <a:lstStyle>
            <a:lvl1pP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4345200" y="442800"/>
            <a:ext cx="7223124"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1" name="Slide Number Placeholder 2">
            <a:extLst>
              <a:ext uri="{FF2B5EF4-FFF2-40B4-BE49-F238E27FC236}">
                <a16:creationId xmlns:a16="http://schemas.microsoft.com/office/drawing/2014/main" id="{610D89C7-7F6D-DD4B-AC74-987461BEEF1B}"/>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ooter Placeholder 1">
            <a:extLst>
              <a:ext uri="{FF2B5EF4-FFF2-40B4-BE49-F238E27FC236}">
                <a16:creationId xmlns:a16="http://schemas.microsoft.com/office/drawing/2014/main" id="{1BCF032B-5BAF-F545-9D03-E6725C10F71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5" name="Text Placeholder 2">
            <a:extLst>
              <a:ext uri="{FF2B5EF4-FFF2-40B4-BE49-F238E27FC236}">
                <a16:creationId xmlns:a16="http://schemas.microsoft.com/office/drawing/2014/main" id="{148C70DD-C70A-D349-A7E1-862DB3A91185}"/>
              </a:ext>
            </a:extLst>
          </p:cNvPr>
          <p:cNvSpPr>
            <a:spLocks noGrp="1"/>
          </p:cNvSpPr>
          <p:nvPr>
            <p:ph type="body" sz="quarter" idx="40" hasCustomPrompt="1"/>
          </p:nvPr>
        </p:nvSpPr>
        <p:spPr>
          <a:xfrm>
            <a:off x="4345200" y="630000"/>
            <a:ext cx="7210212"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13" name="Text Placeholder 4">
            <a:extLst>
              <a:ext uri="{FF2B5EF4-FFF2-40B4-BE49-F238E27FC236}">
                <a16:creationId xmlns:a16="http://schemas.microsoft.com/office/drawing/2014/main" id="{E60CE022-AC52-1C6C-FB86-94270A7190F6}"/>
              </a:ext>
            </a:extLst>
          </p:cNvPr>
          <p:cNvSpPr>
            <a:spLocks noGrp="1"/>
          </p:cNvSpPr>
          <p:nvPr>
            <p:ph type="body" sz="quarter" idx="53" hasCustomPrompt="1"/>
          </p:nvPr>
        </p:nvSpPr>
        <p:spPr>
          <a:xfrm>
            <a:off x="4332288" y="1994105"/>
            <a:ext cx="7226127"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a:t>
            </a:r>
            <a:endParaRPr lang="en-US" dirty="0"/>
          </a:p>
        </p:txBody>
      </p:sp>
      <p:sp>
        <p:nvSpPr>
          <p:cNvPr id="2" name="Text Placeholder 2">
            <a:extLst>
              <a:ext uri="{FF2B5EF4-FFF2-40B4-BE49-F238E27FC236}">
                <a16:creationId xmlns:a16="http://schemas.microsoft.com/office/drawing/2014/main" id="{785726EA-E4BC-FAEC-6583-0D9341EE13F0}"/>
              </a:ext>
            </a:extLst>
          </p:cNvPr>
          <p:cNvSpPr>
            <a:spLocks noGrp="1"/>
          </p:cNvSpPr>
          <p:nvPr>
            <p:ph type="body" sz="quarter" idx="46"/>
          </p:nvPr>
        </p:nvSpPr>
        <p:spPr>
          <a:xfrm>
            <a:off x="4332287" y="2733641"/>
            <a:ext cx="7223125" cy="334172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8" name="Picture Placeholder 13">
            <a:extLst>
              <a:ext uri="{FF2B5EF4-FFF2-40B4-BE49-F238E27FC236}">
                <a16:creationId xmlns:a16="http://schemas.microsoft.com/office/drawing/2014/main" id="{DC4EBBB1-52E3-4A93-0447-366BA74F9A83}"/>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82811467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py_1/3_Left image with title, subtitle and body">
    <p:bg>
      <p:bgPr>
        <a:solidFill>
          <a:schemeClr val="bg1"/>
        </a:solidFill>
        <a:effectLst/>
      </p:bgPr>
    </p:bg>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610D89C7-7F6D-DD4B-AC74-987461BEEF1B}"/>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ooter Placeholder 1">
            <a:extLst>
              <a:ext uri="{FF2B5EF4-FFF2-40B4-BE49-F238E27FC236}">
                <a16:creationId xmlns:a16="http://schemas.microsoft.com/office/drawing/2014/main" id="{1BCF032B-5BAF-F545-9D03-E6725C10F71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7" name="Picture Placeholder 3">
            <a:extLst>
              <a:ext uri="{FF2B5EF4-FFF2-40B4-BE49-F238E27FC236}">
                <a16:creationId xmlns:a16="http://schemas.microsoft.com/office/drawing/2014/main" id="{CD6E48D8-DE82-CBE8-A524-AA276D3B3E2C}"/>
              </a:ext>
            </a:extLst>
          </p:cNvPr>
          <p:cNvSpPr>
            <a:spLocks noGrp="1"/>
          </p:cNvSpPr>
          <p:nvPr>
            <p:ph type="pic" sz="quarter" idx="17" hasCustomPrompt="1"/>
          </p:nvPr>
        </p:nvSpPr>
        <p:spPr>
          <a:xfrm>
            <a:off x="0" y="-1"/>
            <a:ext cx="3416300" cy="6075364"/>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2" name="Text Placeholder 4">
            <a:extLst>
              <a:ext uri="{FF2B5EF4-FFF2-40B4-BE49-F238E27FC236}">
                <a16:creationId xmlns:a16="http://schemas.microsoft.com/office/drawing/2014/main" id="{0BE2E28A-27C3-4B18-F8C8-826698F51D07}"/>
              </a:ext>
            </a:extLst>
          </p:cNvPr>
          <p:cNvSpPr>
            <a:spLocks noGrp="1"/>
          </p:cNvSpPr>
          <p:nvPr>
            <p:ph type="body" sz="quarter" idx="53" hasCustomPrompt="1"/>
          </p:nvPr>
        </p:nvSpPr>
        <p:spPr>
          <a:xfrm>
            <a:off x="4332289" y="2552245"/>
            <a:ext cx="7226128"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a:t>
            </a:r>
            <a:endParaRPr lang="en-US" dirty="0"/>
          </a:p>
        </p:txBody>
      </p:sp>
      <p:sp>
        <p:nvSpPr>
          <p:cNvPr id="9" name="Text Placeholder 2">
            <a:extLst>
              <a:ext uri="{FF2B5EF4-FFF2-40B4-BE49-F238E27FC236}">
                <a16:creationId xmlns:a16="http://schemas.microsoft.com/office/drawing/2014/main" id="{F254CA24-4EEA-4056-03B2-354303778B5B}"/>
              </a:ext>
            </a:extLst>
          </p:cNvPr>
          <p:cNvSpPr>
            <a:spLocks noGrp="1"/>
          </p:cNvSpPr>
          <p:nvPr>
            <p:ph type="body" sz="quarter" idx="40" hasCustomPrompt="1"/>
          </p:nvPr>
        </p:nvSpPr>
        <p:spPr>
          <a:xfrm>
            <a:off x="4345200" y="450561"/>
            <a:ext cx="7225916"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10" name="Text Placeholder 6">
            <a:extLst>
              <a:ext uri="{FF2B5EF4-FFF2-40B4-BE49-F238E27FC236}">
                <a16:creationId xmlns:a16="http://schemas.microsoft.com/office/drawing/2014/main" id="{71D416A0-6753-D854-2D1F-4E1028EB9D05}"/>
              </a:ext>
            </a:extLst>
          </p:cNvPr>
          <p:cNvSpPr>
            <a:spLocks noGrp="1"/>
          </p:cNvSpPr>
          <p:nvPr>
            <p:ph type="body" sz="quarter" idx="45" hasCustomPrompt="1"/>
          </p:nvPr>
        </p:nvSpPr>
        <p:spPr>
          <a:xfrm>
            <a:off x="4344988" y="1364961"/>
            <a:ext cx="7226128"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3" name="Text Placeholder 2">
            <a:extLst>
              <a:ext uri="{FF2B5EF4-FFF2-40B4-BE49-F238E27FC236}">
                <a16:creationId xmlns:a16="http://schemas.microsoft.com/office/drawing/2014/main" id="{B0CB2659-315B-974B-8257-E28AE6272B70}"/>
              </a:ext>
            </a:extLst>
          </p:cNvPr>
          <p:cNvSpPr>
            <a:spLocks noGrp="1"/>
          </p:cNvSpPr>
          <p:nvPr>
            <p:ph type="body" sz="quarter" idx="46"/>
          </p:nvPr>
        </p:nvSpPr>
        <p:spPr>
          <a:xfrm>
            <a:off x="4332288" y="3291781"/>
            <a:ext cx="7226129" cy="278358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3" name="Picture Placeholder 13">
            <a:extLst>
              <a:ext uri="{FF2B5EF4-FFF2-40B4-BE49-F238E27FC236}">
                <a16:creationId xmlns:a16="http://schemas.microsoft.com/office/drawing/2014/main" id="{EBC638BE-2A66-0D6C-FF07-A6578D4C0B23}"/>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26131471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py x2_1/3 Left imag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4345198" y="442800"/>
            <a:ext cx="7213217"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6" name="Picture Placeholder 3">
            <a:extLst>
              <a:ext uri="{FF2B5EF4-FFF2-40B4-BE49-F238E27FC236}">
                <a16:creationId xmlns:a16="http://schemas.microsoft.com/office/drawing/2014/main" id="{6317F0EE-4677-7F4C-85D7-4DE5D3D55E30}"/>
              </a:ext>
            </a:extLst>
          </p:cNvPr>
          <p:cNvSpPr>
            <a:spLocks noGrp="1"/>
          </p:cNvSpPr>
          <p:nvPr>
            <p:ph type="pic" sz="quarter" idx="17" hasCustomPrompt="1"/>
          </p:nvPr>
        </p:nvSpPr>
        <p:spPr>
          <a:xfrm>
            <a:off x="0" y="-5401"/>
            <a:ext cx="3416300" cy="6080764"/>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9" name="Slide Number Placeholder 2">
            <a:extLst>
              <a:ext uri="{FF2B5EF4-FFF2-40B4-BE49-F238E27FC236}">
                <a16:creationId xmlns:a16="http://schemas.microsoft.com/office/drawing/2014/main" id="{2BB9855B-0A4F-A549-8018-0ACF2FCF3776}"/>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Footer Placeholder 1">
            <a:extLst>
              <a:ext uri="{FF2B5EF4-FFF2-40B4-BE49-F238E27FC236}">
                <a16:creationId xmlns:a16="http://schemas.microsoft.com/office/drawing/2014/main" id="{301C4A0E-4E59-9643-B2E7-752D8E733D8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4" name="Text Placeholder 4">
            <a:extLst>
              <a:ext uri="{FF2B5EF4-FFF2-40B4-BE49-F238E27FC236}">
                <a16:creationId xmlns:a16="http://schemas.microsoft.com/office/drawing/2014/main" id="{83E56CA4-707E-8B4C-ACD7-AE9B3E8BD7D2}"/>
              </a:ext>
            </a:extLst>
          </p:cNvPr>
          <p:cNvSpPr>
            <a:spLocks noGrp="1"/>
          </p:cNvSpPr>
          <p:nvPr>
            <p:ph type="body" sz="quarter" idx="44" hasCustomPrompt="1"/>
          </p:nvPr>
        </p:nvSpPr>
        <p:spPr>
          <a:xfrm>
            <a:off x="4345200" y="2924944"/>
            <a:ext cx="3498318"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17" name="Text Placeholder 2">
            <a:extLst>
              <a:ext uri="{FF2B5EF4-FFF2-40B4-BE49-F238E27FC236}">
                <a16:creationId xmlns:a16="http://schemas.microsoft.com/office/drawing/2014/main" id="{E21D3EE5-E7B0-774C-87CE-03C4A84693DB}"/>
              </a:ext>
            </a:extLst>
          </p:cNvPr>
          <p:cNvSpPr>
            <a:spLocks noGrp="1"/>
          </p:cNvSpPr>
          <p:nvPr>
            <p:ph type="body" sz="quarter" idx="40" hasCustomPrompt="1"/>
          </p:nvPr>
        </p:nvSpPr>
        <p:spPr>
          <a:xfrm>
            <a:off x="4345200" y="630000"/>
            <a:ext cx="7213216"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6" name="Text Placeholder 6">
            <a:extLst>
              <a:ext uri="{FF2B5EF4-FFF2-40B4-BE49-F238E27FC236}">
                <a16:creationId xmlns:a16="http://schemas.microsoft.com/office/drawing/2014/main" id="{AF65D335-6A10-CC40-B344-B5A616F75C0D}"/>
              </a:ext>
            </a:extLst>
          </p:cNvPr>
          <p:cNvSpPr>
            <a:spLocks noGrp="1"/>
          </p:cNvSpPr>
          <p:nvPr>
            <p:ph type="body" sz="quarter" idx="45" hasCustomPrompt="1"/>
          </p:nvPr>
        </p:nvSpPr>
        <p:spPr>
          <a:xfrm>
            <a:off x="4344988" y="1555200"/>
            <a:ext cx="7213428"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5" name="Text Placeholder 2">
            <a:extLst>
              <a:ext uri="{FF2B5EF4-FFF2-40B4-BE49-F238E27FC236}">
                <a16:creationId xmlns:a16="http://schemas.microsoft.com/office/drawing/2014/main" id="{8CDD0231-5DAA-104B-B7BA-F75D97463ACE}"/>
              </a:ext>
            </a:extLst>
          </p:cNvPr>
          <p:cNvSpPr>
            <a:spLocks noGrp="1"/>
          </p:cNvSpPr>
          <p:nvPr>
            <p:ph type="body" sz="quarter" idx="48"/>
          </p:nvPr>
        </p:nvSpPr>
        <p:spPr>
          <a:xfrm>
            <a:off x="4345200" y="3645024"/>
            <a:ext cx="349831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ext Placeholder 4">
            <a:extLst>
              <a:ext uri="{FF2B5EF4-FFF2-40B4-BE49-F238E27FC236}">
                <a16:creationId xmlns:a16="http://schemas.microsoft.com/office/drawing/2014/main" id="{48DFCD44-3C1D-61F9-0AA6-B521F085F943}"/>
              </a:ext>
            </a:extLst>
          </p:cNvPr>
          <p:cNvSpPr>
            <a:spLocks noGrp="1"/>
          </p:cNvSpPr>
          <p:nvPr>
            <p:ph type="body" sz="quarter" idx="49" hasCustomPrompt="1"/>
          </p:nvPr>
        </p:nvSpPr>
        <p:spPr>
          <a:xfrm>
            <a:off x="8060096" y="2924944"/>
            <a:ext cx="3498319"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8" name="Text Placeholder 2">
            <a:extLst>
              <a:ext uri="{FF2B5EF4-FFF2-40B4-BE49-F238E27FC236}">
                <a16:creationId xmlns:a16="http://schemas.microsoft.com/office/drawing/2014/main" id="{A548F491-0075-56D8-57DF-E0FD18D14709}"/>
              </a:ext>
            </a:extLst>
          </p:cNvPr>
          <p:cNvSpPr>
            <a:spLocks noGrp="1"/>
          </p:cNvSpPr>
          <p:nvPr>
            <p:ph type="body" sz="quarter" idx="50"/>
          </p:nvPr>
        </p:nvSpPr>
        <p:spPr>
          <a:xfrm>
            <a:off x="8060098" y="3645024"/>
            <a:ext cx="3498318"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9" name="Picture Placeholder 13">
            <a:extLst>
              <a:ext uri="{FF2B5EF4-FFF2-40B4-BE49-F238E27FC236}">
                <a16:creationId xmlns:a16="http://schemas.microsoft.com/office/drawing/2014/main" id="{5BCD5C49-F2E1-690E-AE30-30B3BD33ADAD}"/>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40951082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py x3_1/3_Left image with copy x3">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4345198" y="442800"/>
            <a:ext cx="7220837"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24" name="Slide Number Placeholder 2">
            <a:extLst>
              <a:ext uri="{FF2B5EF4-FFF2-40B4-BE49-F238E27FC236}">
                <a16:creationId xmlns:a16="http://schemas.microsoft.com/office/drawing/2014/main" id="{A76ADFFC-880B-104A-9BD8-28010847DBBA}"/>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ooter Placeholder 1">
            <a:extLst>
              <a:ext uri="{FF2B5EF4-FFF2-40B4-BE49-F238E27FC236}">
                <a16:creationId xmlns:a16="http://schemas.microsoft.com/office/drawing/2014/main" id="{731F54EF-01F2-C943-9B55-F918256A8266}"/>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6" name="Picture Placeholder 3">
            <a:extLst>
              <a:ext uri="{FF2B5EF4-FFF2-40B4-BE49-F238E27FC236}">
                <a16:creationId xmlns:a16="http://schemas.microsoft.com/office/drawing/2014/main" id="{B5476393-9521-A641-ADD5-2FEEDE7B1572}"/>
              </a:ext>
            </a:extLst>
          </p:cNvPr>
          <p:cNvSpPr>
            <a:spLocks noGrp="1"/>
          </p:cNvSpPr>
          <p:nvPr>
            <p:ph type="pic" sz="quarter" idx="17" hasCustomPrompt="1"/>
          </p:nvPr>
        </p:nvSpPr>
        <p:spPr>
          <a:xfrm>
            <a:off x="0" y="-5401"/>
            <a:ext cx="3416300" cy="6080764"/>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5" name="Text Placeholder 4">
            <a:extLst>
              <a:ext uri="{FF2B5EF4-FFF2-40B4-BE49-F238E27FC236}">
                <a16:creationId xmlns:a16="http://schemas.microsoft.com/office/drawing/2014/main" id="{77BCC400-D4EA-D742-9D2D-DD80B4E90AA3}"/>
              </a:ext>
            </a:extLst>
          </p:cNvPr>
          <p:cNvSpPr>
            <a:spLocks noGrp="1"/>
          </p:cNvSpPr>
          <p:nvPr>
            <p:ph type="body" sz="quarter" idx="44" hasCustomPrompt="1"/>
          </p:nvPr>
        </p:nvSpPr>
        <p:spPr>
          <a:xfrm>
            <a:off x="4345200" y="2924944"/>
            <a:ext cx="225742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a:t>
            </a:r>
            <a:endParaRPr lang="en-US" dirty="0"/>
          </a:p>
        </p:txBody>
      </p:sp>
      <p:sp>
        <p:nvSpPr>
          <p:cNvPr id="17" name="Text Placeholder 2">
            <a:extLst>
              <a:ext uri="{FF2B5EF4-FFF2-40B4-BE49-F238E27FC236}">
                <a16:creationId xmlns:a16="http://schemas.microsoft.com/office/drawing/2014/main" id="{C1787AA1-8EC1-F344-8C2D-767267E19761}"/>
              </a:ext>
            </a:extLst>
          </p:cNvPr>
          <p:cNvSpPr>
            <a:spLocks noGrp="1"/>
          </p:cNvSpPr>
          <p:nvPr>
            <p:ph type="body" sz="quarter" idx="40" hasCustomPrompt="1"/>
          </p:nvPr>
        </p:nvSpPr>
        <p:spPr>
          <a:xfrm>
            <a:off x="4298356" y="630000"/>
            <a:ext cx="726768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6" name="Text Placeholder 6">
            <a:extLst>
              <a:ext uri="{FF2B5EF4-FFF2-40B4-BE49-F238E27FC236}">
                <a16:creationId xmlns:a16="http://schemas.microsoft.com/office/drawing/2014/main" id="{EABC9981-0AE3-7146-B93A-1A281074DD58}"/>
              </a:ext>
            </a:extLst>
          </p:cNvPr>
          <p:cNvSpPr>
            <a:spLocks noGrp="1"/>
          </p:cNvSpPr>
          <p:nvPr>
            <p:ph type="body" sz="quarter" idx="51" hasCustomPrompt="1"/>
          </p:nvPr>
        </p:nvSpPr>
        <p:spPr>
          <a:xfrm>
            <a:off x="4344988" y="1555200"/>
            <a:ext cx="7213428"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31" name="Text Placeholder 4">
            <a:extLst>
              <a:ext uri="{FF2B5EF4-FFF2-40B4-BE49-F238E27FC236}">
                <a16:creationId xmlns:a16="http://schemas.microsoft.com/office/drawing/2014/main" id="{5A3C1A33-28CB-4340-88EE-202B3686D167}"/>
              </a:ext>
            </a:extLst>
          </p:cNvPr>
          <p:cNvSpPr>
            <a:spLocks noGrp="1"/>
          </p:cNvSpPr>
          <p:nvPr>
            <p:ph type="body" sz="quarter" idx="52" hasCustomPrompt="1"/>
          </p:nvPr>
        </p:nvSpPr>
        <p:spPr>
          <a:xfrm>
            <a:off x="6823095" y="2924937"/>
            <a:ext cx="225742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a:t>
            </a:r>
            <a:endParaRPr lang="en-US" dirty="0"/>
          </a:p>
        </p:txBody>
      </p:sp>
      <p:sp>
        <p:nvSpPr>
          <p:cNvPr id="36" name="Text Placeholder 4">
            <a:extLst>
              <a:ext uri="{FF2B5EF4-FFF2-40B4-BE49-F238E27FC236}">
                <a16:creationId xmlns:a16="http://schemas.microsoft.com/office/drawing/2014/main" id="{852208D2-4C15-024C-8F00-6913AE9A2456}"/>
              </a:ext>
            </a:extLst>
          </p:cNvPr>
          <p:cNvSpPr>
            <a:spLocks noGrp="1"/>
          </p:cNvSpPr>
          <p:nvPr>
            <p:ph type="body" sz="quarter" idx="54" hasCustomPrompt="1"/>
          </p:nvPr>
        </p:nvSpPr>
        <p:spPr>
          <a:xfrm>
            <a:off x="9300990" y="2924934"/>
            <a:ext cx="2254424"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a:t>
            </a:r>
            <a:endParaRPr lang="en-US" dirty="0"/>
          </a:p>
        </p:txBody>
      </p:sp>
      <p:sp>
        <p:nvSpPr>
          <p:cNvPr id="2" name="Text Placeholder 2">
            <a:extLst>
              <a:ext uri="{FF2B5EF4-FFF2-40B4-BE49-F238E27FC236}">
                <a16:creationId xmlns:a16="http://schemas.microsoft.com/office/drawing/2014/main" id="{DABF0800-DD4E-4795-036C-D5D6F72CE0F1}"/>
              </a:ext>
            </a:extLst>
          </p:cNvPr>
          <p:cNvSpPr>
            <a:spLocks noGrp="1"/>
          </p:cNvSpPr>
          <p:nvPr>
            <p:ph type="body" sz="quarter" idx="46"/>
          </p:nvPr>
        </p:nvSpPr>
        <p:spPr>
          <a:xfrm>
            <a:off x="4345201" y="3645024"/>
            <a:ext cx="225742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2">
            <a:extLst>
              <a:ext uri="{FF2B5EF4-FFF2-40B4-BE49-F238E27FC236}">
                <a16:creationId xmlns:a16="http://schemas.microsoft.com/office/drawing/2014/main" id="{89B0F793-624D-4CE4-4485-51D4595F7445}"/>
              </a:ext>
            </a:extLst>
          </p:cNvPr>
          <p:cNvSpPr>
            <a:spLocks noGrp="1"/>
          </p:cNvSpPr>
          <p:nvPr>
            <p:ph type="body" sz="quarter" idx="55"/>
          </p:nvPr>
        </p:nvSpPr>
        <p:spPr>
          <a:xfrm>
            <a:off x="6823095" y="3645024"/>
            <a:ext cx="225742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Text Placeholder 2">
            <a:extLst>
              <a:ext uri="{FF2B5EF4-FFF2-40B4-BE49-F238E27FC236}">
                <a16:creationId xmlns:a16="http://schemas.microsoft.com/office/drawing/2014/main" id="{A604478F-E94E-603A-577B-A3D1C23054E3}"/>
              </a:ext>
            </a:extLst>
          </p:cNvPr>
          <p:cNvSpPr>
            <a:spLocks noGrp="1"/>
          </p:cNvSpPr>
          <p:nvPr>
            <p:ph type="body" sz="quarter" idx="56"/>
          </p:nvPr>
        </p:nvSpPr>
        <p:spPr>
          <a:xfrm>
            <a:off x="9300989" y="3645024"/>
            <a:ext cx="225742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7" name="Picture Placeholder 13">
            <a:extLst>
              <a:ext uri="{FF2B5EF4-FFF2-40B4-BE49-F238E27FC236}">
                <a16:creationId xmlns:a16="http://schemas.microsoft.com/office/drawing/2014/main" id="{D8F34EBC-74A3-750A-ECDE-47F21561813A}"/>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77222723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py_1/2_Left image with breadcrumb, title, subtitle and body">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337E9125-8503-F84A-A6DD-4AFC3E2735C4}"/>
              </a:ext>
            </a:extLst>
          </p:cNvPr>
          <p:cNvSpPr>
            <a:spLocks noGrp="1"/>
          </p:cNvSpPr>
          <p:nvPr>
            <p:ph type="pic" sz="quarter" idx="17" hasCustomPrompt="1"/>
          </p:nvPr>
        </p:nvSpPr>
        <p:spPr>
          <a:xfrm>
            <a:off x="-1" y="-5401"/>
            <a:ext cx="5267325" cy="6075363"/>
          </a:xfrm>
          <a:prstGeom prst="rect">
            <a:avLst/>
          </a:prstGeom>
          <a:solidFill>
            <a:schemeClr val="bg1">
              <a:lumMod val="95000"/>
            </a:schemeClr>
          </a:solidFill>
        </p:spPr>
        <p:txBody>
          <a:bodyPr vert="horz" lIns="180000" tIns="180000" rIns="72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208491" y="442800"/>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4" name="Slide Number Placeholder 2">
            <a:extLst>
              <a:ext uri="{FF2B5EF4-FFF2-40B4-BE49-F238E27FC236}">
                <a16:creationId xmlns:a16="http://schemas.microsoft.com/office/drawing/2014/main" id="{82713FA1-3CE9-1B43-8AEF-8ED783F804E3}"/>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47295D46-8215-614E-9CAB-37E7B0E56496}"/>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1" name="Text Placeholder 4">
            <a:extLst>
              <a:ext uri="{FF2B5EF4-FFF2-40B4-BE49-F238E27FC236}">
                <a16:creationId xmlns:a16="http://schemas.microsoft.com/office/drawing/2014/main" id="{2BFBB193-B685-6947-9890-98844D919873}"/>
              </a:ext>
            </a:extLst>
          </p:cNvPr>
          <p:cNvSpPr>
            <a:spLocks noGrp="1"/>
          </p:cNvSpPr>
          <p:nvPr>
            <p:ph type="body" sz="quarter" idx="45" hasCustomPrompt="1"/>
          </p:nvPr>
        </p:nvSpPr>
        <p:spPr>
          <a:xfrm>
            <a:off x="6190066" y="2924944"/>
            <a:ext cx="536534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22" name="Text Placeholder 2">
            <a:extLst>
              <a:ext uri="{FF2B5EF4-FFF2-40B4-BE49-F238E27FC236}">
                <a16:creationId xmlns:a16="http://schemas.microsoft.com/office/drawing/2014/main" id="{9E63875E-3FC4-614A-B4C5-AD8F54FB15D8}"/>
              </a:ext>
            </a:extLst>
          </p:cNvPr>
          <p:cNvSpPr>
            <a:spLocks noGrp="1"/>
          </p:cNvSpPr>
          <p:nvPr>
            <p:ph type="body" sz="quarter" idx="46" hasCustomPrompt="1"/>
          </p:nvPr>
        </p:nvSpPr>
        <p:spPr>
          <a:xfrm>
            <a:off x="6189663" y="630000"/>
            <a:ext cx="536408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6" name="Text Placeholder 6">
            <a:extLst>
              <a:ext uri="{FF2B5EF4-FFF2-40B4-BE49-F238E27FC236}">
                <a16:creationId xmlns:a16="http://schemas.microsoft.com/office/drawing/2014/main" id="{865C30EB-8909-5B4F-9A30-784EF68F7F6C}"/>
              </a:ext>
            </a:extLst>
          </p:cNvPr>
          <p:cNvSpPr>
            <a:spLocks noGrp="1"/>
          </p:cNvSpPr>
          <p:nvPr>
            <p:ph type="body" sz="quarter" idx="48" hasCustomPrompt="1"/>
          </p:nvPr>
        </p:nvSpPr>
        <p:spPr>
          <a:xfrm>
            <a:off x="6188400" y="1555200"/>
            <a:ext cx="5365346"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2">
            <a:extLst>
              <a:ext uri="{FF2B5EF4-FFF2-40B4-BE49-F238E27FC236}">
                <a16:creationId xmlns:a16="http://schemas.microsoft.com/office/drawing/2014/main" id="{95DFF19A-623A-9EB0-B836-BE25401FBAD8}"/>
              </a:ext>
            </a:extLst>
          </p:cNvPr>
          <p:cNvSpPr>
            <a:spLocks noGrp="1"/>
          </p:cNvSpPr>
          <p:nvPr>
            <p:ph type="body" sz="quarter" idx="49"/>
          </p:nvPr>
        </p:nvSpPr>
        <p:spPr>
          <a:xfrm>
            <a:off x="6188399" y="3645024"/>
            <a:ext cx="536534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6B0F7D80-B68E-49EF-CA87-D0C9295157EE}"/>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24846771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py_1/2_Left image with breadcrumb, title and body">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337E9125-8503-F84A-A6DD-4AFC3E2735C4}"/>
              </a:ext>
            </a:extLst>
          </p:cNvPr>
          <p:cNvSpPr>
            <a:spLocks noGrp="1"/>
          </p:cNvSpPr>
          <p:nvPr>
            <p:ph type="pic" sz="quarter" idx="17" hasCustomPrompt="1"/>
          </p:nvPr>
        </p:nvSpPr>
        <p:spPr>
          <a:xfrm>
            <a:off x="-1" y="-5401"/>
            <a:ext cx="5267325" cy="6075363"/>
          </a:xfrm>
          <a:prstGeom prst="rect">
            <a:avLst/>
          </a:prstGeom>
          <a:solidFill>
            <a:schemeClr val="bg1">
              <a:lumMod val="95000"/>
            </a:schemeClr>
          </a:solidFill>
        </p:spPr>
        <p:txBody>
          <a:bodyPr vert="horz" lIns="180000" tIns="180000" rIns="72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208491" y="442800"/>
            <a:ext cx="536534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4" name="Slide Number Placeholder 2">
            <a:extLst>
              <a:ext uri="{FF2B5EF4-FFF2-40B4-BE49-F238E27FC236}">
                <a16:creationId xmlns:a16="http://schemas.microsoft.com/office/drawing/2014/main" id="{82713FA1-3CE9-1B43-8AEF-8ED783F804E3}"/>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47295D46-8215-614E-9CAB-37E7B0E56496}"/>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1" name="Text Placeholder 4">
            <a:extLst>
              <a:ext uri="{FF2B5EF4-FFF2-40B4-BE49-F238E27FC236}">
                <a16:creationId xmlns:a16="http://schemas.microsoft.com/office/drawing/2014/main" id="{2BFBB193-B685-6947-9890-98844D919873}"/>
              </a:ext>
            </a:extLst>
          </p:cNvPr>
          <p:cNvSpPr>
            <a:spLocks noGrp="1"/>
          </p:cNvSpPr>
          <p:nvPr>
            <p:ph type="body" sz="quarter" idx="45" hasCustomPrompt="1"/>
          </p:nvPr>
        </p:nvSpPr>
        <p:spPr>
          <a:xfrm>
            <a:off x="6190066" y="1994105"/>
            <a:ext cx="536534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22" name="Text Placeholder 2">
            <a:extLst>
              <a:ext uri="{FF2B5EF4-FFF2-40B4-BE49-F238E27FC236}">
                <a16:creationId xmlns:a16="http://schemas.microsoft.com/office/drawing/2014/main" id="{9E63875E-3FC4-614A-B4C5-AD8F54FB15D8}"/>
              </a:ext>
            </a:extLst>
          </p:cNvPr>
          <p:cNvSpPr>
            <a:spLocks noGrp="1"/>
          </p:cNvSpPr>
          <p:nvPr>
            <p:ph type="body" sz="quarter" idx="46" hasCustomPrompt="1"/>
          </p:nvPr>
        </p:nvSpPr>
        <p:spPr>
          <a:xfrm>
            <a:off x="6189663" y="630000"/>
            <a:ext cx="536875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 name="Text Placeholder 2">
            <a:extLst>
              <a:ext uri="{FF2B5EF4-FFF2-40B4-BE49-F238E27FC236}">
                <a16:creationId xmlns:a16="http://schemas.microsoft.com/office/drawing/2014/main" id="{3DDE8E28-77B0-5F1E-8D64-91475E266389}"/>
              </a:ext>
            </a:extLst>
          </p:cNvPr>
          <p:cNvSpPr>
            <a:spLocks noGrp="1"/>
          </p:cNvSpPr>
          <p:nvPr>
            <p:ph type="body" sz="quarter" idx="48"/>
          </p:nvPr>
        </p:nvSpPr>
        <p:spPr>
          <a:xfrm>
            <a:off x="6188400" y="2733641"/>
            <a:ext cx="5370016" cy="3336321"/>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DD8E4EE8-76DE-F86B-5FF3-FFC9E3E85B55}"/>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81049028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py_1/2_Left image with title, subtitle and body  ">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337E9125-8503-F84A-A6DD-4AFC3E2735C4}"/>
              </a:ext>
            </a:extLst>
          </p:cNvPr>
          <p:cNvSpPr>
            <a:spLocks noGrp="1"/>
          </p:cNvSpPr>
          <p:nvPr>
            <p:ph type="pic" sz="quarter" idx="17" hasCustomPrompt="1"/>
          </p:nvPr>
        </p:nvSpPr>
        <p:spPr>
          <a:xfrm>
            <a:off x="-1" y="-5401"/>
            <a:ext cx="5267325" cy="6075363"/>
          </a:xfrm>
          <a:prstGeom prst="rect">
            <a:avLst/>
          </a:prstGeom>
          <a:solidFill>
            <a:schemeClr val="bg1">
              <a:lumMod val="95000"/>
            </a:schemeClr>
          </a:solidFill>
        </p:spPr>
        <p:txBody>
          <a:bodyPr vert="horz" lIns="180000" tIns="180000" rIns="72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4" name="Slide Number Placeholder 2">
            <a:extLst>
              <a:ext uri="{FF2B5EF4-FFF2-40B4-BE49-F238E27FC236}">
                <a16:creationId xmlns:a16="http://schemas.microsoft.com/office/drawing/2014/main" id="{82713FA1-3CE9-1B43-8AEF-8ED783F804E3}"/>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47295D46-8215-614E-9CAB-37E7B0E56496}"/>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1" name="Text Placeholder 4">
            <a:extLst>
              <a:ext uri="{FF2B5EF4-FFF2-40B4-BE49-F238E27FC236}">
                <a16:creationId xmlns:a16="http://schemas.microsoft.com/office/drawing/2014/main" id="{2BFBB193-B685-6947-9890-98844D919873}"/>
              </a:ext>
            </a:extLst>
          </p:cNvPr>
          <p:cNvSpPr>
            <a:spLocks noGrp="1"/>
          </p:cNvSpPr>
          <p:nvPr>
            <p:ph type="body" sz="quarter" idx="45" hasCustomPrompt="1"/>
          </p:nvPr>
        </p:nvSpPr>
        <p:spPr>
          <a:xfrm>
            <a:off x="6190066" y="2552245"/>
            <a:ext cx="5378171"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22" name="Text Placeholder 2">
            <a:extLst>
              <a:ext uri="{FF2B5EF4-FFF2-40B4-BE49-F238E27FC236}">
                <a16:creationId xmlns:a16="http://schemas.microsoft.com/office/drawing/2014/main" id="{9E63875E-3FC4-614A-B4C5-AD8F54FB15D8}"/>
              </a:ext>
            </a:extLst>
          </p:cNvPr>
          <p:cNvSpPr>
            <a:spLocks noGrp="1"/>
          </p:cNvSpPr>
          <p:nvPr>
            <p:ph type="body" sz="quarter" idx="46" hasCustomPrompt="1"/>
          </p:nvPr>
        </p:nvSpPr>
        <p:spPr>
          <a:xfrm>
            <a:off x="6189663" y="450561"/>
            <a:ext cx="5376908"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6" name="Text Placeholder 6">
            <a:extLst>
              <a:ext uri="{FF2B5EF4-FFF2-40B4-BE49-F238E27FC236}">
                <a16:creationId xmlns:a16="http://schemas.microsoft.com/office/drawing/2014/main" id="{865C30EB-8909-5B4F-9A30-784EF68F7F6C}"/>
              </a:ext>
            </a:extLst>
          </p:cNvPr>
          <p:cNvSpPr>
            <a:spLocks noGrp="1"/>
          </p:cNvSpPr>
          <p:nvPr>
            <p:ph type="body" sz="quarter" idx="48" hasCustomPrompt="1"/>
          </p:nvPr>
        </p:nvSpPr>
        <p:spPr>
          <a:xfrm>
            <a:off x="6188400" y="1364961"/>
            <a:ext cx="5378400"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2">
            <a:extLst>
              <a:ext uri="{FF2B5EF4-FFF2-40B4-BE49-F238E27FC236}">
                <a16:creationId xmlns:a16="http://schemas.microsoft.com/office/drawing/2014/main" id="{9E792B4C-796C-42F0-3F80-A6EADFA3DA5F}"/>
              </a:ext>
            </a:extLst>
          </p:cNvPr>
          <p:cNvSpPr>
            <a:spLocks noGrp="1"/>
          </p:cNvSpPr>
          <p:nvPr>
            <p:ph type="body" sz="quarter" idx="49"/>
          </p:nvPr>
        </p:nvSpPr>
        <p:spPr>
          <a:xfrm>
            <a:off x="6188400" y="3291781"/>
            <a:ext cx="5367013" cy="278358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61C643FA-BB23-A2AE-B1D3-1FB4FFC949A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83889977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ight image_No subtitl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CF8E151-1EA8-8B4D-BA7F-E16F3071BF01}"/>
              </a:ext>
            </a:extLst>
          </p:cNvPr>
          <p:cNvSpPr>
            <a:spLocks noGrp="1"/>
          </p:cNvSpPr>
          <p:nvPr>
            <p:ph type="pic" sz="quarter" idx="17" hasCustomPrompt="1"/>
          </p:nvPr>
        </p:nvSpPr>
        <p:spPr>
          <a:xfrm>
            <a:off x="7118350" y="0"/>
            <a:ext cx="5073650" cy="6858000"/>
          </a:xfrm>
          <a:prstGeom prst="rect">
            <a:avLst/>
          </a:prstGeom>
          <a:solidFill>
            <a:schemeClr val="bg1">
              <a:lumMod val="95000"/>
            </a:schemeClr>
          </a:solidFill>
        </p:spPr>
        <p:txBody>
          <a:bodyPr vert="horz" lIns="72000" tIns="180000" rIns="180000" bIns="180000" rtlCol="0">
            <a:noAutofit/>
          </a:bodyPr>
          <a:lstStyle>
            <a:lvl1pP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6" name="Text Placeholder 2">
            <a:extLst>
              <a:ext uri="{FF2B5EF4-FFF2-40B4-BE49-F238E27FC236}">
                <a16:creationId xmlns:a16="http://schemas.microsoft.com/office/drawing/2014/main" id="{E399469D-50FA-624E-9691-F732C2491A12}"/>
              </a:ext>
            </a:extLst>
          </p:cNvPr>
          <p:cNvSpPr>
            <a:spLocks noGrp="1"/>
          </p:cNvSpPr>
          <p:nvPr>
            <p:ph type="body" sz="quarter" idx="16" hasCustomPrompt="1"/>
          </p:nvPr>
        </p:nvSpPr>
        <p:spPr>
          <a:xfrm>
            <a:off x="633601" y="6487200"/>
            <a:ext cx="2366056" cy="190800"/>
          </a:xfrm>
          <a:prstGeom prst="rect">
            <a:avLst/>
          </a:prstGeom>
          <a:noFill/>
          <a:ln/>
        </p:spPr>
        <p:txBody>
          <a:bodyPr wrap="square" lIns="0" tIns="0" rIns="0" bIns="0" rtlCol="0" anchor="t"/>
          <a:lstStyle>
            <a:lvl1pPr marL="0" indent="0">
              <a:lnSpc>
                <a:spcPts val="1400"/>
              </a:lnSpc>
              <a:spcBef>
                <a:spcPts val="0"/>
              </a:spcBef>
              <a:spcAft>
                <a:spcPts val="800"/>
              </a:spcAft>
              <a:buNone/>
              <a:defRPr lang="en-US" sz="1050" smtClean="0">
                <a:solidFill>
                  <a:srgbClr val="000000"/>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author’s name | Date</a:t>
            </a:r>
          </a:p>
        </p:txBody>
      </p:sp>
      <p:pic>
        <p:nvPicPr>
          <p:cNvPr id="2" name="Picture Placeholder 16">
            <a:extLst>
              <a:ext uri="{FF2B5EF4-FFF2-40B4-BE49-F238E27FC236}">
                <a16:creationId xmlns:a16="http://schemas.microsoft.com/office/drawing/2014/main" id="{16CC6F28-DD1A-68C7-0D19-DBDB774C7DD8}"/>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4" name="Text Placeholder 2">
            <a:extLst>
              <a:ext uri="{FF2B5EF4-FFF2-40B4-BE49-F238E27FC236}">
                <a16:creationId xmlns:a16="http://schemas.microsoft.com/office/drawing/2014/main" id="{9C5EFB64-84C0-043B-5443-EDDA6FA80256}"/>
              </a:ext>
            </a:extLst>
          </p:cNvPr>
          <p:cNvSpPr>
            <a:spLocks noGrp="1"/>
          </p:cNvSpPr>
          <p:nvPr>
            <p:ph type="body" sz="quarter" idx="15" hasCustomPrompt="1"/>
          </p:nvPr>
        </p:nvSpPr>
        <p:spPr>
          <a:xfrm>
            <a:off x="633600" y="3708000"/>
            <a:ext cx="5367150" cy="179536"/>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rgbClr val="000000"/>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document type, solution name, or client name</a:t>
            </a:r>
          </a:p>
        </p:txBody>
      </p:sp>
      <p:sp>
        <p:nvSpPr>
          <p:cNvPr id="5" name="Text Placeholder 3">
            <a:extLst>
              <a:ext uri="{FF2B5EF4-FFF2-40B4-BE49-F238E27FC236}">
                <a16:creationId xmlns:a16="http://schemas.microsoft.com/office/drawing/2014/main" id="{C439AE6D-84FA-198F-7147-B2F8FCF77883}"/>
              </a:ext>
            </a:extLst>
          </p:cNvPr>
          <p:cNvSpPr>
            <a:spLocks noGrp="1"/>
          </p:cNvSpPr>
          <p:nvPr>
            <p:ph type="body" sz="quarter" idx="18" hasCustomPrompt="1"/>
          </p:nvPr>
        </p:nvSpPr>
        <p:spPr>
          <a:xfrm>
            <a:off x="623393" y="3999255"/>
            <a:ext cx="5377358" cy="1661993"/>
          </a:xfrm>
          <a:prstGeom prst="rect">
            <a:avLst/>
          </a:prstGeom>
        </p:spPr>
        <p:txBody>
          <a:bodyPr wrap="square">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3" name="Rectangle 2">
            <a:extLst>
              <a:ext uri="{FF2B5EF4-FFF2-40B4-BE49-F238E27FC236}">
                <a16:creationId xmlns:a16="http://schemas.microsoft.com/office/drawing/2014/main" id="{86018540-142A-EE95-2D2C-DC15364999CF}"/>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B9D83D6-31D5-98AA-383F-21586D2D13FB}"/>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4C0B190-19C2-50DF-4527-F92FD6415D74}"/>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0696692-E54C-79A6-E99F-A63B1B633B63}"/>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2EC2119-61A1-4D1E-D7B6-6D6A27A53D42}"/>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837CA0C-9508-D83C-0341-5CAFB26AC86E}"/>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25A1EA3-820C-C0DE-9203-5E62DBE1949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99506-88B6-23DE-6C28-CD4A9B7B752E}"/>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35895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py_1/2_Right image with breadcrumb, title, subtitle and body  ">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5" name="Slide Number Placeholder 2">
            <a:extLst>
              <a:ext uri="{FF2B5EF4-FFF2-40B4-BE49-F238E27FC236}">
                <a16:creationId xmlns:a16="http://schemas.microsoft.com/office/drawing/2014/main" id="{ED279508-EF7D-5041-9E64-4CB2FED81247}"/>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6A1856F4-BBB4-4444-B87C-7BEB24D3E3E8}"/>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2" name="Picture Placeholder 3">
            <a:extLst>
              <a:ext uri="{FF2B5EF4-FFF2-40B4-BE49-F238E27FC236}">
                <a16:creationId xmlns:a16="http://schemas.microsoft.com/office/drawing/2014/main" id="{04CCBB5E-F95A-4844-B4AB-A5E4109FC209}"/>
              </a:ext>
            </a:extLst>
          </p:cNvPr>
          <p:cNvSpPr>
            <a:spLocks noGrp="1"/>
          </p:cNvSpPr>
          <p:nvPr>
            <p:ph type="pic" sz="quarter" idx="17" hasCustomPrompt="1"/>
          </p:nvPr>
        </p:nvSpPr>
        <p:spPr>
          <a:xfrm>
            <a:off x="7113588" y="-1"/>
            <a:ext cx="5078412" cy="6075363"/>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1" name="Text Placeholder 4">
            <a:extLst>
              <a:ext uri="{FF2B5EF4-FFF2-40B4-BE49-F238E27FC236}">
                <a16:creationId xmlns:a16="http://schemas.microsoft.com/office/drawing/2014/main" id="{0DCB49B3-678A-1945-99EC-FFE04989DD33}"/>
              </a:ext>
            </a:extLst>
          </p:cNvPr>
          <p:cNvSpPr>
            <a:spLocks noGrp="1"/>
          </p:cNvSpPr>
          <p:nvPr>
            <p:ph type="body" sz="quarter" idx="44" hasCustomPrompt="1"/>
          </p:nvPr>
        </p:nvSpPr>
        <p:spPr>
          <a:xfrm>
            <a:off x="633600" y="2924944"/>
            <a:ext cx="534987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13" name="Text Placeholder 2">
            <a:extLst>
              <a:ext uri="{FF2B5EF4-FFF2-40B4-BE49-F238E27FC236}">
                <a16:creationId xmlns:a16="http://schemas.microsoft.com/office/drawing/2014/main" id="{E2766879-7CA0-104A-93B7-BF0CE036A2C8}"/>
              </a:ext>
            </a:extLst>
          </p:cNvPr>
          <p:cNvSpPr>
            <a:spLocks noGrp="1"/>
          </p:cNvSpPr>
          <p:nvPr>
            <p:ph type="body" sz="quarter" idx="40" hasCustomPrompt="1"/>
          </p:nvPr>
        </p:nvSpPr>
        <p:spPr>
          <a:xfrm>
            <a:off x="633600" y="630000"/>
            <a:ext cx="535686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2" name="Text Placeholder 6">
            <a:extLst>
              <a:ext uri="{FF2B5EF4-FFF2-40B4-BE49-F238E27FC236}">
                <a16:creationId xmlns:a16="http://schemas.microsoft.com/office/drawing/2014/main" id="{03A12442-F2F7-9440-8F7D-119742303FF1}"/>
              </a:ext>
            </a:extLst>
          </p:cNvPr>
          <p:cNvSpPr>
            <a:spLocks noGrp="1"/>
          </p:cNvSpPr>
          <p:nvPr>
            <p:ph type="body" sz="quarter" idx="45" hasCustomPrompt="1"/>
          </p:nvPr>
        </p:nvSpPr>
        <p:spPr>
          <a:xfrm>
            <a:off x="633600" y="1555200"/>
            <a:ext cx="5349875"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2">
            <a:extLst>
              <a:ext uri="{FF2B5EF4-FFF2-40B4-BE49-F238E27FC236}">
                <a16:creationId xmlns:a16="http://schemas.microsoft.com/office/drawing/2014/main" id="{CD6BE395-2DB1-4CAE-D7EE-1C28AF836266}"/>
              </a:ext>
            </a:extLst>
          </p:cNvPr>
          <p:cNvSpPr>
            <a:spLocks noGrp="1"/>
          </p:cNvSpPr>
          <p:nvPr>
            <p:ph type="body" sz="quarter" idx="46"/>
          </p:nvPr>
        </p:nvSpPr>
        <p:spPr>
          <a:xfrm>
            <a:off x="633600" y="3645024"/>
            <a:ext cx="5349875"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4" name="Picture Placeholder 13">
            <a:extLst>
              <a:ext uri="{FF2B5EF4-FFF2-40B4-BE49-F238E27FC236}">
                <a16:creationId xmlns:a16="http://schemas.microsoft.com/office/drawing/2014/main" id="{68EAEA1B-C230-8296-202F-5085CFF85A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9378722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py_1/2_Right image with breadcrumb, title and body  ">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600" y="442800"/>
            <a:ext cx="5367150"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5" name="Slide Number Placeholder 2">
            <a:extLst>
              <a:ext uri="{FF2B5EF4-FFF2-40B4-BE49-F238E27FC236}">
                <a16:creationId xmlns:a16="http://schemas.microsoft.com/office/drawing/2014/main" id="{ED279508-EF7D-5041-9E64-4CB2FED81247}"/>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6A1856F4-BBB4-4444-B87C-7BEB24D3E3E8}"/>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2" name="Picture Placeholder 3">
            <a:extLst>
              <a:ext uri="{FF2B5EF4-FFF2-40B4-BE49-F238E27FC236}">
                <a16:creationId xmlns:a16="http://schemas.microsoft.com/office/drawing/2014/main" id="{04CCBB5E-F95A-4844-B4AB-A5E4109FC209}"/>
              </a:ext>
            </a:extLst>
          </p:cNvPr>
          <p:cNvSpPr>
            <a:spLocks noGrp="1"/>
          </p:cNvSpPr>
          <p:nvPr>
            <p:ph type="pic" sz="quarter" idx="17" hasCustomPrompt="1"/>
          </p:nvPr>
        </p:nvSpPr>
        <p:spPr>
          <a:xfrm>
            <a:off x="7113588" y="-1"/>
            <a:ext cx="5078412" cy="6075363"/>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1" name="Text Placeholder 4">
            <a:extLst>
              <a:ext uri="{FF2B5EF4-FFF2-40B4-BE49-F238E27FC236}">
                <a16:creationId xmlns:a16="http://schemas.microsoft.com/office/drawing/2014/main" id="{0DCB49B3-678A-1945-99EC-FFE04989DD33}"/>
              </a:ext>
            </a:extLst>
          </p:cNvPr>
          <p:cNvSpPr>
            <a:spLocks noGrp="1"/>
          </p:cNvSpPr>
          <p:nvPr>
            <p:ph type="body" sz="quarter" idx="44" hasCustomPrompt="1"/>
          </p:nvPr>
        </p:nvSpPr>
        <p:spPr>
          <a:xfrm>
            <a:off x="633600" y="1994105"/>
            <a:ext cx="5367149"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13" name="Text Placeholder 2">
            <a:extLst>
              <a:ext uri="{FF2B5EF4-FFF2-40B4-BE49-F238E27FC236}">
                <a16:creationId xmlns:a16="http://schemas.microsoft.com/office/drawing/2014/main" id="{E2766879-7CA0-104A-93B7-BF0CE036A2C8}"/>
              </a:ext>
            </a:extLst>
          </p:cNvPr>
          <p:cNvSpPr>
            <a:spLocks noGrp="1"/>
          </p:cNvSpPr>
          <p:nvPr>
            <p:ph type="body" sz="quarter" idx="40" hasCustomPrompt="1"/>
          </p:nvPr>
        </p:nvSpPr>
        <p:spPr>
          <a:xfrm>
            <a:off x="633601" y="630000"/>
            <a:ext cx="5367148"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 name="Text Placeholder 2">
            <a:extLst>
              <a:ext uri="{FF2B5EF4-FFF2-40B4-BE49-F238E27FC236}">
                <a16:creationId xmlns:a16="http://schemas.microsoft.com/office/drawing/2014/main" id="{17A11A63-C251-9349-F038-F892B6599B4E}"/>
              </a:ext>
            </a:extLst>
          </p:cNvPr>
          <p:cNvSpPr>
            <a:spLocks noGrp="1"/>
          </p:cNvSpPr>
          <p:nvPr>
            <p:ph type="body" sz="quarter" idx="46"/>
          </p:nvPr>
        </p:nvSpPr>
        <p:spPr>
          <a:xfrm>
            <a:off x="633600" y="2733641"/>
            <a:ext cx="5367150" cy="334172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4" name="Picture Placeholder 13">
            <a:extLst>
              <a:ext uri="{FF2B5EF4-FFF2-40B4-BE49-F238E27FC236}">
                <a16:creationId xmlns:a16="http://schemas.microsoft.com/office/drawing/2014/main" id="{A6478EC3-133F-3348-6BA3-A87D3B0B89EE}"/>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00541940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py_1/2_Right image with title, subtitle and body">
    <p:bg>
      <p:bgPr>
        <a:solidFill>
          <a:schemeClr val="bg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ED279508-EF7D-5041-9E64-4CB2FED81247}"/>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6A1856F4-BBB4-4444-B87C-7BEB24D3E3E8}"/>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2" name="Picture Placeholder 3">
            <a:extLst>
              <a:ext uri="{FF2B5EF4-FFF2-40B4-BE49-F238E27FC236}">
                <a16:creationId xmlns:a16="http://schemas.microsoft.com/office/drawing/2014/main" id="{04CCBB5E-F95A-4844-B4AB-A5E4109FC209}"/>
              </a:ext>
            </a:extLst>
          </p:cNvPr>
          <p:cNvSpPr>
            <a:spLocks noGrp="1"/>
          </p:cNvSpPr>
          <p:nvPr>
            <p:ph type="pic" sz="quarter" idx="17" hasCustomPrompt="1"/>
          </p:nvPr>
        </p:nvSpPr>
        <p:spPr>
          <a:xfrm>
            <a:off x="7113588" y="-1"/>
            <a:ext cx="5078412" cy="6075363"/>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1" name="Text Placeholder 4">
            <a:extLst>
              <a:ext uri="{FF2B5EF4-FFF2-40B4-BE49-F238E27FC236}">
                <a16:creationId xmlns:a16="http://schemas.microsoft.com/office/drawing/2014/main" id="{0DCB49B3-678A-1945-99EC-FFE04989DD33}"/>
              </a:ext>
            </a:extLst>
          </p:cNvPr>
          <p:cNvSpPr>
            <a:spLocks noGrp="1"/>
          </p:cNvSpPr>
          <p:nvPr>
            <p:ph type="body" sz="quarter" idx="44" hasCustomPrompt="1"/>
          </p:nvPr>
        </p:nvSpPr>
        <p:spPr>
          <a:xfrm>
            <a:off x="633600" y="2552245"/>
            <a:ext cx="534987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13" name="Text Placeholder 2">
            <a:extLst>
              <a:ext uri="{FF2B5EF4-FFF2-40B4-BE49-F238E27FC236}">
                <a16:creationId xmlns:a16="http://schemas.microsoft.com/office/drawing/2014/main" id="{E2766879-7CA0-104A-93B7-BF0CE036A2C8}"/>
              </a:ext>
            </a:extLst>
          </p:cNvPr>
          <p:cNvSpPr>
            <a:spLocks noGrp="1"/>
          </p:cNvSpPr>
          <p:nvPr>
            <p:ph type="body" sz="quarter" idx="40" hasCustomPrompt="1"/>
          </p:nvPr>
        </p:nvSpPr>
        <p:spPr>
          <a:xfrm>
            <a:off x="633600" y="450561"/>
            <a:ext cx="535686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2" name="Text Placeholder 6">
            <a:extLst>
              <a:ext uri="{FF2B5EF4-FFF2-40B4-BE49-F238E27FC236}">
                <a16:creationId xmlns:a16="http://schemas.microsoft.com/office/drawing/2014/main" id="{03A12442-F2F7-9440-8F7D-119742303FF1}"/>
              </a:ext>
            </a:extLst>
          </p:cNvPr>
          <p:cNvSpPr>
            <a:spLocks noGrp="1"/>
          </p:cNvSpPr>
          <p:nvPr>
            <p:ph type="body" sz="quarter" idx="45" hasCustomPrompt="1"/>
          </p:nvPr>
        </p:nvSpPr>
        <p:spPr>
          <a:xfrm>
            <a:off x="633600" y="1364961"/>
            <a:ext cx="5349875"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2">
            <a:extLst>
              <a:ext uri="{FF2B5EF4-FFF2-40B4-BE49-F238E27FC236}">
                <a16:creationId xmlns:a16="http://schemas.microsoft.com/office/drawing/2014/main" id="{621A4F19-07E5-2901-C20D-37BFA5A96FB7}"/>
              </a:ext>
            </a:extLst>
          </p:cNvPr>
          <p:cNvSpPr>
            <a:spLocks noGrp="1"/>
          </p:cNvSpPr>
          <p:nvPr>
            <p:ph type="body" sz="quarter" idx="46"/>
          </p:nvPr>
        </p:nvSpPr>
        <p:spPr>
          <a:xfrm>
            <a:off x="633600" y="3291781"/>
            <a:ext cx="5367150" cy="278358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4" name="Picture Placeholder 13">
            <a:extLst>
              <a:ext uri="{FF2B5EF4-FFF2-40B4-BE49-F238E27FC236}">
                <a16:creationId xmlns:a16="http://schemas.microsoft.com/office/drawing/2014/main" id="{AEA0D588-B86A-B291-75B8-03AC7A392604}"/>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65621792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_1/3_Right image with breadcrumb, title, subtitle and body  ">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D0D79F5-43D4-B345-8C6C-93CC5DF6B04A}"/>
              </a:ext>
            </a:extLst>
          </p:cNvPr>
          <p:cNvSpPr>
            <a:spLocks noGrp="1"/>
          </p:cNvSpPr>
          <p:nvPr>
            <p:ph type="pic" sz="quarter" idx="17" hasCustomPrompt="1"/>
          </p:nvPr>
        </p:nvSpPr>
        <p:spPr>
          <a:xfrm>
            <a:off x="8784462" y="-1"/>
            <a:ext cx="3405951" cy="6075363"/>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smtClean="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5" name="Slide Number Placeholder 2">
            <a:extLst>
              <a:ext uri="{FF2B5EF4-FFF2-40B4-BE49-F238E27FC236}">
                <a16:creationId xmlns:a16="http://schemas.microsoft.com/office/drawing/2014/main" id="{968153E5-3DD6-FC4F-BDC3-F1FBD0119566}"/>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488AC77B-B901-E249-855E-90EC7E754F44}"/>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4">
            <a:extLst>
              <a:ext uri="{FF2B5EF4-FFF2-40B4-BE49-F238E27FC236}">
                <a16:creationId xmlns:a16="http://schemas.microsoft.com/office/drawing/2014/main" id="{917649DC-E84A-6B46-A161-518D42DC27CB}"/>
              </a:ext>
            </a:extLst>
          </p:cNvPr>
          <p:cNvSpPr>
            <a:spLocks noGrp="1"/>
          </p:cNvSpPr>
          <p:nvPr>
            <p:ph type="body" sz="quarter" idx="44" hasCustomPrompt="1"/>
          </p:nvPr>
        </p:nvSpPr>
        <p:spPr>
          <a:xfrm>
            <a:off x="633600" y="2924944"/>
            <a:ext cx="7226113"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a:t>
            </a:r>
            <a:r>
              <a:rPr lang="en-GB" dirty="0" err="1"/>
              <a:t>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a:t>
            </a:r>
            <a:endParaRPr lang="en-US" dirty="0"/>
          </a:p>
        </p:txBody>
      </p:sp>
      <p:sp>
        <p:nvSpPr>
          <p:cNvPr id="12" name="Text Placeholder 2">
            <a:extLst>
              <a:ext uri="{FF2B5EF4-FFF2-40B4-BE49-F238E27FC236}">
                <a16:creationId xmlns:a16="http://schemas.microsoft.com/office/drawing/2014/main" id="{BA542A65-2874-6E45-A148-92460E742CC1}"/>
              </a:ext>
            </a:extLst>
          </p:cNvPr>
          <p:cNvSpPr>
            <a:spLocks noGrp="1"/>
          </p:cNvSpPr>
          <p:nvPr>
            <p:ph type="body" sz="quarter" idx="40" hasCustomPrompt="1"/>
          </p:nvPr>
        </p:nvSpPr>
        <p:spPr>
          <a:xfrm>
            <a:off x="633600" y="630000"/>
            <a:ext cx="722611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17" name="Text Placeholder 6">
            <a:extLst>
              <a:ext uri="{FF2B5EF4-FFF2-40B4-BE49-F238E27FC236}">
                <a16:creationId xmlns:a16="http://schemas.microsoft.com/office/drawing/2014/main" id="{3E3160A9-7EE1-B74F-A888-115D84692D0A}"/>
              </a:ext>
            </a:extLst>
          </p:cNvPr>
          <p:cNvSpPr>
            <a:spLocks noGrp="1"/>
          </p:cNvSpPr>
          <p:nvPr>
            <p:ph type="body" sz="quarter" idx="45" hasCustomPrompt="1"/>
          </p:nvPr>
        </p:nvSpPr>
        <p:spPr>
          <a:xfrm>
            <a:off x="633600" y="1555200"/>
            <a:ext cx="7226113"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18" name="Text Placeholder 2">
            <a:extLst>
              <a:ext uri="{FF2B5EF4-FFF2-40B4-BE49-F238E27FC236}">
                <a16:creationId xmlns:a16="http://schemas.microsoft.com/office/drawing/2014/main" id="{000F15C4-D768-2343-AF2A-DB0E380AD738}"/>
              </a:ext>
            </a:extLst>
          </p:cNvPr>
          <p:cNvSpPr>
            <a:spLocks noGrp="1"/>
          </p:cNvSpPr>
          <p:nvPr>
            <p:ph type="body" sz="quarter" idx="16" hasCustomPrompt="1"/>
          </p:nvPr>
        </p:nvSpPr>
        <p:spPr>
          <a:xfrm>
            <a:off x="633599" y="442800"/>
            <a:ext cx="7226113"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2" name="Text Placeholder 2">
            <a:extLst>
              <a:ext uri="{FF2B5EF4-FFF2-40B4-BE49-F238E27FC236}">
                <a16:creationId xmlns:a16="http://schemas.microsoft.com/office/drawing/2014/main" id="{5FB2A098-FEBF-2512-43AF-D833F2136BB9}"/>
              </a:ext>
            </a:extLst>
          </p:cNvPr>
          <p:cNvSpPr>
            <a:spLocks noGrp="1"/>
          </p:cNvSpPr>
          <p:nvPr>
            <p:ph type="body" sz="quarter" idx="46"/>
          </p:nvPr>
        </p:nvSpPr>
        <p:spPr>
          <a:xfrm>
            <a:off x="633599" y="3645024"/>
            <a:ext cx="7226113"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5" name="Picture Placeholder 13">
            <a:extLst>
              <a:ext uri="{FF2B5EF4-FFF2-40B4-BE49-F238E27FC236}">
                <a16:creationId xmlns:a16="http://schemas.microsoft.com/office/drawing/2014/main" id="{79AD57D1-A56F-CEC2-4D38-C04351F60B0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1945783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_1/3_Right image with breadcrumb, title and body  ">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D0D79F5-43D4-B345-8C6C-93CC5DF6B04A}"/>
              </a:ext>
            </a:extLst>
          </p:cNvPr>
          <p:cNvSpPr>
            <a:spLocks noGrp="1"/>
          </p:cNvSpPr>
          <p:nvPr>
            <p:ph type="pic" sz="quarter" idx="17" hasCustomPrompt="1"/>
          </p:nvPr>
        </p:nvSpPr>
        <p:spPr>
          <a:xfrm>
            <a:off x="8784462" y="-1"/>
            <a:ext cx="3405951" cy="6075363"/>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5" name="Slide Number Placeholder 2">
            <a:extLst>
              <a:ext uri="{FF2B5EF4-FFF2-40B4-BE49-F238E27FC236}">
                <a16:creationId xmlns:a16="http://schemas.microsoft.com/office/drawing/2014/main" id="{968153E5-3DD6-FC4F-BDC3-F1FBD0119566}"/>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488AC77B-B901-E249-855E-90EC7E754F44}"/>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4">
            <a:extLst>
              <a:ext uri="{FF2B5EF4-FFF2-40B4-BE49-F238E27FC236}">
                <a16:creationId xmlns:a16="http://schemas.microsoft.com/office/drawing/2014/main" id="{917649DC-E84A-6B46-A161-518D42DC27CB}"/>
              </a:ext>
            </a:extLst>
          </p:cNvPr>
          <p:cNvSpPr>
            <a:spLocks noGrp="1"/>
          </p:cNvSpPr>
          <p:nvPr>
            <p:ph type="body" sz="quarter" idx="44" hasCustomPrompt="1"/>
          </p:nvPr>
        </p:nvSpPr>
        <p:spPr>
          <a:xfrm>
            <a:off x="633600" y="1994105"/>
            <a:ext cx="7214400"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a:t>
            </a:r>
            <a:r>
              <a:rPr lang="en-GB" dirty="0" err="1"/>
              <a:t>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a:t>
            </a:r>
            <a:endParaRPr lang="en-US" dirty="0"/>
          </a:p>
        </p:txBody>
      </p:sp>
      <p:sp>
        <p:nvSpPr>
          <p:cNvPr id="12" name="Text Placeholder 2">
            <a:extLst>
              <a:ext uri="{FF2B5EF4-FFF2-40B4-BE49-F238E27FC236}">
                <a16:creationId xmlns:a16="http://schemas.microsoft.com/office/drawing/2014/main" id="{BA542A65-2874-6E45-A148-92460E742CC1}"/>
              </a:ext>
            </a:extLst>
          </p:cNvPr>
          <p:cNvSpPr>
            <a:spLocks noGrp="1"/>
          </p:cNvSpPr>
          <p:nvPr>
            <p:ph type="body" sz="quarter" idx="40" hasCustomPrompt="1"/>
          </p:nvPr>
        </p:nvSpPr>
        <p:spPr>
          <a:xfrm>
            <a:off x="633599" y="630000"/>
            <a:ext cx="722611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18" name="Text Placeholder 2">
            <a:extLst>
              <a:ext uri="{FF2B5EF4-FFF2-40B4-BE49-F238E27FC236}">
                <a16:creationId xmlns:a16="http://schemas.microsoft.com/office/drawing/2014/main" id="{000F15C4-D768-2343-AF2A-DB0E380AD738}"/>
              </a:ext>
            </a:extLst>
          </p:cNvPr>
          <p:cNvSpPr>
            <a:spLocks noGrp="1"/>
          </p:cNvSpPr>
          <p:nvPr>
            <p:ph type="body" sz="quarter" idx="16" hasCustomPrompt="1"/>
          </p:nvPr>
        </p:nvSpPr>
        <p:spPr>
          <a:xfrm>
            <a:off x="633599" y="442800"/>
            <a:ext cx="7226113"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2" name="Text Placeholder 2">
            <a:extLst>
              <a:ext uri="{FF2B5EF4-FFF2-40B4-BE49-F238E27FC236}">
                <a16:creationId xmlns:a16="http://schemas.microsoft.com/office/drawing/2014/main" id="{50F97B2C-5883-CC71-D002-91EBF6ADDD33}"/>
              </a:ext>
            </a:extLst>
          </p:cNvPr>
          <p:cNvSpPr>
            <a:spLocks noGrp="1"/>
          </p:cNvSpPr>
          <p:nvPr>
            <p:ph type="body" sz="quarter" idx="46"/>
          </p:nvPr>
        </p:nvSpPr>
        <p:spPr>
          <a:xfrm>
            <a:off x="633600" y="2733641"/>
            <a:ext cx="7213216" cy="334172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19C26DEC-DE1D-35E9-A545-E23ACE67C5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09728758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py_1/3_Right image with title, subtitle and bod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D0D79F5-43D4-B345-8C6C-93CC5DF6B04A}"/>
              </a:ext>
            </a:extLst>
          </p:cNvPr>
          <p:cNvSpPr>
            <a:spLocks noGrp="1"/>
          </p:cNvSpPr>
          <p:nvPr>
            <p:ph type="pic" sz="quarter" idx="17" hasCustomPrompt="1"/>
          </p:nvPr>
        </p:nvSpPr>
        <p:spPr>
          <a:xfrm>
            <a:off x="8784462" y="-1"/>
            <a:ext cx="3405951" cy="6075363"/>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5" name="Slide Number Placeholder 2">
            <a:extLst>
              <a:ext uri="{FF2B5EF4-FFF2-40B4-BE49-F238E27FC236}">
                <a16:creationId xmlns:a16="http://schemas.microsoft.com/office/drawing/2014/main" id="{968153E5-3DD6-FC4F-BDC3-F1FBD0119566}"/>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488AC77B-B901-E249-855E-90EC7E754F44}"/>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4">
            <a:extLst>
              <a:ext uri="{FF2B5EF4-FFF2-40B4-BE49-F238E27FC236}">
                <a16:creationId xmlns:a16="http://schemas.microsoft.com/office/drawing/2014/main" id="{917649DC-E84A-6B46-A161-518D42DC27CB}"/>
              </a:ext>
            </a:extLst>
          </p:cNvPr>
          <p:cNvSpPr>
            <a:spLocks noGrp="1"/>
          </p:cNvSpPr>
          <p:nvPr>
            <p:ph type="body" sz="quarter" idx="44" hasCustomPrompt="1"/>
          </p:nvPr>
        </p:nvSpPr>
        <p:spPr>
          <a:xfrm>
            <a:off x="633600" y="2552245"/>
            <a:ext cx="7226113"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a:t>
            </a:r>
            <a:r>
              <a:rPr lang="en-GB" dirty="0" err="1"/>
              <a:t>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a:t>
            </a:r>
            <a:endParaRPr lang="en-US" dirty="0"/>
          </a:p>
        </p:txBody>
      </p:sp>
      <p:sp>
        <p:nvSpPr>
          <p:cNvPr id="12" name="Text Placeholder 2">
            <a:extLst>
              <a:ext uri="{FF2B5EF4-FFF2-40B4-BE49-F238E27FC236}">
                <a16:creationId xmlns:a16="http://schemas.microsoft.com/office/drawing/2014/main" id="{BA542A65-2874-6E45-A148-92460E742CC1}"/>
              </a:ext>
            </a:extLst>
          </p:cNvPr>
          <p:cNvSpPr>
            <a:spLocks noGrp="1"/>
          </p:cNvSpPr>
          <p:nvPr>
            <p:ph type="body" sz="quarter" idx="40" hasCustomPrompt="1"/>
          </p:nvPr>
        </p:nvSpPr>
        <p:spPr>
          <a:xfrm>
            <a:off x="633600" y="450561"/>
            <a:ext cx="722611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17" name="Text Placeholder 6">
            <a:extLst>
              <a:ext uri="{FF2B5EF4-FFF2-40B4-BE49-F238E27FC236}">
                <a16:creationId xmlns:a16="http://schemas.microsoft.com/office/drawing/2014/main" id="{3E3160A9-7EE1-B74F-A888-115D84692D0A}"/>
              </a:ext>
            </a:extLst>
          </p:cNvPr>
          <p:cNvSpPr>
            <a:spLocks noGrp="1"/>
          </p:cNvSpPr>
          <p:nvPr>
            <p:ph type="body" sz="quarter" idx="45" hasCustomPrompt="1"/>
          </p:nvPr>
        </p:nvSpPr>
        <p:spPr>
          <a:xfrm>
            <a:off x="633600" y="1364961"/>
            <a:ext cx="7226113"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2">
            <a:extLst>
              <a:ext uri="{FF2B5EF4-FFF2-40B4-BE49-F238E27FC236}">
                <a16:creationId xmlns:a16="http://schemas.microsoft.com/office/drawing/2014/main" id="{517D39E1-9C64-B3E8-F191-AD67DD9327AC}"/>
              </a:ext>
            </a:extLst>
          </p:cNvPr>
          <p:cNvSpPr>
            <a:spLocks noGrp="1"/>
          </p:cNvSpPr>
          <p:nvPr>
            <p:ph type="body" sz="quarter" idx="46"/>
          </p:nvPr>
        </p:nvSpPr>
        <p:spPr>
          <a:xfrm>
            <a:off x="633600" y="3291781"/>
            <a:ext cx="7226112" cy="278358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5" name="Picture Placeholder 13">
            <a:extLst>
              <a:ext uri="{FF2B5EF4-FFF2-40B4-BE49-F238E27FC236}">
                <a16:creationId xmlns:a16="http://schemas.microsoft.com/office/drawing/2014/main" id="{A1C74118-EF6D-8BE8-BE19-0EA99229F047}"/>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72311047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py x2_1/3 Right imag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600" y="443548"/>
            <a:ext cx="7217288"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21" name="Slide Number Placeholder 2">
            <a:extLst>
              <a:ext uri="{FF2B5EF4-FFF2-40B4-BE49-F238E27FC236}">
                <a16:creationId xmlns:a16="http://schemas.microsoft.com/office/drawing/2014/main" id="{DA5B984C-8053-A14E-A810-8848FEB00229}"/>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ooter Placeholder 1">
            <a:extLst>
              <a:ext uri="{FF2B5EF4-FFF2-40B4-BE49-F238E27FC236}">
                <a16:creationId xmlns:a16="http://schemas.microsoft.com/office/drawing/2014/main" id="{9D8C3F86-983C-DD4B-9E7A-D8CDC271A1C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5" name="Picture Placeholder 3">
            <a:extLst>
              <a:ext uri="{FF2B5EF4-FFF2-40B4-BE49-F238E27FC236}">
                <a16:creationId xmlns:a16="http://schemas.microsoft.com/office/drawing/2014/main" id="{AB1087DB-58FB-0B41-AFD9-ADBEEB6BC9B2}"/>
              </a:ext>
            </a:extLst>
          </p:cNvPr>
          <p:cNvSpPr>
            <a:spLocks noGrp="1"/>
          </p:cNvSpPr>
          <p:nvPr>
            <p:ph type="pic" sz="quarter" idx="17" hasCustomPrompt="1"/>
          </p:nvPr>
        </p:nvSpPr>
        <p:spPr>
          <a:xfrm>
            <a:off x="8784462" y="-1"/>
            <a:ext cx="3405951" cy="6075363"/>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3" name="Text Placeholder 4">
            <a:extLst>
              <a:ext uri="{FF2B5EF4-FFF2-40B4-BE49-F238E27FC236}">
                <a16:creationId xmlns:a16="http://schemas.microsoft.com/office/drawing/2014/main" id="{AE74F57D-E99E-0145-908E-57BA4982D8F8}"/>
              </a:ext>
            </a:extLst>
          </p:cNvPr>
          <p:cNvSpPr>
            <a:spLocks noGrp="1"/>
          </p:cNvSpPr>
          <p:nvPr>
            <p:ph type="body" sz="quarter" idx="44" hasCustomPrompt="1"/>
          </p:nvPr>
        </p:nvSpPr>
        <p:spPr>
          <a:xfrm>
            <a:off x="633599" y="2924944"/>
            <a:ext cx="350977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17" name="Text Placeholder 2">
            <a:extLst>
              <a:ext uri="{FF2B5EF4-FFF2-40B4-BE49-F238E27FC236}">
                <a16:creationId xmlns:a16="http://schemas.microsoft.com/office/drawing/2014/main" id="{2A6C4E8E-D509-184A-BF02-FAF0F1717438}"/>
              </a:ext>
            </a:extLst>
          </p:cNvPr>
          <p:cNvSpPr>
            <a:spLocks noGrp="1"/>
          </p:cNvSpPr>
          <p:nvPr>
            <p:ph type="body" sz="quarter" idx="40" hasCustomPrompt="1"/>
          </p:nvPr>
        </p:nvSpPr>
        <p:spPr>
          <a:xfrm>
            <a:off x="633600" y="630000"/>
            <a:ext cx="7217288"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6" name="Text Placeholder 6">
            <a:extLst>
              <a:ext uri="{FF2B5EF4-FFF2-40B4-BE49-F238E27FC236}">
                <a16:creationId xmlns:a16="http://schemas.microsoft.com/office/drawing/2014/main" id="{6791AC65-7D49-F642-89B9-037B9668C761}"/>
              </a:ext>
            </a:extLst>
          </p:cNvPr>
          <p:cNvSpPr>
            <a:spLocks noGrp="1"/>
          </p:cNvSpPr>
          <p:nvPr>
            <p:ph type="body" sz="quarter" idx="45" hasCustomPrompt="1"/>
          </p:nvPr>
        </p:nvSpPr>
        <p:spPr>
          <a:xfrm>
            <a:off x="633600" y="1555200"/>
            <a:ext cx="7217288"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2">
            <a:extLst>
              <a:ext uri="{FF2B5EF4-FFF2-40B4-BE49-F238E27FC236}">
                <a16:creationId xmlns:a16="http://schemas.microsoft.com/office/drawing/2014/main" id="{C0124401-93E5-0183-340C-513FF8F7C56F}"/>
              </a:ext>
            </a:extLst>
          </p:cNvPr>
          <p:cNvSpPr>
            <a:spLocks noGrp="1"/>
          </p:cNvSpPr>
          <p:nvPr>
            <p:ph type="body" sz="quarter" idx="48"/>
          </p:nvPr>
        </p:nvSpPr>
        <p:spPr>
          <a:xfrm>
            <a:off x="633600" y="3645025"/>
            <a:ext cx="3509775" cy="2430338"/>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 Placeholder 4">
            <a:extLst>
              <a:ext uri="{FF2B5EF4-FFF2-40B4-BE49-F238E27FC236}">
                <a16:creationId xmlns:a16="http://schemas.microsoft.com/office/drawing/2014/main" id="{FCF60256-E129-8B8E-9CD8-811522100655}"/>
              </a:ext>
            </a:extLst>
          </p:cNvPr>
          <p:cNvSpPr>
            <a:spLocks noGrp="1"/>
          </p:cNvSpPr>
          <p:nvPr>
            <p:ph type="body" sz="quarter" idx="49" hasCustomPrompt="1"/>
          </p:nvPr>
        </p:nvSpPr>
        <p:spPr>
          <a:xfrm>
            <a:off x="4341112" y="2924944"/>
            <a:ext cx="350977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5" name="Text Placeholder 2">
            <a:extLst>
              <a:ext uri="{FF2B5EF4-FFF2-40B4-BE49-F238E27FC236}">
                <a16:creationId xmlns:a16="http://schemas.microsoft.com/office/drawing/2014/main" id="{7EFB943A-2303-AE62-FEFB-80F079F098B1}"/>
              </a:ext>
            </a:extLst>
          </p:cNvPr>
          <p:cNvSpPr>
            <a:spLocks noGrp="1"/>
          </p:cNvSpPr>
          <p:nvPr>
            <p:ph type="body" sz="quarter" idx="50"/>
          </p:nvPr>
        </p:nvSpPr>
        <p:spPr>
          <a:xfrm>
            <a:off x="4341113" y="3645025"/>
            <a:ext cx="3509775" cy="2430338"/>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6" name="Picture Placeholder 13">
            <a:extLst>
              <a:ext uri="{FF2B5EF4-FFF2-40B4-BE49-F238E27FC236}">
                <a16:creationId xmlns:a16="http://schemas.microsoft.com/office/drawing/2014/main" id="{5B317223-3861-91B6-A8B9-A975244F2DE7}"/>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75288306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py x3_1/3 Right imag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3548"/>
            <a:ext cx="7229115"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22" name="Slide Number Placeholder 2">
            <a:extLst>
              <a:ext uri="{FF2B5EF4-FFF2-40B4-BE49-F238E27FC236}">
                <a16:creationId xmlns:a16="http://schemas.microsoft.com/office/drawing/2014/main" id="{ECF761AB-5DA2-F544-821A-898CCC0CDC71}"/>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ooter Placeholder 1">
            <a:extLst>
              <a:ext uri="{FF2B5EF4-FFF2-40B4-BE49-F238E27FC236}">
                <a16:creationId xmlns:a16="http://schemas.microsoft.com/office/drawing/2014/main" id="{818A1764-FF03-2446-A2CD-0F95C4C2F088}"/>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8" name="Picture Placeholder 3">
            <a:extLst>
              <a:ext uri="{FF2B5EF4-FFF2-40B4-BE49-F238E27FC236}">
                <a16:creationId xmlns:a16="http://schemas.microsoft.com/office/drawing/2014/main" id="{0C759595-CD8B-2D41-A08B-1129D49263D2}"/>
              </a:ext>
            </a:extLst>
          </p:cNvPr>
          <p:cNvSpPr>
            <a:spLocks noGrp="1"/>
          </p:cNvSpPr>
          <p:nvPr>
            <p:ph type="pic" sz="quarter" idx="17" hasCustomPrompt="1"/>
          </p:nvPr>
        </p:nvSpPr>
        <p:spPr>
          <a:xfrm>
            <a:off x="8784462" y="-1"/>
            <a:ext cx="3405951" cy="6075363"/>
          </a:xfrm>
          <a:prstGeom prst="rect">
            <a:avLst/>
          </a:prstGeom>
          <a:solidFill>
            <a:schemeClr val="bg1">
              <a:lumMod val="95000"/>
            </a:schemeClr>
          </a:solidFill>
        </p:spPr>
        <p:txBody>
          <a:bodyPr vert="horz" lIns="18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4" name="Text Placeholder 2">
            <a:extLst>
              <a:ext uri="{FF2B5EF4-FFF2-40B4-BE49-F238E27FC236}">
                <a16:creationId xmlns:a16="http://schemas.microsoft.com/office/drawing/2014/main" id="{57BCEA13-1A6F-A34A-AAE1-B5BB5C302DAE}"/>
              </a:ext>
            </a:extLst>
          </p:cNvPr>
          <p:cNvSpPr>
            <a:spLocks noGrp="1"/>
          </p:cNvSpPr>
          <p:nvPr>
            <p:ph type="body" sz="quarter" idx="40" hasCustomPrompt="1"/>
          </p:nvPr>
        </p:nvSpPr>
        <p:spPr>
          <a:xfrm>
            <a:off x="633600" y="630000"/>
            <a:ext cx="7226113"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1" name="Text Placeholder 6">
            <a:extLst>
              <a:ext uri="{FF2B5EF4-FFF2-40B4-BE49-F238E27FC236}">
                <a16:creationId xmlns:a16="http://schemas.microsoft.com/office/drawing/2014/main" id="{9501A9A2-9387-C546-B6CD-D062D2B2C3EE}"/>
              </a:ext>
            </a:extLst>
          </p:cNvPr>
          <p:cNvSpPr>
            <a:spLocks noGrp="1"/>
          </p:cNvSpPr>
          <p:nvPr>
            <p:ph type="body" sz="quarter" idx="51" hasCustomPrompt="1"/>
          </p:nvPr>
        </p:nvSpPr>
        <p:spPr>
          <a:xfrm>
            <a:off x="633600" y="1555200"/>
            <a:ext cx="7226113"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 name="Text Placeholder 4">
            <a:extLst>
              <a:ext uri="{FF2B5EF4-FFF2-40B4-BE49-F238E27FC236}">
                <a16:creationId xmlns:a16="http://schemas.microsoft.com/office/drawing/2014/main" id="{00E7C81E-DAC1-F874-6FCD-F39D8A3C3842}"/>
              </a:ext>
            </a:extLst>
          </p:cNvPr>
          <p:cNvSpPr>
            <a:spLocks noGrp="1"/>
          </p:cNvSpPr>
          <p:nvPr>
            <p:ph type="body" sz="quarter" idx="56" hasCustomPrompt="1"/>
          </p:nvPr>
        </p:nvSpPr>
        <p:spPr>
          <a:xfrm>
            <a:off x="649499" y="2924944"/>
            <a:ext cx="225742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a:t>
            </a:r>
            <a:endParaRPr lang="en-US" dirty="0"/>
          </a:p>
        </p:txBody>
      </p:sp>
      <p:sp>
        <p:nvSpPr>
          <p:cNvPr id="3" name="Text Placeholder 4">
            <a:extLst>
              <a:ext uri="{FF2B5EF4-FFF2-40B4-BE49-F238E27FC236}">
                <a16:creationId xmlns:a16="http://schemas.microsoft.com/office/drawing/2014/main" id="{CE60E143-B7B7-43A0-E128-DDEB3CCA9483}"/>
              </a:ext>
            </a:extLst>
          </p:cNvPr>
          <p:cNvSpPr>
            <a:spLocks noGrp="1"/>
          </p:cNvSpPr>
          <p:nvPr>
            <p:ph type="body" sz="quarter" idx="57" hasCustomPrompt="1"/>
          </p:nvPr>
        </p:nvSpPr>
        <p:spPr>
          <a:xfrm>
            <a:off x="3127394" y="2924937"/>
            <a:ext cx="225742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a:t>
            </a:r>
            <a:endParaRPr lang="en-US" dirty="0"/>
          </a:p>
        </p:txBody>
      </p:sp>
      <p:sp>
        <p:nvSpPr>
          <p:cNvPr id="4" name="Text Placeholder 4">
            <a:extLst>
              <a:ext uri="{FF2B5EF4-FFF2-40B4-BE49-F238E27FC236}">
                <a16:creationId xmlns:a16="http://schemas.microsoft.com/office/drawing/2014/main" id="{3CF51503-F07F-6B41-99B6-DA663CB48074}"/>
              </a:ext>
            </a:extLst>
          </p:cNvPr>
          <p:cNvSpPr>
            <a:spLocks noGrp="1"/>
          </p:cNvSpPr>
          <p:nvPr>
            <p:ph type="body" sz="quarter" idx="58" hasCustomPrompt="1"/>
          </p:nvPr>
        </p:nvSpPr>
        <p:spPr>
          <a:xfrm>
            <a:off x="5605289" y="2924934"/>
            <a:ext cx="2254424"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a:t>
            </a:r>
            <a:endParaRPr lang="en-US" dirty="0"/>
          </a:p>
        </p:txBody>
      </p:sp>
      <p:sp>
        <p:nvSpPr>
          <p:cNvPr id="6" name="Text Placeholder 2">
            <a:extLst>
              <a:ext uri="{FF2B5EF4-FFF2-40B4-BE49-F238E27FC236}">
                <a16:creationId xmlns:a16="http://schemas.microsoft.com/office/drawing/2014/main" id="{401C852C-B00A-5C0C-97E2-4BB1F795A870}"/>
              </a:ext>
            </a:extLst>
          </p:cNvPr>
          <p:cNvSpPr>
            <a:spLocks noGrp="1"/>
          </p:cNvSpPr>
          <p:nvPr>
            <p:ph type="body" sz="quarter" idx="46"/>
          </p:nvPr>
        </p:nvSpPr>
        <p:spPr>
          <a:xfrm>
            <a:off x="649500" y="3645024"/>
            <a:ext cx="225742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ext Placeholder 2">
            <a:extLst>
              <a:ext uri="{FF2B5EF4-FFF2-40B4-BE49-F238E27FC236}">
                <a16:creationId xmlns:a16="http://schemas.microsoft.com/office/drawing/2014/main" id="{C67D82C6-6B73-2388-A246-A20B83D807F2}"/>
              </a:ext>
            </a:extLst>
          </p:cNvPr>
          <p:cNvSpPr>
            <a:spLocks noGrp="1"/>
          </p:cNvSpPr>
          <p:nvPr>
            <p:ph type="body" sz="quarter" idx="59"/>
          </p:nvPr>
        </p:nvSpPr>
        <p:spPr>
          <a:xfrm>
            <a:off x="3127394" y="3645024"/>
            <a:ext cx="225742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Text Placeholder 2">
            <a:extLst>
              <a:ext uri="{FF2B5EF4-FFF2-40B4-BE49-F238E27FC236}">
                <a16:creationId xmlns:a16="http://schemas.microsoft.com/office/drawing/2014/main" id="{FDDE5312-54E6-B575-B316-51289DE915B8}"/>
              </a:ext>
            </a:extLst>
          </p:cNvPr>
          <p:cNvSpPr>
            <a:spLocks noGrp="1"/>
          </p:cNvSpPr>
          <p:nvPr>
            <p:ph type="body" sz="quarter" idx="60"/>
          </p:nvPr>
        </p:nvSpPr>
        <p:spPr>
          <a:xfrm>
            <a:off x="5605288" y="3645024"/>
            <a:ext cx="2257427"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5" name="Picture Placeholder 13">
            <a:extLst>
              <a:ext uri="{FF2B5EF4-FFF2-40B4-BE49-F238E27FC236}">
                <a16:creationId xmlns:a16="http://schemas.microsoft.com/office/drawing/2014/main" id="{9D36CCF9-B772-E01F-F736-E282801D5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97284252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py and charts x2_White">
    <p:bg>
      <p:bgPr>
        <a:solidFill>
          <a:srgbClr val="F0F0E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90F53B-A6C8-7503-719C-77F2A5E4B3F6}"/>
              </a:ext>
            </a:extLst>
          </p:cNvPr>
          <p:cNvSpPr/>
          <p:nvPr userDrawn="1"/>
        </p:nvSpPr>
        <p:spPr>
          <a:xfrm flipH="1">
            <a:off x="4332287" y="0"/>
            <a:ext cx="7859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Slide Number Placeholder 2">
            <a:extLst>
              <a:ext uri="{FF2B5EF4-FFF2-40B4-BE49-F238E27FC236}">
                <a16:creationId xmlns:a16="http://schemas.microsoft.com/office/drawing/2014/main" id="{68E7B8C8-EC13-5744-9AA9-243E0E2215FA}"/>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Footer Placeholder 1">
            <a:extLst>
              <a:ext uri="{FF2B5EF4-FFF2-40B4-BE49-F238E27FC236}">
                <a16:creationId xmlns:a16="http://schemas.microsoft.com/office/drawing/2014/main" id="{0C413973-270C-1849-9172-F312467D681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2">
            <a:extLst>
              <a:ext uri="{FF2B5EF4-FFF2-40B4-BE49-F238E27FC236}">
                <a16:creationId xmlns:a16="http://schemas.microsoft.com/office/drawing/2014/main" id="{05025038-5EA4-414B-A100-DEEB9222CC1B}"/>
              </a:ext>
            </a:extLst>
          </p:cNvPr>
          <p:cNvSpPr>
            <a:spLocks noGrp="1"/>
          </p:cNvSpPr>
          <p:nvPr>
            <p:ph type="body" sz="quarter" idx="31" hasCustomPrompt="1"/>
          </p:nvPr>
        </p:nvSpPr>
        <p:spPr>
          <a:xfrm>
            <a:off x="4609901" y="5882326"/>
            <a:ext cx="4505961" cy="24542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4" name="Content Placeholder 4">
            <a:extLst>
              <a:ext uri="{FF2B5EF4-FFF2-40B4-BE49-F238E27FC236}">
                <a16:creationId xmlns:a16="http://schemas.microsoft.com/office/drawing/2014/main" id="{E050E2AE-F06C-5144-BF3A-2CAC68054D7D}"/>
              </a:ext>
            </a:extLst>
          </p:cNvPr>
          <p:cNvSpPr>
            <a:spLocks noGrp="1"/>
          </p:cNvSpPr>
          <p:nvPr>
            <p:ph sz="quarter" idx="40" hasCustomPrompt="1"/>
          </p:nvPr>
        </p:nvSpPr>
        <p:spPr>
          <a:xfrm>
            <a:off x="4618798" y="730250"/>
            <a:ext cx="6936615" cy="5152076"/>
          </a:xfrm>
          <a:prstGeom prst="rect">
            <a:avLst/>
          </a:prstGeom>
        </p:spPr>
        <p:txBody>
          <a:bodyPr lIns="180000" tIns="180000" rIns="180000" bIns="180000"/>
          <a:lstStyle>
            <a:lvl1pPr marL="0" marR="0" indent="0" algn="l" defTabSz="914377" rtl="0" eaLnBrk="1" fontAlgn="auto" latinLnBrk="0" hangingPunct="1">
              <a:lnSpc>
                <a:spcPct val="100000"/>
              </a:lnSpc>
              <a:spcBef>
                <a:spcPts val="300"/>
              </a:spcBef>
              <a:spcAft>
                <a:spcPts val="200"/>
              </a:spcAft>
              <a:buClr>
                <a:schemeClr val="bg2"/>
              </a:buClr>
              <a:buSzTx/>
              <a:buFont typeface="Arial" panose="020B0604020202020204" pitchFamily="34" charset="0"/>
              <a:buNone/>
              <a:tabLst/>
              <a:defRPr sz="1200">
                <a:highlight>
                  <a:srgbClr val="FFFF00"/>
                </a:highlight>
              </a:defRPr>
            </a:lvl1pPr>
          </a:lstStyle>
          <a:p>
            <a:r>
              <a:rPr lang="en-GB" dirty="0"/>
              <a:t>Click on the icon to import your own table, chart or media</a:t>
            </a:r>
          </a:p>
          <a:p>
            <a:pPr lvl="0"/>
            <a:endParaRPr lang="en-GB" dirty="0"/>
          </a:p>
        </p:txBody>
      </p:sp>
      <p:sp>
        <p:nvSpPr>
          <p:cNvPr id="2" name="Text Placeholder 2">
            <a:extLst>
              <a:ext uri="{FF2B5EF4-FFF2-40B4-BE49-F238E27FC236}">
                <a16:creationId xmlns:a16="http://schemas.microsoft.com/office/drawing/2014/main" id="{4B9E4F64-41B0-73E2-54BB-E65073A73357}"/>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3" name="Text Placeholder 2">
            <a:extLst>
              <a:ext uri="{FF2B5EF4-FFF2-40B4-BE49-F238E27FC236}">
                <a16:creationId xmlns:a16="http://schemas.microsoft.com/office/drawing/2014/main" id="{7C932C95-5418-1392-5859-0BFBAF45D291}"/>
              </a:ext>
            </a:extLst>
          </p:cNvPr>
          <p:cNvSpPr>
            <a:spLocks noGrp="1"/>
          </p:cNvSpPr>
          <p:nvPr>
            <p:ph type="body" sz="quarter" idx="41"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4" name="Text Placeholder 6">
            <a:extLst>
              <a:ext uri="{FF2B5EF4-FFF2-40B4-BE49-F238E27FC236}">
                <a16:creationId xmlns:a16="http://schemas.microsoft.com/office/drawing/2014/main" id="{0D43791A-5D52-188F-6D05-C6E1416CD3C1}"/>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sp>
        <p:nvSpPr>
          <p:cNvPr id="5" name="Text Placeholder 4">
            <a:extLst>
              <a:ext uri="{FF2B5EF4-FFF2-40B4-BE49-F238E27FC236}">
                <a16:creationId xmlns:a16="http://schemas.microsoft.com/office/drawing/2014/main" id="{9C3AB0E3-157D-2C99-87ED-06E3136F8632}"/>
              </a:ext>
            </a:extLst>
          </p:cNvPr>
          <p:cNvSpPr>
            <a:spLocks noGrp="1"/>
          </p:cNvSpPr>
          <p:nvPr>
            <p:ph type="body" sz="quarter" idx="52" hasCustomPrompt="1"/>
          </p:nvPr>
        </p:nvSpPr>
        <p:spPr>
          <a:xfrm>
            <a:off x="633600" y="2924944"/>
            <a:ext cx="3302161" cy="709664"/>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6" name="Text Placeholder 2">
            <a:extLst>
              <a:ext uri="{FF2B5EF4-FFF2-40B4-BE49-F238E27FC236}">
                <a16:creationId xmlns:a16="http://schemas.microsoft.com/office/drawing/2014/main" id="{4920041E-F4C6-A6D7-8812-1A3F1820A6AF}"/>
              </a:ext>
            </a:extLst>
          </p:cNvPr>
          <p:cNvSpPr>
            <a:spLocks noGrp="1"/>
          </p:cNvSpPr>
          <p:nvPr>
            <p:ph type="body" sz="quarter" idx="53"/>
          </p:nvPr>
        </p:nvSpPr>
        <p:spPr>
          <a:xfrm>
            <a:off x="633600" y="3645024"/>
            <a:ext cx="3302161"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8" name="Picture Placeholder 13">
            <a:extLst>
              <a:ext uri="{FF2B5EF4-FFF2-40B4-BE49-F238E27FC236}">
                <a16:creationId xmlns:a16="http://schemas.microsoft.com/office/drawing/2014/main" id="{261A4021-1B23-87F5-2741-0DFD5806DEB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432176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py and charts x2_1/3_Grey left">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AB6E92-36FA-E14A-9B33-2B3098BACA59}"/>
              </a:ext>
            </a:extLst>
          </p:cNvPr>
          <p:cNvSpPr/>
          <p:nvPr userDrawn="1"/>
        </p:nvSpPr>
        <p:spPr>
          <a:xfrm flipH="1">
            <a:off x="4330800" y="0"/>
            <a:ext cx="78611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8C9B793-AF50-256B-ABBE-4DFF0E214816}"/>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chemeClr val="bg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4" name="Text Placeholder 2">
            <a:extLst>
              <a:ext uri="{FF2B5EF4-FFF2-40B4-BE49-F238E27FC236}">
                <a16:creationId xmlns:a16="http://schemas.microsoft.com/office/drawing/2014/main" id="{5731D8A7-8A94-963D-5D89-C43F55A9B573}"/>
              </a:ext>
            </a:extLst>
          </p:cNvPr>
          <p:cNvSpPr>
            <a:spLocks noGrp="1"/>
          </p:cNvSpPr>
          <p:nvPr>
            <p:ph type="body" sz="quarter" idx="41"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5" name="Text Placeholder 6">
            <a:extLst>
              <a:ext uri="{FF2B5EF4-FFF2-40B4-BE49-F238E27FC236}">
                <a16:creationId xmlns:a16="http://schemas.microsoft.com/office/drawing/2014/main" id="{5B528F27-4DA2-218A-A9C8-A41D0D2A5DEC}"/>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solidFill>
                  <a:schemeClr val="bg1"/>
                </a:solidFill>
              </a:defRPr>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sp>
        <p:nvSpPr>
          <p:cNvPr id="6" name="Text Placeholder 4">
            <a:extLst>
              <a:ext uri="{FF2B5EF4-FFF2-40B4-BE49-F238E27FC236}">
                <a16:creationId xmlns:a16="http://schemas.microsoft.com/office/drawing/2014/main" id="{B93D82AD-14C6-5906-508D-085544E9FD3C}"/>
              </a:ext>
            </a:extLst>
          </p:cNvPr>
          <p:cNvSpPr>
            <a:spLocks noGrp="1"/>
          </p:cNvSpPr>
          <p:nvPr>
            <p:ph type="body" sz="quarter" idx="49" hasCustomPrompt="1"/>
          </p:nvPr>
        </p:nvSpPr>
        <p:spPr>
          <a:xfrm>
            <a:off x="633601" y="2924944"/>
            <a:ext cx="3302160" cy="709664"/>
          </a:xfrm>
          <a:prstGeom prst="rect">
            <a:avLst/>
          </a:prstGeom>
        </p:spPr>
        <p:txBody>
          <a:bodyPr/>
          <a:lstStyle>
            <a:lvl1pPr marL="0" indent="0">
              <a:spcBef>
                <a:spcPts val="0"/>
              </a:spcBef>
              <a:spcAft>
                <a:spcPts val="0"/>
              </a:spcAft>
              <a:buFontTx/>
              <a:buNone/>
              <a:defRPr sz="1800" b="1">
                <a:solidFill>
                  <a:schemeClr val="bg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endParaRPr lang="en-US" dirty="0"/>
          </a:p>
        </p:txBody>
      </p:sp>
      <p:sp>
        <p:nvSpPr>
          <p:cNvPr id="7" name="Text Placeholder 2">
            <a:extLst>
              <a:ext uri="{FF2B5EF4-FFF2-40B4-BE49-F238E27FC236}">
                <a16:creationId xmlns:a16="http://schemas.microsoft.com/office/drawing/2014/main" id="{8EDA4CEF-8F91-62B3-A70A-36A548BC1DBF}"/>
              </a:ext>
            </a:extLst>
          </p:cNvPr>
          <p:cNvSpPr>
            <a:spLocks noGrp="1"/>
          </p:cNvSpPr>
          <p:nvPr>
            <p:ph type="body" sz="quarter" idx="50"/>
          </p:nvPr>
        </p:nvSpPr>
        <p:spPr>
          <a:xfrm>
            <a:off x="633601" y="3645024"/>
            <a:ext cx="3302160" cy="2430339"/>
          </a:xfrm>
        </p:spPr>
        <p:txBody>
          <a:bodyPr wrap="square"/>
          <a:lstStyle>
            <a:lvl1pPr marL="180000" indent="-180000">
              <a:spcBef>
                <a:spcPts val="600"/>
              </a:spcBef>
              <a:spcAft>
                <a:spcPts val="0"/>
              </a:spcAft>
              <a:buClr>
                <a:schemeClr val="bg1"/>
              </a:buClr>
              <a:buFont typeface="Arial" panose="020B0604020202020204" pitchFamily="34" charset="0"/>
              <a:buChar char="•"/>
              <a:defRPr sz="1800">
                <a:solidFill>
                  <a:schemeClr val="bg1"/>
                </a:solidFill>
              </a:defRPr>
            </a:lvl1pPr>
            <a:lvl2pPr marL="360000" indent="-180000">
              <a:spcBef>
                <a:spcPts val="600"/>
              </a:spcBef>
              <a:spcAft>
                <a:spcPts val="0"/>
              </a:spcAft>
              <a:buClr>
                <a:schemeClr val="bg1"/>
              </a:buClr>
              <a:buFont typeface="Arial" panose="020B0604020202020204" pitchFamily="34" charset="0"/>
              <a:buChar char="-"/>
              <a:defRPr sz="1800">
                <a:solidFill>
                  <a:schemeClr val="bg1"/>
                </a:solidFill>
              </a:defRPr>
            </a:lvl2pPr>
            <a:lvl3pPr marL="540000" indent="-180000">
              <a:spcBef>
                <a:spcPts val="600"/>
              </a:spcBef>
              <a:spcAft>
                <a:spcPts val="0"/>
              </a:spcAft>
              <a:buClr>
                <a:schemeClr val="bg1"/>
              </a:buClr>
              <a:buFont typeface="Arial" panose="020B0604020202020204" pitchFamily="34" charset="0"/>
              <a:buChar char="-"/>
              <a:defRPr sz="1800">
                <a:solidFill>
                  <a:schemeClr val="bg1"/>
                </a:solidFill>
              </a:defRPr>
            </a:lvl3pPr>
            <a:lvl4pPr marL="0" indent="-180000">
              <a:spcBef>
                <a:spcPts val="600"/>
              </a:spcBef>
              <a:spcAft>
                <a:spcPts val="0"/>
              </a:spcAft>
              <a:buClr>
                <a:schemeClr val="accent1"/>
              </a:buClr>
              <a:buFont typeface="Arial" panose="020B0604020202020204" pitchFamily="34" charset="0"/>
              <a:buChar char="•"/>
              <a:defRPr sz="1800">
                <a:solidFill>
                  <a:schemeClr val="bg1"/>
                </a:solidFill>
              </a:defRPr>
            </a:lvl4pPr>
            <a:lvl5pPr marL="360000" indent="-180000">
              <a:spcBef>
                <a:spcPts val="600"/>
              </a:spcBef>
              <a:spcAft>
                <a:spcPts val="0"/>
              </a:spcAft>
              <a:buFont typeface="Arial" panose="020B0604020202020204" pitchFamily="34" charset="0"/>
              <a:buChar char="-"/>
              <a:defRPr sz="1800">
                <a:solidFill>
                  <a:schemeClr val="bg1"/>
                </a:solidFill>
              </a:defRPr>
            </a:lvl5pPr>
            <a:lvl6pPr marL="540000" indent="-180000">
              <a:spcBef>
                <a:spcPts val="600"/>
              </a:spcBef>
              <a:buClr>
                <a:schemeClr val="accent1"/>
              </a:buClr>
              <a:buFont typeface="Arial" panose="020B0604020202020204" pitchFamily="34" charset="0"/>
              <a:buChar char="-"/>
              <a:defRPr>
                <a:solidFill>
                  <a:schemeClr val="bg1"/>
                </a:solidFill>
              </a:defRPr>
            </a:lvl6pPr>
          </a:lstStyle>
          <a:p>
            <a:pPr lvl="0"/>
            <a:r>
              <a:rPr lang="en-US" dirty="0"/>
              <a:t>Click to edit Master text styles</a:t>
            </a:r>
          </a:p>
          <a:p>
            <a:pPr lvl="1"/>
            <a:r>
              <a:rPr lang="en-US" dirty="0"/>
              <a:t>Second level</a:t>
            </a:r>
          </a:p>
          <a:p>
            <a:pPr lvl="2"/>
            <a:r>
              <a:rPr lang="en-US" dirty="0"/>
              <a:t>Third level</a:t>
            </a:r>
          </a:p>
        </p:txBody>
      </p:sp>
      <p:sp>
        <p:nvSpPr>
          <p:cNvPr id="27" name="Text Placeholder 2">
            <a:extLst>
              <a:ext uri="{FF2B5EF4-FFF2-40B4-BE49-F238E27FC236}">
                <a16:creationId xmlns:a16="http://schemas.microsoft.com/office/drawing/2014/main" id="{9C42DEEA-E3D8-4145-A3E8-BBCD5899FC53}"/>
              </a:ext>
            </a:extLst>
          </p:cNvPr>
          <p:cNvSpPr>
            <a:spLocks noGrp="1"/>
          </p:cNvSpPr>
          <p:nvPr>
            <p:ph type="body" sz="quarter" idx="31" hasCustomPrompt="1"/>
          </p:nvPr>
        </p:nvSpPr>
        <p:spPr>
          <a:xfrm>
            <a:off x="4609901" y="5882326"/>
            <a:ext cx="4505961" cy="24542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9" name="Content Placeholder 4">
            <a:extLst>
              <a:ext uri="{FF2B5EF4-FFF2-40B4-BE49-F238E27FC236}">
                <a16:creationId xmlns:a16="http://schemas.microsoft.com/office/drawing/2014/main" id="{DDD4FC24-FEB6-6949-BEA4-AC7430F96978}"/>
              </a:ext>
            </a:extLst>
          </p:cNvPr>
          <p:cNvSpPr>
            <a:spLocks noGrp="1"/>
          </p:cNvSpPr>
          <p:nvPr>
            <p:ph sz="quarter" idx="40" hasCustomPrompt="1"/>
          </p:nvPr>
        </p:nvSpPr>
        <p:spPr>
          <a:xfrm>
            <a:off x="4618798" y="730250"/>
            <a:ext cx="6936615" cy="5152076"/>
          </a:xfrm>
          <a:prstGeom prst="rect">
            <a:avLst/>
          </a:prstGeom>
        </p:spPr>
        <p:txBody>
          <a:bodyPr vert="horz" lIns="180000" tIns="180000" rIns="180000" bIns="180000" rtlCol="0">
            <a:noAutofit/>
          </a:bodyPr>
          <a:lstStyle>
            <a:lvl1pPr>
              <a:defRPr lang="en-GB" sz="1200" dirty="0">
                <a:highlight>
                  <a:srgbClr val="FFFF00"/>
                </a:highlight>
              </a:defRPr>
            </a:lvl1pPr>
          </a:lstStyle>
          <a:p>
            <a:pPr marL="0" marR="0" lvl="0" indent="0" fontAlgn="auto">
              <a:buSzTx/>
              <a:buNone/>
              <a:tabLst/>
            </a:pPr>
            <a:r>
              <a:rPr lang="en-GB" dirty="0"/>
              <a:t>Click on the icon to import your own table, chart or media</a:t>
            </a:r>
          </a:p>
          <a:p>
            <a:pPr marL="0" marR="0" lvl="0" indent="0" fontAlgn="auto">
              <a:buSzTx/>
              <a:buNone/>
              <a:tabLst/>
            </a:pPr>
            <a:endParaRPr lang="en-GB" dirty="0"/>
          </a:p>
        </p:txBody>
      </p:sp>
      <p:sp>
        <p:nvSpPr>
          <p:cNvPr id="17" name="Slide Number Placeholder 2">
            <a:extLst>
              <a:ext uri="{FF2B5EF4-FFF2-40B4-BE49-F238E27FC236}">
                <a16:creationId xmlns:a16="http://schemas.microsoft.com/office/drawing/2014/main" id="{5ECCB48E-2B9F-1440-AFCE-10FF7CAEB03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Footer Placeholder 1">
            <a:extLst>
              <a:ext uri="{FF2B5EF4-FFF2-40B4-BE49-F238E27FC236}">
                <a16:creationId xmlns:a16="http://schemas.microsoft.com/office/drawing/2014/main" id="{1D3D8B2E-C2D0-144D-A7C7-7FC2CE40DBC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pic>
        <p:nvPicPr>
          <p:cNvPr id="21" name="Graphic 20">
            <a:extLst>
              <a:ext uri="{FF2B5EF4-FFF2-40B4-BE49-F238E27FC236}">
                <a16:creationId xmlns:a16="http://schemas.microsoft.com/office/drawing/2014/main" id="{AAE70BE3-3A9E-D243-8503-2928956DD5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038" y="6354000"/>
            <a:ext cx="1362162" cy="403200"/>
          </a:xfrm>
          <a:prstGeom prst="rect">
            <a:avLst/>
          </a:prstGeom>
        </p:spPr>
      </p:pic>
      <p:pic>
        <p:nvPicPr>
          <p:cNvPr id="8" name="Graphic 7">
            <a:extLst>
              <a:ext uri="{FF2B5EF4-FFF2-40B4-BE49-F238E27FC236}">
                <a16:creationId xmlns:a16="http://schemas.microsoft.com/office/drawing/2014/main" id="{F2DBED87-749B-A47D-8B5D-5E305175A7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0251" y="6354000"/>
            <a:ext cx="1360800" cy="402797"/>
          </a:xfrm>
          <a:prstGeom prst="rect">
            <a:avLst/>
          </a:prstGeom>
        </p:spPr>
      </p:pic>
    </p:spTree>
    <p:extLst>
      <p:ext uri="{BB962C8B-B14F-4D97-AF65-F5344CB8AC3E}">
        <p14:creationId xmlns:p14="http://schemas.microsoft.com/office/powerpoint/2010/main" val="385796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bleed image_No subtitl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CF8E151-1EA8-8B4D-BA7F-E16F3071BF01}"/>
              </a:ext>
            </a:extLst>
          </p:cNvPr>
          <p:cNvSpPr>
            <a:spLocks noGrp="1"/>
          </p:cNvSpPr>
          <p:nvPr>
            <p:ph type="pic" sz="quarter" idx="17" hasCustomPrompt="1"/>
          </p:nvPr>
        </p:nvSpPr>
        <p:spPr>
          <a:xfrm>
            <a:off x="0" y="0"/>
            <a:ext cx="12191996" cy="6858000"/>
          </a:xfrm>
          <a:prstGeom prst="rect">
            <a:avLst/>
          </a:prstGeom>
        </p:spPr>
        <p:txBody>
          <a:bodyPr vert="horz" lIns="720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2" name="Text Placeholder 2">
            <a:extLst>
              <a:ext uri="{FF2B5EF4-FFF2-40B4-BE49-F238E27FC236}">
                <a16:creationId xmlns:a16="http://schemas.microsoft.com/office/drawing/2014/main" id="{1CD17362-15A4-2F4D-B467-5F6592578C7C}"/>
              </a:ext>
            </a:extLst>
          </p:cNvPr>
          <p:cNvSpPr>
            <a:spLocks noGrp="1"/>
          </p:cNvSpPr>
          <p:nvPr>
            <p:ph type="body" sz="quarter" idx="15" hasCustomPrompt="1"/>
          </p:nvPr>
        </p:nvSpPr>
        <p:spPr>
          <a:xfrm>
            <a:off x="633600" y="3708000"/>
            <a:ext cx="5367150" cy="179536"/>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rgbClr val="000000"/>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document type, solution name, or client name</a:t>
            </a:r>
          </a:p>
        </p:txBody>
      </p:sp>
      <p:sp>
        <p:nvSpPr>
          <p:cNvPr id="13" name="Text Placeholder 3">
            <a:extLst>
              <a:ext uri="{FF2B5EF4-FFF2-40B4-BE49-F238E27FC236}">
                <a16:creationId xmlns:a16="http://schemas.microsoft.com/office/drawing/2014/main" id="{342EB63A-4CBC-8543-9141-48F767BA8931}"/>
              </a:ext>
            </a:extLst>
          </p:cNvPr>
          <p:cNvSpPr>
            <a:spLocks noGrp="1"/>
          </p:cNvSpPr>
          <p:nvPr>
            <p:ph type="body" sz="quarter" idx="18" hasCustomPrompt="1"/>
          </p:nvPr>
        </p:nvSpPr>
        <p:spPr>
          <a:xfrm>
            <a:off x="623392" y="3999255"/>
            <a:ext cx="5678487" cy="1661993"/>
          </a:xfrm>
          <a:prstGeom prst="rect">
            <a:avLst/>
          </a:prstGeom>
        </p:spPr>
        <p:txBody>
          <a:bodyPr>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2" name="Text Placeholder 2">
            <a:extLst>
              <a:ext uri="{FF2B5EF4-FFF2-40B4-BE49-F238E27FC236}">
                <a16:creationId xmlns:a16="http://schemas.microsoft.com/office/drawing/2014/main" id="{6E037719-574C-17D4-1AB7-486FFEAD08C6}"/>
              </a:ext>
            </a:extLst>
          </p:cNvPr>
          <p:cNvSpPr>
            <a:spLocks noGrp="1"/>
          </p:cNvSpPr>
          <p:nvPr>
            <p:ph type="body" sz="quarter" idx="16" hasCustomPrompt="1"/>
          </p:nvPr>
        </p:nvSpPr>
        <p:spPr>
          <a:xfrm>
            <a:off x="633601" y="6487200"/>
            <a:ext cx="2366056" cy="190800"/>
          </a:xfrm>
          <a:prstGeom prst="rect">
            <a:avLst/>
          </a:prstGeom>
          <a:noFill/>
          <a:ln/>
        </p:spPr>
        <p:txBody>
          <a:bodyPr wrap="square" lIns="0" tIns="0" rIns="0" bIns="0" rtlCol="0" anchor="t"/>
          <a:lstStyle>
            <a:lvl1pPr marL="0" indent="0">
              <a:lnSpc>
                <a:spcPts val="1400"/>
              </a:lnSpc>
              <a:spcBef>
                <a:spcPts val="0"/>
              </a:spcBef>
              <a:spcAft>
                <a:spcPts val="800"/>
              </a:spcAft>
              <a:buNone/>
              <a:defRPr lang="en-US" sz="1050" smtClean="0">
                <a:solidFill>
                  <a:srgbClr val="000000"/>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author’s name | Date</a:t>
            </a:r>
          </a:p>
        </p:txBody>
      </p:sp>
      <p:sp>
        <p:nvSpPr>
          <p:cNvPr id="3" name="Rectangle 2">
            <a:extLst>
              <a:ext uri="{FF2B5EF4-FFF2-40B4-BE49-F238E27FC236}">
                <a16:creationId xmlns:a16="http://schemas.microsoft.com/office/drawing/2014/main" id="{C1815DF8-F896-8E66-D09D-80971013CBA2}"/>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9467776-390C-0330-16C7-AA9D9977334A}"/>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EFB64AF-871A-7074-E628-122CF687B4A4}"/>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43A7650-73B5-5FF1-FC14-8D178884ABD9}"/>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E08DD7D-5E9D-FF12-52CF-8AB606F6C58C}"/>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CBB37B7-4549-5E90-65BF-60D4750BEF2C}"/>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DFED80-4450-B445-BC69-E551EA5CF624}"/>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1810B1D-B6AA-07DC-8754-FE9065D0D9AB}"/>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Placeholder 8">
            <a:extLst>
              <a:ext uri="{FF2B5EF4-FFF2-40B4-BE49-F238E27FC236}">
                <a16:creationId xmlns:a16="http://schemas.microsoft.com/office/drawing/2014/main" id="{5165B6B1-ECF1-222D-C903-A1FD45611D7B}"/>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17" name="Picture Placeholder 15">
            <a:extLst>
              <a:ext uri="{FF2B5EF4-FFF2-40B4-BE49-F238E27FC236}">
                <a16:creationId xmlns:a16="http://schemas.microsoft.com/office/drawing/2014/main" id="{9611E2C6-C853-AB9F-CFDA-F3CE78AB6335}"/>
              </a:ext>
            </a:extLst>
          </p:cNvPr>
          <p:cNvSpPr>
            <a:spLocks noGrp="1"/>
          </p:cNvSpPr>
          <p:nvPr>
            <p:ph type="pic" sz="quarter" idx="19" hasCustomPrompt="1"/>
          </p:nvPr>
        </p:nvSpPr>
        <p:spPr>
          <a:xfrm>
            <a:off x="604838" y="374690"/>
            <a:ext cx="2419350" cy="436120"/>
          </a:xfrm>
        </p:spPr>
        <p:txBody>
          <a:bodyPr anchor="ctr" anchorCtr="0"/>
          <a:lstStyle>
            <a:lvl1pPr algn="ctr">
              <a:defRPr sz="1200"/>
            </a:lvl1pPr>
          </a:lstStyle>
          <a:p>
            <a:r>
              <a:rPr lang="en-GB" dirty="0"/>
              <a:t> click icon to position master logo</a:t>
            </a:r>
          </a:p>
        </p:txBody>
      </p:sp>
    </p:spTree>
    <p:extLst>
      <p:ext uri="{BB962C8B-B14F-4D97-AF65-F5344CB8AC3E}">
        <p14:creationId xmlns:p14="http://schemas.microsoft.com/office/powerpoint/2010/main" val="251302123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on white">
    <p:spTree>
      <p:nvGrpSpPr>
        <p:cNvPr id="1" name=""/>
        <p:cNvGrpSpPr/>
        <p:nvPr/>
      </p:nvGrpSpPr>
      <p:grpSpPr>
        <a:xfrm>
          <a:off x="0" y="0"/>
          <a:ext cx="0" cy="0"/>
          <a:chOff x="0" y="0"/>
          <a:chExt cx="0" cy="0"/>
        </a:xfrm>
      </p:grpSpPr>
      <p:sp>
        <p:nvSpPr>
          <p:cNvPr id="30" name="Text Placeholder 17">
            <a:extLst>
              <a:ext uri="{FF2B5EF4-FFF2-40B4-BE49-F238E27FC236}">
                <a16:creationId xmlns:a16="http://schemas.microsoft.com/office/drawing/2014/main" id="{4634DFC8-82F3-5F4A-BA0B-D3B6FF666175}"/>
              </a:ext>
            </a:extLst>
          </p:cNvPr>
          <p:cNvSpPr>
            <a:spLocks noGrp="1"/>
          </p:cNvSpPr>
          <p:nvPr>
            <p:ph type="body" sz="quarter" idx="14" hasCustomPrompt="1"/>
          </p:nvPr>
        </p:nvSpPr>
        <p:spPr>
          <a:xfrm>
            <a:off x="615150" y="4752000"/>
            <a:ext cx="5436000" cy="276999"/>
          </a:xfrm>
          <a:prstGeom prst="rect">
            <a:avLst/>
          </a:prstGeom>
        </p:spPr>
        <p:txBody>
          <a:bodyPr wrap="square">
            <a:spAutoFit/>
          </a:bodyPr>
          <a:lstStyle>
            <a:lvl1pPr marL="0" indent="0">
              <a:lnSpc>
                <a:spcPct val="100000"/>
              </a:lnSpc>
              <a:spcBef>
                <a:spcPts val="0"/>
              </a:spcBef>
              <a:spcAft>
                <a:spcPts val="0"/>
              </a:spcAft>
              <a:buNone/>
              <a:defRPr sz="1800" b="1" baseline="0">
                <a:solidFill>
                  <a:schemeClr val="tx1"/>
                </a:solidFill>
              </a:defRPr>
            </a:lvl1pPr>
          </a:lstStyle>
          <a:p>
            <a:pPr lvl="0"/>
            <a:r>
              <a:rPr lang="en-US" dirty="0"/>
              <a:t>Insert name</a:t>
            </a:r>
          </a:p>
        </p:txBody>
      </p:sp>
      <p:sp>
        <p:nvSpPr>
          <p:cNvPr id="31" name="Text Placeholder 17">
            <a:extLst>
              <a:ext uri="{FF2B5EF4-FFF2-40B4-BE49-F238E27FC236}">
                <a16:creationId xmlns:a16="http://schemas.microsoft.com/office/drawing/2014/main" id="{1F718D8F-FE3D-3041-B7A8-E53496B7601B}"/>
              </a:ext>
            </a:extLst>
          </p:cNvPr>
          <p:cNvSpPr>
            <a:spLocks noGrp="1"/>
          </p:cNvSpPr>
          <p:nvPr>
            <p:ph type="body" sz="quarter" idx="15" hasCustomPrompt="1"/>
          </p:nvPr>
        </p:nvSpPr>
        <p:spPr>
          <a:xfrm>
            <a:off x="615150" y="5130000"/>
            <a:ext cx="5436000" cy="276999"/>
          </a:xfrm>
          <a:prstGeom prst="rect">
            <a:avLst/>
          </a:prstGeom>
        </p:spPr>
        <p:txBody>
          <a:bodyPr wrap="square">
            <a:spAutoFit/>
          </a:bodyPr>
          <a:lstStyle>
            <a:lvl1pPr marL="0" indent="0">
              <a:lnSpc>
                <a:spcPct val="100000"/>
              </a:lnSpc>
              <a:spcBef>
                <a:spcPts val="0"/>
              </a:spcBef>
              <a:spcAft>
                <a:spcPts val="0"/>
              </a:spcAft>
              <a:buNone/>
              <a:defRPr sz="1800" baseline="0">
                <a:solidFill>
                  <a:schemeClr val="tx1"/>
                </a:solidFill>
              </a:defRPr>
            </a:lvl1pPr>
          </a:lstStyle>
          <a:p>
            <a:pPr lvl="0"/>
            <a:r>
              <a:rPr lang="en-US" dirty="0"/>
              <a:t>Insert title</a:t>
            </a:r>
          </a:p>
        </p:txBody>
      </p:sp>
      <p:sp>
        <p:nvSpPr>
          <p:cNvPr id="32" name="Text Placeholder 17">
            <a:extLst>
              <a:ext uri="{FF2B5EF4-FFF2-40B4-BE49-F238E27FC236}">
                <a16:creationId xmlns:a16="http://schemas.microsoft.com/office/drawing/2014/main" id="{BC1298E4-D977-A748-9586-789F41B8D8D9}"/>
              </a:ext>
            </a:extLst>
          </p:cNvPr>
          <p:cNvSpPr>
            <a:spLocks noGrp="1"/>
          </p:cNvSpPr>
          <p:nvPr>
            <p:ph type="body" sz="quarter" idx="16" hasCustomPrompt="1"/>
          </p:nvPr>
        </p:nvSpPr>
        <p:spPr>
          <a:xfrm>
            <a:off x="615150" y="5508000"/>
            <a:ext cx="5436000" cy="276999"/>
          </a:xfrm>
          <a:prstGeom prst="rect">
            <a:avLst/>
          </a:prstGeom>
        </p:spPr>
        <p:txBody>
          <a:bodyPr wrap="square">
            <a:spAutoFit/>
          </a:bodyPr>
          <a:lstStyle>
            <a:lvl1pPr marL="0" indent="0">
              <a:lnSpc>
                <a:spcPct val="100000"/>
              </a:lnSpc>
              <a:spcBef>
                <a:spcPts val="0"/>
              </a:spcBef>
              <a:spcAft>
                <a:spcPts val="0"/>
              </a:spcAft>
              <a:buNone/>
              <a:defRPr sz="1800" baseline="0">
                <a:solidFill>
                  <a:schemeClr val="tx1"/>
                </a:solidFill>
              </a:defRPr>
            </a:lvl1pPr>
          </a:lstStyle>
          <a:p>
            <a:pPr lvl="0"/>
            <a:r>
              <a:rPr lang="en-US" dirty="0"/>
              <a:t>Insert company name</a:t>
            </a:r>
          </a:p>
        </p:txBody>
      </p:sp>
      <p:sp>
        <p:nvSpPr>
          <p:cNvPr id="15" name="Slide Number Placeholder 2">
            <a:extLst>
              <a:ext uri="{FF2B5EF4-FFF2-40B4-BE49-F238E27FC236}">
                <a16:creationId xmlns:a16="http://schemas.microsoft.com/office/drawing/2014/main" id="{ECDAA27B-D7D5-B647-B352-4F11AFA525C6}"/>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4CF30833-718B-2C4B-AE29-D6FD34C663C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9" name="Text Placeholder 2">
            <a:extLst>
              <a:ext uri="{FF2B5EF4-FFF2-40B4-BE49-F238E27FC236}">
                <a16:creationId xmlns:a16="http://schemas.microsoft.com/office/drawing/2014/main" id="{D19B9769-39B6-E047-A0F4-6EA1FE155A89}"/>
              </a:ext>
            </a:extLst>
          </p:cNvPr>
          <p:cNvSpPr>
            <a:spLocks noGrp="1"/>
          </p:cNvSpPr>
          <p:nvPr>
            <p:ph type="body" sz="quarter" idx="35"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2" name="Text Placeholder 2">
            <a:extLst>
              <a:ext uri="{FF2B5EF4-FFF2-40B4-BE49-F238E27FC236}">
                <a16:creationId xmlns:a16="http://schemas.microsoft.com/office/drawing/2014/main" id="{E5DBCC1A-0EB7-004C-91A2-6555738A549F}"/>
              </a:ext>
            </a:extLst>
          </p:cNvPr>
          <p:cNvSpPr>
            <a:spLocks noGrp="1"/>
          </p:cNvSpPr>
          <p:nvPr>
            <p:ph type="body" sz="quarter" idx="36" hasCustomPrompt="1"/>
          </p:nvPr>
        </p:nvSpPr>
        <p:spPr>
          <a:xfrm>
            <a:off x="615150" y="1628800"/>
            <a:ext cx="7235825" cy="863600"/>
          </a:xfrm>
          <a:prstGeom prst="rect">
            <a:avLst/>
          </a:prstGeom>
        </p:spPr>
        <p:txBody>
          <a:bodyPr/>
          <a:lstStyle>
            <a:lvl1pPr marL="0" indent="0">
              <a:buFontTx/>
              <a:buNone/>
              <a:defRPr sz="4800" b="1">
                <a:latin typeface="+mj-lt"/>
              </a:defRPr>
            </a:lvl1pPr>
          </a:lstStyle>
          <a:p>
            <a:pPr lvl="0"/>
            <a:r>
              <a:rPr lang="en-US" dirty="0"/>
              <a:t>"Insert quote"</a:t>
            </a:r>
            <a:endParaRPr lang="en-GB" dirty="0"/>
          </a:p>
        </p:txBody>
      </p:sp>
      <p:pic>
        <p:nvPicPr>
          <p:cNvPr id="2" name="Picture Placeholder 13">
            <a:extLst>
              <a:ext uri="{FF2B5EF4-FFF2-40B4-BE49-F238E27FC236}">
                <a16:creationId xmlns:a16="http://schemas.microsoft.com/office/drawing/2014/main" id="{0CEF5B6F-F194-1D16-220E-309E52127E2D}"/>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3" name="Rectangle 2">
            <a:extLst>
              <a:ext uri="{FF2B5EF4-FFF2-40B4-BE49-F238E27FC236}">
                <a16:creationId xmlns:a16="http://schemas.microsoft.com/office/drawing/2014/main" id="{36E01E1C-B6A4-E12A-7EA6-19E210E93DE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3C4AB41-85E5-9B78-80C9-3F6C6302D04D}"/>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E546F8D-844E-8E95-0CCC-9217F098733B}"/>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35D354A-DDFB-2E4C-3F0E-0001FEFC4167}"/>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EB5E5FB-F5C0-C564-4AAF-8211A84D2AEA}"/>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502A515-2FCD-897F-95F0-C4671346AB0C}"/>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7E3FD05-FA0C-C595-BF38-FE1E02C81F8F}"/>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CE155A2-9C46-AA81-CD8C-1A2EF547BF97}"/>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895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on Colour">
    <p:bg>
      <p:bgPr>
        <a:solidFill>
          <a:schemeClr val="accent1"/>
        </a:solidFill>
        <a:effectLst/>
      </p:bgPr>
    </p:bg>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610AAF1A-1A2B-7F43-8DBC-B42161DC405D}"/>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Footer Placeholder 1">
            <a:extLst>
              <a:ext uri="{FF2B5EF4-FFF2-40B4-BE49-F238E27FC236}">
                <a16:creationId xmlns:a16="http://schemas.microsoft.com/office/drawing/2014/main" id="{66D15E6D-19AC-9A45-8F2D-D62FE2CABBD2}"/>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bg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mn-cs"/>
              </a:rPr>
              <a:t>Footer information goes here</a:t>
            </a:r>
          </a:p>
        </p:txBody>
      </p:sp>
      <p:sp>
        <p:nvSpPr>
          <p:cNvPr id="15" name="Text Placeholder 2">
            <a:extLst>
              <a:ext uri="{FF2B5EF4-FFF2-40B4-BE49-F238E27FC236}">
                <a16:creationId xmlns:a16="http://schemas.microsoft.com/office/drawing/2014/main" id="{F73B330A-796F-3441-AB76-EEBED523D37E}"/>
              </a:ext>
            </a:extLst>
          </p:cNvPr>
          <p:cNvSpPr>
            <a:spLocks noGrp="1"/>
          </p:cNvSpPr>
          <p:nvPr>
            <p:ph type="body" sz="quarter" idx="35"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chemeClr val="bg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1" name="Text Placeholder 17">
            <a:extLst>
              <a:ext uri="{FF2B5EF4-FFF2-40B4-BE49-F238E27FC236}">
                <a16:creationId xmlns:a16="http://schemas.microsoft.com/office/drawing/2014/main" id="{28F3516C-3CC6-2343-8D57-CEC8C41574A9}"/>
              </a:ext>
            </a:extLst>
          </p:cNvPr>
          <p:cNvSpPr>
            <a:spLocks noGrp="1"/>
          </p:cNvSpPr>
          <p:nvPr>
            <p:ph type="body" sz="quarter" idx="14" hasCustomPrompt="1"/>
          </p:nvPr>
        </p:nvSpPr>
        <p:spPr>
          <a:xfrm>
            <a:off x="615150" y="4752000"/>
            <a:ext cx="5436000" cy="276999"/>
          </a:xfrm>
          <a:prstGeom prst="rect">
            <a:avLst/>
          </a:prstGeom>
        </p:spPr>
        <p:txBody>
          <a:bodyPr wrap="square">
            <a:spAutoFit/>
          </a:bodyPr>
          <a:lstStyle>
            <a:lvl1pPr marL="0" indent="0">
              <a:lnSpc>
                <a:spcPct val="100000"/>
              </a:lnSpc>
              <a:spcBef>
                <a:spcPts val="0"/>
              </a:spcBef>
              <a:spcAft>
                <a:spcPts val="0"/>
              </a:spcAft>
              <a:buNone/>
              <a:defRPr sz="1800" b="1" baseline="0">
                <a:solidFill>
                  <a:schemeClr val="bg1"/>
                </a:solidFill>
              </a:defRPr>
            </a:lvl1pPr>
          </a:lstStyle>
          <a:p>
            <a:pPr lvl="0"/>
            <a:r>
              <a:rPr lang="en-US" dirty="0"/>
              <a:t>Insert name</a:t>
            </a:r>
          </a:p>
        </p:txBody>
      </p:sp>
      <p:sp>
        <p:nvSpPr>
          <p:cNvPr id="12" name="Text Placeholder 17">
            <a:extLst>
              <a:ext uri="{FF2B5EF4-FFF2-40B4-BE49-F238E27FC236}">
                <a16:creationId xmlns:a16="http://schemas.microsoft.com/office/drawing/2014/main" id="{29613385-0345-574D-9D1F-470E15FF6BA9}"/>
              </a:ext>
            </a:extLst>
          </p:cNvPr>
          <p:cNvSpPr>
            <a:spLocks noGrp="1"/>
          </p:cNvSpPr>
          <p:nvPr>
            <p:ph type="body" sz="quarter" idx="15" hasCustomPrompt="1"/>
          </p:nvPr>
        </p:nvSpPr>
        <p:spPr>
          <a:xfrm>
            <a:off x="615150" y="5130000"/>
            <a:ext cx="5436000" cy="276999"/>
          </a:xfrm>
          <a:prstGeom prst="rect">
            <a:avLst/>
          </a:prstGeom>
        </p:spPr>
        <p:txBody>
          <a:bodyPr wrap="square">
            <a:spAutoFit/>
          </a:bodyPr>
          <a:lstStyle>
            <a:lvl1pPr marL="0" indent="0">
              <a:lnSpc>
                <a:spcPct val="100000"/>
              </a:lnSpc>
              <a:spcBef>
                <a:spcPts val="0"/>
              </a:spcBef>
              <a:spcAft>
                <a:spcPts val="0"/>
              </a:spcAft>
              <a:buNone/>
              <a:defRPr sz="1800" baseline="0">
                <a:solidFill>
                  <a:schemeClr val="bg1"/>
                </a:solidFill>
              </a:defRPr>
            </a:lvl1pPr>
          </a:lstStyle>
          <a:p>
            <a:pPr lvl="0"/>
            <a:r>
              <a:rPr lang="en-US" dirty="0"/>
              <a:t>Insert title</a:t>
            </a:r>
          </a:p>
        </p:txBody>
      </p:sp>
      <p:sp>
        <p:nvSpPr>
          <p:cNvPr id="16" name="Text Placeholder 17">
            <a:extLst>
              <a:ext uri="{FF2B5EF4-FFF2-40B4-BE49-F238E27FC236}">
                <a16:creationId xmlns:a16="http://schemas.microsoft.com/office/drawing/2014/main" id="{48D813C3-920F-1D41-90F9-4A1EF04B39A7}"/>
              </a:ext>
            </a:extLst>
          </p:cNvPr>
          <p:cNvSpPr>
            <a:spLocks noGrp="1"/>
          </p:cNvSpPr>
          <p:nvPr>
            <p:ph type="body" sz="quarter" idx="16" hasCustomPrompt="1"/>
          </p:nvPr>
        </p:nvSpPr>
        <p:spPr>
          <a:xfrm>
            <a:off x="615150" y="5508000"/>
            <a:ext cx="5436000" cy="276999"/>
          </a:xfrm>
          <a:prstGeom prst="rect">
            <a:avLst/>
          </a:prstGeom>
        </p:spPr>
        <p:txBody>
          <a:bodyPr wrap="square">
            <a:spAutoFit/>
          </a:bodyPr>
          <a:lstStyle>
            <a:lvl1pPr marL="0" indent="0">
              <a:lnSpc>
                <a:spcPct val="100000"/>
              </a:lnSpc>
              <a:spcBef>
                <a:spcPts val="0"/>
              </a:spcBef>
              <a:spcAft>
                <a:spcPts val="0"/>
              </a:spcAft>
              <a:buNone/>
              <a:defRPr sz="1800" baseline="0">
                <a:solidFill>
                  <a:schemeClr val="bg1"/>
                </a:solidFill>
              </a:defRPr>
            </a:lvl1pPr>
          </a:lstStyle>
          <a:p>
            <a:pPr lvl="0"/>
            <a:r>
              <a:rPr lang="en-US" dirty="0"/>
              <a:t>Insert company name</a:t>
            </a:r>
          </a:p>
        </p:txBody>
      </p:sp>
      <p:sp>
        <p:nvSpPr>
          <p:cNvPr id="21" name="Text Placeholder 2">
            <a:extLst>
              <a:ext uri="{FF2B5EF4-FFF2-40B4-BE49-F238E27FC236}">
                <a16:creationId xmlns:a16="http://schemas.microsoft.com/office/drawing/2014/main" id="{35203EC1-9BDA-0649-821B-B8C1A86F6AA7}"/>
              </a:ext>
            </a:extLst>
          </p:cNvPr>
          <p:cNvSpPr>
            <a:spLocks noGrp="1"/>
          </p:cNvSpPr>
          <p:nvPr>
            <p:ph type="body" sz="quarter" idx="36" hasCustomPrompt="1"/>
          </p:nvPr>
        </p:nvSpPr>
        <p:spPr>
          <a:xfrm>
            <a:off x="615150" y="1628800"/>
            <a:ext cx="7235825" cy="863600"/>
          </a:xfrm>
          <a:prstGeom prst="rect">
            <a:avLst/>
          </a:prstGeom>
        </p:spPr>
        <p:txBody>
          <a:bodyPr/>
          <a:lstStyle>
            <a:lvl1pPr marL="0" indent="0">
              <a:buFontTx/>
              <a:buNone/>
              <a:defRPr sz="4800" b="1">
                <a:solidFill>
                  <a:schemeClr val="bg1"/>
                </a:solidFill>
                <a:latin typeface="+mj-lt"/>
              </a:defRPr>
            </a:lvl1pPr>
          </a:lstStyle>
          <a:p>
            <a:pPr lvl="0"/>
            <a:r>
              <a:rPr lang="en-US" dirty="0"/>
              <a:t>"Insert quote"</a:t>
            </a:r>
            <a:endParaRPr lang="en-GB" dirty="0"/>
          </a:p>
        </p:txBody>
      </p:sp>
      <p:pic>
        <p:nvPicPr>
          <p:cNvPr id="17" name="Graphic 16">
            <a:extLst>
              <a:ext uri="{FF2B5EF4-FFF2-40B4-BE49-F238E27FC236}">
                <a16:creationId xmlns:a16="http://schemas.microsoft.com/office/drawing/2014/main" id="{A1D20098-E9FF-1945-856E-E831E16603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0251" y="6354000"/>
            <a:ext cx="1360800" cy="402797"/>
          </a:xfrm>
          <a:prstGeom prst="rect">
            <a:avLst/>
          </a:prstGeom>
        </p:spPr>
      </p:pic>
      <p:sp>
        <p:nvSpPr>
          <p:cNvPr id="2" name="Rectangle 1">
            <a:extLst>
              <a:ext uri="{FF2B5EF4-FFF2-40B4-BE49-F238E27FC236}">
                <a16:creationId xmlns:a16="http://schemas.microsoft.com/office/drawing/2014/main" id="{3D5E08AD-FCD5-4091-B085-120BF270B305}"/>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6A41780-FD3C-EC30-80BD-68DD08F0B386}"/>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2184850-84E6-954F-E104-0FAD47324F03}"/>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87325E9-8FFC-AF31-F19B-49163F42DF42}"/>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13A432F-6692-87CC-A5A6-3C6C54CB5B41}"/>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3438F7E-4300-7C4B-4403-68C6B5EAAD32}"/>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3F37346-C2E8-6033-BA8E-2A3BB5419AA8}"/>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7F970D5-B900-1786-4807-AC1B0A0D9F7E}"/>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81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on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CE5BAD0-121A-A6AE-E1FF-346E7A63929D}"/>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vert="horz" wrap="square" lIns="720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p:txBody>
      </p:sp>
      <p:sp>
        <p:nvSpPr>
          <p:cNvPr id="15" name="Slide Number Placeholder 2">
            <a:extLst>
              <a:ext uri="{FF2B5EF4-FFF2-40B4-BE49-F238E27FC236}">
                <a16:creationId xmlns:a16="http://schemas.microsoft.com/office/drawing/2014/main" id="{ECDAA27B-D7D5-B647-B352-4F11AFA525C6}"/>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4CF30833-718B-2C4B-AE29-D6FD34C663C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7" name="Text Placeholder 2">
            <a:extLst>
              <a:ext uri="{FF2B5EF4-FFF2-40B4-BE49-F238E27FC236}">
                <a16:creationId xmlns:a16="http://schemas.microsoft.com/office/drawing/2014/main" id="{17A97906-9EF6-6D40-9429-62F332DACF93}"/>
              </a:ext>
            </a:extLst>
          </p:cNvPr>
          <p:cNvSpPr>
            <a:spLocks noGrp="1"/>
          </p:cNvSpPr>
          <p:nvPr>
            <p:ph type="body" sz="quarter" idx="35"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2" name="Text Placeholder 17">
            <a:extLst>
              <a:ext uri="{FF2B5EF4-FFF2-40B4-BE49-F238E27FC236}">
                <a16:creationId xmlns:a16="http://schemas.microsoft.com/office/drawing/2014/main" id="{9CF5663F-485F-D94A-8FDC-9D4D4F5922EE}"/>
              </a:ext>
            </a:extLst>
          </p:cNvPr>
          <p:cNvSpPr>
            <a:spLocks noGrp="1"/>
          </p:cNvSpPr>
          <p:nvPr>
            <p:ph type="body" sz="quarter" idx="14" hasCustomPrompt="1"/>
          </p:nvPr>
        </p:nvSpPr>
        <p:spPr>
          <a:xfrm>
            <a:off x="615150" y="4752000"/>
            <a:ext cx="5436000" cy="276999"/>
          </a:xfrm>
          <a:prstGeom prst="rect">
            <a:avLst/>
          </a:prstGeom>
        </p:spPr>
        <p:txBody>
          <a:bodyPr wrap="square">
            <a:spAutoFit/>
          </a:bodyPr>
          <a:lstStyle>
            <a:lvl1pPr marL="0" indent="0">
              <a:lnSpc>
                <a:spcPct val="100000"/>
              </a:lnSpc>
              <a:spcBef>
                <a:spcPts val="0"/>
              </a:spcBef>
              <a:spcAft>
                <a:spcPts val="0"/>
              </a:spcAft>
              <a:buNone/>
              <a:defRPr sz="1800" b="1" baseline="0">
                <a:solidFill>
                  <a:schemeClr val="tx1"/>
                </a:solidFill>
              </a:defRPr>
            </a:lvl1pPr>
          </a:lstStyle>
          <a:p>
            <a:pPr lvl="0"/>
            <a:r>
              <a:rPr lang="en-US" dirty="0"/>
              <a:t>Insert name</a:t>
            </a:r>
          </a:p>
        </p:txBody>
      </p:sp>
      <p:sp>
        <p:nvSpPr>
          <p:cNvPr id="13" name="Text Placeholder 17">
            <a:extLst>
              <a:ext uri="{FF2B5EF4-FFF2-40B4-BE49-F238E27FC236}">
                <a16:creationId xmlns:a16="http://schemas.microsoft.com/office/drawing/2014/main" id="{9585C805-3080-9544-9022-AE9B60DE31E3}"/>
              </a:ext>
            </a:extLst>
          </p:cNvPr>
          <p:cNvSpPr>
            <a:spLocks noGrp="1"/>
          </p:cNvSpPr>
          <p:nvPr>
            <p:ph type="body" sz="quarter" idx="15" hasCustomPrompt="1"/>
          </p:nvPr>
        </p:nvSpPr>
        <p:spPr>
          <a:xfrm>
            <a:off x="615150" y="5130000"/>
            <a:ext cx="5436000" cy="276999"/>
          </a:xfrm>
          <a:prstGeom prst="rect">
            <a:avLst/>
          </a:prstGeom>
        </p:spPr>
        <p:txBody>
          <a:bodyPr wrap="square">
            <a:spAutoFit/>
          </a:bodyPr>
          <a:lstStyle>
            <a:lvl1pPr marL="0" indent="0">
              <a:lnSpc>
                <a:spcPct val="100000"/>
              </a:lnSpc>
              <a:spcBef>
                <a:spcPts val="0"/>
              </a:spcBef>
              <a:spcAft>
                <a:spcPts val="0"/>
              </a:spcAft>
              <a:buNone/>
              <a:defRPr sz="1800" baseline="0">
                <a:solidFill>
                  <a:schemeClr val="tx1"/>
                </a:solidFill>
              </a:defRPr>
            </a:lvl1pPr>
          </a:lstStyle>
          <a:p>
            <a:pPr lvl="0"/>
            <a:r>
              <a:rPr lang="en-US" dirty="0"/>
              <a:t>Insert title</a:t>
            </a:r>
          </a:p>
        </p:txBody>
      </p:sp>
      <p:sp>
        <p:nvSpPr>
          <p:cNvPr id="14" name="Text Placeholder 17">
            <a:extLst>
              <a:ext uri="{FF2B5EF4-FFF2-40B4-BE49-F238E27FC236}">
                <a16:creationId xmlns:a16="http://schemas.microsoft.com/office/drawing/2014/main" id="{12972462-755E-8B40-8C93-9281B7872193}"/>
              </a:ext>
            </a:extLst>
          </p:cNvPr>
          <p:cNvSpPr>
            <a:spLocks noGrp="1"/>
          </p:cNvSpPr>
          <p:nvPr>
            <p:ph type="body" sz="quarter" idx="16" hasCustomPrompt="1"/>
          </p:nvPr>
        </p:nvSpPr>
        <p:spPr>
          <a:xfrm>
            <a:off x="615150" y="5508000"/>
            <a:ext cx="5436000" cy="276999"/>
          </a:xfrm>
          <a:prstGeom prst="rect">
            <a:avLst/>
          </a:prstGeom>
        </p:spPr>
        <p:txBody>
          <a:bodyPr wrap="square">
            <a:spAutoFit/>
          </a:bodyPr>
          <a:lstStyle>
            <a:lvl1pPr marL="0" indent="0">
              <a:lnSpc>
                <a:spcPct val="100000"/>
              </a:lnSpc>
              <a:spcBef>
                <a:spcPts val="0"/>
              </a:spcBef>
              <a:spcAft>
                <a:spcPts val="0"/>
              </a:spcAft>
              <a:buNone/>
              <a:defRPr sz="1800" baseline="0">
                <a:solidFill>
                  <a:schemeClr val="tx1"/>
                </a:solidFill>
              </a:defRPr>
            </a:lvl1pPr>
          </a:lstStyle>
          <a:p>
            <a:pPr lvl="0"/>
            <a:r>
              <a:rPr lang="en-US" dirty="0"/>
              <a:t>Insert company name</a:t>
            </a:r>
          </a:p>
        </p:txBody>
      </p:sp>
      <p:sp>
        <p:nvSpPr>
          <p:cNvPr id="23" name="Text Placeholder 2">
            <a:extLst>
              <a:ext uri="{FF2B5EF4-FFF2-40B4-BE49-F238E27FC236}">
                <a16:creationId xmlns:a16="http://schemas.microsoft.com/office/drawing/2014/main" id="{BD17C00C-159C-284A-B9B1-8CD4A7D77073}"/>
              </a:ext>
            </a:extLst>
          </p:cNvPr>
          <p:cNvSpPr>
            <a:spLocks noGrp="1"/>
          </p:cNvSpPr>
          <p:nvPr>
            <p:ph type="body" sz="quarter" idx="36" hasCustomPrompt="1"/>
          </p:nvPr>
        </p:nvSpPr>
        <p:spPr>
          <a:xfrm>
            <a:off x="615150" y="1628800"/>
            <a:ext cx="7235825" cy="863600"/>
          </a:xfrm>
          <a:prstGeom prst="rect">
            <a:avLst/>
          </a:prstGeom>
        </p:spPr>
        <p:txBody>
          <a:bodyPr/>
          <a:lstStyle>
            <a:lvl1pPr marL="0" indent="0">
              <a:buFontTx/>
              <a:buNone/>
              <a:defRPr sz="4800" b="1">
                <a:solidFill>
                  <a:schemeClr val="tx1"/>
                </a:solidFill>
                <a:latin typeface="+mj-lt"/>
              </a:defRPr>
            </a:lvl1pPr>
          </a:lstStyle>
          <a:p>
            <a:pPr lvl="0"/>
            <a:r>
              <a:rPr lang="en-US" dirty="0"/>
              <a:t>"Insert quote"</a:t>
            </a:r>
            <a:endParaRPr lang="en-GB" dirty="0"/>
          </a:p>
        </p:txBody>
      </p:sp>
      <p:sp>
        <p:nvSpPr>
          <p:cNvPr id="2" name="Rectangle 1">
            <a:extLst>
              <a:ext uri="{FF2B5EF4-FFF2-40B4-BE49-F238E27FC236}">
                <a16:creationId xmlns:a16="http://schemas.microsoft.com/office/drawing/2014/main" id="{A3B7D55B-FCED-A6C9-14DB-336D469B8EAE}"/>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C9B3D22-D11A-7A05-2763-5F0CD21DB275}"/>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014D249-4C2E-3DC7-3DF7-B64A6D689A1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C74A244-016D-BFB8-7AAB-FE23DE636211}"/>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F4C9A56-1FFF-B895-7FEE-95589358E411}"/>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6505F22-8BD5-D324-68D3-01E87273CDB1}"/>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3A534F8-54EB-25D2-F7C8-B2FB642D111A}"/>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A2E9102-0EB0-517C-503A-AF02C85D9EC5}"/>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9" name="Picture Placeholder 13">
            <a:extLst>
              <a:ext uri="{FF2B5EF4-FFF2-40B4-BE49-F238E27FC236}">
                <a16:creationId xmlns:a16="http://schemas.microsoft.com/office/drawing/2014/main" id="{29A824E6-25F9-66F5-9936-82AFF1510870}"/>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20" name="Picture Placeholder 15">
            <a:extLst>
              <a:ext uri="{FF2B5EF4-FFF2-40B4-BE49-F238E27FC236}">
                <a16:creationId xmlns:a16="http://schemas.microsoft.com/office/drawing/2014/main" id="{51847E34-03BB-C7A7-B3DA-43BC9E35E315}"/>
              </a:ext>
            </a:extLst>
          </p:cNvPr>
          <p:cNvSpPr>
            <a:spLocks noGrp="1"/>
          </p:cNvSpPr>
          <p:nvPr>
            <p:ph type="pic" sz="quarter" idx="19" hasCustomPrompt="1"/>
          </p:nvPr>
        </p:nvSpPr>
        <p:spPr>
          <a:xfrm>
            <a:off x="633584" y="6452419"/>
            <a:ext cx="1166642" cy="205200"/>
          </a:xfrm>
        </p:spPr>
        <p:txBody>
          <a:bodyPr anchor="ctr" anchorCtr="0"/>
          <a:lstStyle>
            <a:lvl1pPr algn="ctr">
              <a:defRPr sz="1200"/>
            </a:lvl1pPr>
          </a:lstStyle>
          <a:p>
            <a:r>
              <a:rPr lang="en-GB" dirty="0"/>
              <a:t>master logo</a:t>
            </a:r>
          </a:p>
        </p:txBody>
      </p:sp>
    </p:spTree>
    <p:extLst>
      <p:ext uri="{BB962C8B-B14F-4D97-AF65-F5344CB8AC3E}">
        <p14:creationId xmlns:p14="http://schemas.microsoft.com/office/powerpoint/2010/main" val="1344070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py and icons x2">
    <p:spTree>
      <p:nvGrpSpPr>
        <p:cNvPr id="1" name=""/>
        <p:cNvGrpSpPr/>
        <p:nvPr/>
      </p:nvGrpSpPr>
      <p:grpSpPr>
        <a:xfrm>
          <a:off x="0" y="0"/>
          <a:ext cx="0" cy="0"/>
          <a:chOff x="0" y="0"/>
          <a:chExt cx="0" cy="0"/>
        </a:xfrm>
      </p:grpSpPr>
      <p:sp>
        <p:nvSpPr>
          <p:cNvPr id="34" name="Picture Placeholder 6">
            <a:extLst>
              <a:ext uri="{FF2B5EF4-FFF2-40B4-BE49-F238E27FC236}">
                <a16:creationId xmlns:a16="http://schemas.microsoft.com/office/drawing/2014/main" id="{C903BB1A-4246-FF4A-B237-62D75BBFD4F3}"/>
              </a:ext>
            </a:extLst>
          </p:cNvPr>
          <p:cNvSpPr>
            <a:spLocks noGrp="1" noChangeAspect="1"/>
          </p:cNvSpPr>
          <p:nvPr>
            <p:ph type="pic" sz="quarter" idx="18" hasCustomPrompt="1"/>
          </p:nvPr>
        </p:nvSpPr>
        <p:spPr>
          <a:xfrm>
            <a:off x="633462"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2" name="Text Placeholder 2">
            <a:extLst>
              <a:ext uri="{FF2B5EF4-FFF2-40B4-BE49-F238E27FC236}">
                <a16:creationId xmlns:a16="http://schemas.microsoft.com/office/drawing/2014/main" id="{C1966F80-8F2A-6845-988F-0E1DCCC7871E}"/>
              </a:ext>
            </a:extLst>
          </p:cNvPr>
          <p:cNvSpPr>
            <a:spLocks noGrp="1"/>
          </p:cNvSpPr>
          <p:nvPr>
            <p:ph type="body" sz="quarter" idx="16" hasCustomPrompt="1"/>
          </p:nvPr>
        </p:nvSpPr>
        <p:spPr>
          <a:xfrm>
            <a:off x="633600" y="442800"/>
            <a:ext cx="5264597"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6" name="Picture Placeholder 6">
            <a:extLst>
              <a:ext uri="{FF2B5EF4-FFF2-40B4-BE49-F238E27FC236}">
                <a16:creationId xmlns:a16="http://schemas.microsoft.com/office/drawing/2014/main" id="{7101EDA6-B6C0-CE46-BAFE-476695A32CC5}"/>
              </a:ext>
            </a:extLst>
          </p:cNvPr>
          <p:cNvSpPr>
            <a:spLocks noGrp="1" noChangeAspect="1"/>
          </p:cNvSpPr>
          <p:nvPr>
            <p:ph type="pic" sz="quarter" idx="49" hasCustomPrompt="1"/>
          </p:nvPr>
        </p:nvSpPr>
        <p:spPr>
          <a:xfrm>
            <a:off x="6290816"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9" name="Slide Number Placeholder 2">
            <a:extLst>
              <a:ext uri="{FF2B5EF4-FFF2-40B4-BE49-F238E27FC236}">
                <a16:creationId xmlns:a16="http://schemas.microsoft.com/office/drawing/2014/main" id="{81326B43-5DCE-5A46-ACBA-74EC62D57ECF}"/>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Footer Placeholder 1">
            <a:extLst>
              <a:ext uri="{FF2B5EF4-FFF2-40B4-BE49-F238E27FC236}">
                <a16:creationId xmlns:a16="http://schemas.microsoft.com/office/drawing/2014/main" id="{8A24DD5E-4B81-0147-8222-2C94383FF75B}"/>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8" name="Text Placeholder 2">
            <a:extLst>
              <a:ext uri="{FF2B5EF4-FFF2-40B4-BE49-F238E27FC236}">
                <a16:creationId xmlns:a16="http://schemas.microsoft.com/office/drawing/2014/main" id="{0983D694-3DCF-AD42-A164-856AFF9B58E9}"/>
              </a:ext>
            </a:extLst>
          </p:cNvPr>
          <p:cNvSpPr>
            <a:spLocks noGrp="1"/>
          </p:cNvSpPr>
          <p:nvPr>
            <p:ph type="body" sz="quarter" idx="40" hasCustomPrompt="1"/>
          </p:nvPr>
        </p:nvSpPr>
        <p:spPr>
          <a:xfrm>
            <a:off x="633600" y="630000"/>
            <a:ext cx="5264597"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endParaRPr lang="en-US" dirty="0"/>
          </a:p>
        </p:txBody>
      </p:sp>
      <p:sp>
        <p:nvSpPr>
          <p:cNvPr id="24" name="Text Placeholder 6">
            <a:extLst>
              <a:ext uri="{FF2B5EF4-FFF2-40B4-BE49-F238E27FC236}">
                <a16:creationId xmlns:a16="http://schemas.microsoft.com/office/drawing/2014/main" id="{0F48CB84-4B2F-B840-9B13-BF5EFA6C81D9}"/>
              </a:ext>
            </a:extLst>
          </p:cNvPr>
          <p:cNvSpPr>
            <a:spLocks noGrp="1"/>
          </p:cNvSpPr>
          <p:nvPr>
            <p:ph type="body" sz="quarter" idx="50" hasCustomPrompt="1"/>
          </p:nvPr>
        </p:nvSpPr>
        <p:spPr>
          <a:xfrm>
            <a:off x="633600" y="1555200"/>
            <a:ext cx="5264597"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3" name="Text Placeholder 4">
            <a:extLst>
              <a:ext uri="{FF2B5EF4-FFF2-40B4-BE49-F238E27FC236}">
                <a16:creationId xmlns:a16="http://schemas.microsoft.com/office/drawing/2014/main" id="{5876DC37-B3A9-B958-7712-05BA5549C2ED}"/>
              </a:ext>
            </a:extLst>
          </p:cNvPr>
          <p:cNvSpPr>
            <a:spLocks noGrp="1"/>
          </p:cNvSpPr>
          <p:nvPr>
            <p:ph type="body" sz="quarter" idx="73" hasCustomPrompt="1"/>
          </p:nvPr>
        </p:nvSpPr>
        <p:spPr>
          <a:xfrm>
            <a:off x="8040688" y="549275"/>
            <a:ext cx="3517900" cy="1584325"/>
          </a:xfrm>
        </p:spPr>
        <p:txBody>
          <a:bodyPr lIns="180000" tIns="180000" rIns="180000" bIns="180000"/>
          <a:lstStyle>
            <a:lvl1pPr marL="171450" indent="-171450">
              <a:spcBef>
                <a:spcPts val="0"/>
              </a:spcBef>
              <a:spcAft>
                <a:spcPts val="0"/>
              </a:spcAft>
              <a:buFont typeface="Arial" panose="020B0604020202020204" pitchFamily="34" charset="0"/>
              <a:buChar char="•"/>
              <a:defRPr sz="1200">
                <a:highlight>
                  <a:srgbClr val="FFFF00"/>
                </a:highlight>
              </a:defRPr>
            </a:lvl1pPr>
            <a:lvl2pPr marL="182880" indent="0">
              <a:spcBef>
                <a:spcPts val="0"/>
              </a:spcBef>
              <a:spcAft>
                <a:spcPts val="0"/>
              </a:spcAft>
              <a:buNone/>
              <a:defRPr sz="1200">
                <a:highlight>
                  <a:srgbClr val="FFFF00"/>
                </a:highlight>
              </a:defRPr>
            </a:lvl2pPr>
            <a:lvl3pPr marL="365760" indent="0">
              <a:spcBef>
                <a:spcPts val="0"/>
              </a:spcBef>
              <a:spcAft>
                <a:spcPts val="0"/>
              </a:spcAft>
              <a:buNone/>
              <a:defRPr sz="1200">
                <a:highlight>
                  <a:srgbClr val="FFFF00"/>
                </a:highlight>
              </a:defRPr>
            </a:lvl3pPr>
            <a:lvl4pPr marL="548640" indent="0">
              <a:spcBef>
                <a:spcPts val="0"/>
              </a:spcBef>
              <a:spcAft>
                <a:spcPts val="0"/>
              </a:spcAft>
              <a:buNone/>
              <a:defRPr sz="1200">
                <a:highlight>
                  <a:srgbClr val="FFFF00"/>
                </a:highlight>
              </a:defRPr>
            </a:lvl4pPr>
            <a:lvl5pPr marL="731520" indent="0">
              <a:spcBef>
                <a:spcPts val="0"/>
              </a:spcBef>
              <a:spcAft>
                <a:spcPts val="0"/>
              </a:spcAft>
              <a:buNone/>
              <a:defRPr sz="1200">
                <a:highlight>
                  <a:srgbClr val="FFFF00"/>
                </a:highlight>
              </a:defRPr>
            </a:lvl5pPr>
          </a:lstStyle>
          <a:p>
            <a:pPr lvl="0"/>
            <a:r>
              <a:rPr lang="en-GB" dirty="0"/>
              <a:t>Click on the insert icon box to add an icon. </a:t>
            </a:r>
          </a:p>
          <a:p>
            <a:pPr lvl="0"/>
            <a:r>
              <a:rPr lang="en-GB" dirty="0"/>
              <a:t>Use icons from our approved library only available in the brand portal.</a:t>
            </a:r>
          </a:p>
          <a:p>
            <a:pPr lvl="0"/>
            <a:r>
              <a:rPr lang="en-GB" dirty="0"/>
              <a:t>To resize accordingly to ensure that the icon is not cropped or stretched.</a:t>
            </a:r>
          </a:p>
        </p:txBody>
      </p:sp>
      <p:sp>
        <p:nvSpPr>
          <p:cNvPr id="2" name="Text Placeholder 4">
            <a:extLst>
              <a:ext uri="{FF2B5EF4-FFF2-40B4-BE49-F238E27FC236}">
                <a16:creationId xmlns:a16="http://schemas.microsoft.com/office/drawing/2014/main" id="{1470B0E7-CB1D-DD66-6149-20969FACD304}"/>
              </a:ext>
            </a:extLst>
          </p:cNvPr>
          <p:cNvSpPr>
            <a:spLocks noGrp="1"/>
          </p:cNvSpPr>
          <p:nvPr>
            <p:ph type="body" sz="quarter" idx="74" hasCustomPrompt="1"/>
          </p:nvPr>
        </p:nvSpPr>
        <p:spPr>
          <a:xfrm>
            <a:off x="633600" y="3668794"/>
            <a:ext cx="526459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4" name="Text Placeholder 2">
            <a:extLst>
              <a:ext uri="{FF2B5EF4-FFF2-40B4-BE49-F238E27FC236}">
                <a16:creationId xmlns:a16="http://schemas.microsoft.com/office/drawing/2014/main" id="{E5E6A7CE-62C0-90A1-E391-113A6B62CAA2}"/>
              </a:ext>
            </a:extLst>
          </p:cNvPr>
          <p:cNvSpPr>
            <a:spLocks noGrp="1"/>
          </p:cNvSpPr>
          <p:nvPr>
            <p:ph type="body" sz="quarter" idx="46"/>
          </p:nvPr>
        </p:nvSpPr>
        <p:spPr>
          <a:xfrm>
            <a:off x="633600" y="4388874"/>
            <a:ext cx="5264597" cy="168648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375C33F2-9660-0527-5064-959C9C47BBBD}"/>
              </a:ext>
            </a:extLst>
          </p:cNvPr>
          <p:cNvSpPr>
            <a:spLocks noGrp="1"/>
          </p:cNvSpPr>
          <p:nvPr>
            <p:ph type="body" sz="quarter" idx="75" hasCustomPrompt="1"/>
          </p:nvPr>
        </p:nvSpPr>
        <p:spPr>
          <a:xfrm>
            <a:off x="6290816" y="3668794"/>
            <a:ext cx="5264597"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US" dirty="0"/>
          </a:p>
        </p:txBody>
      </p:sp>
      <p:sp>
        <p:nvSpPr>
          <p:cNvPr id="6" name="Text Placeholder 2">
            <a:extLst>
              <a:ext uri="{FF2B5EF4-FFF2-40B4-BE49-F238E27FC236}">
                <a16:creationId xmlns:a16="http://schemas.microsoft.com/office/drawing/2014/main" id="{CEF2F804-A942-7066-4005-E4FE96BAAB21}"/>
              </a:ext>
            </a:extLst>
          </p:cNvPr>
          <p:cNvSpPr>
            <a:spLocks noGrp="1"/>
          </p:cNvSpPr>
          <p:nvPr>
            <p:ph type="body" sz="quarter" idx="76"/>
          </p:nvPr>
        </p:nvSpPr>
        <p:spPr>
          <a:xfrm>
            <a:off x="6290816" y="4388874"/>
            <a:ext cx="5264597" cy="168648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pic>
        <p:nvPicPr>
          <p:cNvPr id="7" name="Picture Placeholder 13">
            <a:extLst>
              <a:ext uri="{FF2B5EF4-FFF2-40B4-BE49-F238E27FC236}">
                <a16:creationId xmlns:a16="http://schemas.microsoft.com/office/drawing/2014/main" id="{D97CFC92-52E1-AB96-7ACC-872B3AEE6A6D}"/>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320400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py and icons x3">
    <p:spTree>
      <p:nvGrpSpPr>
        <p:cNvPr id="1" name=""/>
        <p:cNvGrpSpPr/>
        <p:nvPr/>
      </p:nvGrpSpPr>
      <p:grpSpPr>
        <a:xfrm>
          <a:off x="0" y="0"/>
          <a:ext cx="0" cy="0"/>
          <a:chOff x="0" y="0"/>
          <a:chExt cx="0" cy="0"/>
        </a:xfrm>
      </p:grpSpPr>
      <p:sp>
        <p:nvSpPr>
          <p:cNvPr id="22" name="Slide Number Placeholder 2">
            <a:extLst>
              <a:ext uri="{FF2B5EF4-FFF2-40B4-BE49-F238E27FC236}">
                <a16:creationId xmlns:a16="http://schemas.microsoft.com/office/drawing/2014/main" id="{8F3D8BC5-1F99-EA47-9FAE-27CF4DF71F5E}"/>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ooter Placeholder 1">
            <a:extLst>
              <a:ext uri="{FF2B5EF4-FFF2-40B4-BE49-F238E27FC236}">
                <a16:creationId xmlns:a16="http://schemas.microsoft.com/office/drawing/2014/main" id="{CE864FDF-10AF-B245-8633-E287EA37B85B}"/>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7" name="Text Placeholder 2">
            <a:extLst>
              <a:ext uri="{FF2B5EF4-FFF2-40B4-BE49-F238E27FC236}">
                <a16:creationId xmlns:a16="http://schemas.microsoft.com/office/drawing/2014/main" id="{D86667C0-CBFB-9A4D-9C16-D93F43AB3078}"/>
              </a:ext>
            </a:extLst>
          </p:cNvPr>
          <p:cNvSpPr>
            <a:spLocks noGrp="1"/>
          </p:cNvSpPr>
          <p:nvPr>
            <p:ph type="body" sz="quarter" idx="16" hasCustomPrompt="1"/>
          </p:nvPr>
        </p:nvSpPr>
        <p:spPr>
          <a:xfrm>
            <a:off x="633600" y="442800"/>
            <a:ext cx="5367150"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20" name="Text Placeholder 2">
            <a:extLst>
              <a:ext uri="{FF2B5EF4-FFF2-40B4-BE49-F238E27FC236}">
                <a16:creationId xmlns:a16="http://schemas.microsoft.com/office/drawing/2014/main" id="{B7314059-F623-5A48-B458-C86A1A04D883}"/>
              </a:ext>
            </a:extLst>
          </p:cNvPr>
          <p:cNvSpPr>
            <a:spLocks noGrp="1"/>
          </p:cNvSpPr>
          <p:nvPr>
            <p:ph type="body" sz="quarter" idx="40" hasCustomPrompt="1"/>
          </p:nvPr>
        </p:nvSpPr>
        <p:spPr>
          <a:xfrm>
            <a:off x="633600" y="630000"/>
            <a:ext cx="5356863" cy="914400"/>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26" name="Text Placeholder 6">
            <a:extLst>
              <a:ext uri="{FF2B5EF4-FFF2-40B4-BE49-F238E27FC236}">
                <a16:creationId xmlns:a16="http://schemas.microsoft.com/office/drawing/2014/main" id="{D5754799-75EB-A445-9476-C9D644404E42}"/>
              </a:ext>
            </a:extLst>
          </p:cNvPr>
          <p:cNvSpPr>
            <a:spLocks noGrp="1"/>
          </p:cNvSpPr>
          <p:nvPr>
            <p:ph type="body" sz="quarter" idx="54" hasCustomPrompt="1"/>
          </p:nvPr>
        </p:nvSpPr>
        <p:spPr>
          <a:xfrm>
            <a:off x="633600" y="1555200"/>
            <a:ext cx="5349875"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27" name="Text Placeholder 4">
            <a:extLst>
              <a:ext uri="{FF2B5EF4-FFF2-40B4-BE49-F238E27FC236}">
                <a16:creationId xmlns:a16="http://schemas.microsoft.com/office/drawing/2014/main" id="{19F98A7D-7801-1641-986A-027CDCA0409A}"/>
              </a:ext>
            </a:extLst>
          </p:cNvPr>
          <p:cNvSpPr>
            <a:spLocks noGrp="1"/>
          </p:cNvSpPr>
          <p:nvPr>
            <p:ph type="body" sz="quarter" idx="44" hasCustomPrompt="1"/>
          </p:nvPr>
        </p:nvSpPr>
        <p:spPr>
          <a:xfrm>
            <a:off x="633600" y="3670538"/>
            <a:ext cx="3350789"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endParaRPr lang="en-US" dirty="0"/>
          </a:p>
        </p:txBody>
      </p:sp>
      <p:sp>
        <p:nvSpPr>
          <p:cNvPr id="29" name="Picture Placeholder 6">
            <a:extLst>
              <a:ext uri="{FF2B5EF4-FFF2-40B4-BE49-F238E27FC236}">
                <a16:creationId xmlns:a16="http://schemas.microsoft.com/office/drawing/2014/main" id="{3C7468CC-6844-DB49-AEC4-1062C8857FF4}"/>
              </a:ext>
            </a:extLst>
          </p:cNvPr>
          <p:cNvSpPr>
            <a:spLocks noGrp="1" noChangeAspect="1"/>
          </p:cNvSpPr>
          <p:nvPr>
            <p:ph type="pic" sz="quarter" idx="18" hasCustomPrompt="1"/>
          </p:nvPr>
        </p:nvSpPr>
        <p:spPr>
          <a:xfrm>
            <a:off x="633462"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30" name="Text Placeholder 4">
            <a:extLst>
              <a:ext uri="{FF2B5EF4-FFF2-40B4-BE49-F238E27FC236}">
                <a16:creationId xmlns:a16="http://schemas.microsoft.com/office/drawing/2014/main" id="{956E3DFA-6EE9-8642-8807-EFA884382227}"/>
              </a:ext>
            </a:extLst>
          </p:cNvPr>
          <p:cNvSpPr>
            <a:spLocks noGrp="1"/>
          </p:cNvSpPr>
          <p:nvPr>
            <p:ph type="body" sz="quarter" idx="55" hasCustomPrompt="1"/>
          </p:nvPr>
        </p:nvSpPr>
        <p:spPr>
          <a:xfrm>
            <a:off x="4343331" y="3672000"/>
            <a:ext cx="3350789"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endParaRPr lang="en-US" dirty="0"/>
          </a:p>
        </p:txBody>
      </p:sp>
      <p:sp>
        <p:nvSpPr>
          <p:cNvPr id="34" name="Picture Placeholder 6">
            <a:extLst>
              <a:ext uri="{FF2B5EF4-FFF2-40B4-BE49-F238E27FC236}">
                <a16:creationId xmlns:a16="http://schemas.microsoft.com/office/drawing/2014/main" id="{39167D27-5CEF-F449-9347-CB146705AB87}"/>
              </a:ext>
            </a:extLst>
          </p:cNvPr>
          <p:cNvSpPr>
            <a:spLocks noGrp="1" noChangeAspect="1"/>
          </p:cNvSpPr>
          <p:nvPr>
            <p:ph type="pic" sz="quarter" idx="57" hasCustomPrompt="1"/>
          </p:nvPr>
        </p:nvSpPr>
        <p:spPr>
          <a:xfrm>
            <a:off x="4343193"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35" name="Text Placeholder 4">
            <a:extLst>
              <a:ext uri="{FF2B5EF4-FFF2-40B4-BE49-F238E27FC236}">
                <a16:creationId xmlns:a16="http://schemas.microsoft.com/office/drawing/2014/main" id="{BDE3272F-42DB-CF4E-920F-6446586CD2E8}"/>
              </a:ext>
            </a:extLst>
          </p:cNvPr>
          <p:cNvSpPr>
            <a:spLocks noGrp="1"/>
          </p:cNvSpPr>
          <p:nvPr>
            <p:ph type="body" sz="quarter" idx="58" hasCustomPrompt="1"/>
          </p:nvPr>
        </p:nvSpPr>
        <p:spPr>
          <a:xfrm>
            <a:off x="8052924" y="3672000"/>
            <a:ext cx="3350789"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endParaRPr lang="en-US" dirty="0"/>
          </a:p>
        </p:txBody>
      </p:sp>
      <p:sp>
        <p:nvSpPr>
          <p:cNvPr id="39" name="Picture Placeholder 6">
            <a:extLst>
              <a:ext uri="{FF2B5EF4-FFF2-40B4-BE49-F238E27FC236}">
                <a16:creationId xmlns:a16="http://schemas.microsoft.com/office/drawing/2014/main" id="{00E31945-752A-EA43-BA0B-4CA0902420EF}"/>
              </a:ext>
            </a:extLst>
          </p:cNvPr>
          <p:cNvSpPr>
            <a:spLocks noGrp="1" noChangeAspect="1"/>
          </p:cNvSpPr>
          <p:nvPr>
            <p:ph type="pic" sz="quarter" idx="60" hasCustomPrompt="1"/>
          </p:nvPr>
        </p:nvSpPr>
        <p:spPr>
          <a:xfrm>
            <a:off x="8052786"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4" name="Text Placeholder 4">
            <a:extLst>
              <a:ext uri="{FF2B5EF4-FFF2-40B4-BE49-F238E27FC236}">
                <a16:creationId xmlns:a16="http://schemas.microsoft.com/office/drawing/2014/main" id="{FA4A8C07-C1BE-85F2-3E80-E61CFBE28BBF}"/>
              </a:ext>
            </a:extLst>
          </p:cNvPr>
          <p:cNvSpPr>
            <a:spLocks noGrp="1"/>
          </p:cNvSpPr>
          <p:nvPr>
            <p:ph type="body" sz="quarter" idx="73" hasCustomPrompt="1"/>
          </p:nvPr>
        </p:nvSpPr>
        <p:spPr>
          <a:xfrm>
            <a:off x="8040688" y="549275"/>
            <a:ext cx="3517900" cy="1584325"/>
          </a:xfrm>
        </p:spPr>
        <p:txBody>
          <a:bodyPr lIns="180000" tIns="180000" rIns="180000" bIns="180000"/>
          <a:lstStyle>
            <a:lvl1pPr marL="171450" indent="-171450">
              <a:spcBef>
                <a:spcPts val="0"/>
              </a:spcBef>
              <a:spcAft>
                <a:spcPts val="0"/>
              </a:spcAft>
              <a:buFont typeface="Arial" panose="020B0604020202020204" pitchFamily="34" charset="0"/>
              <a:buChar char="•"/>
              <a:defRPr sz="1200">
                <a:highlight>
                  <a:srgbClr val="FFFF00"/>
                </a:highlight>
              </a:defRPr>
            </a:lvl1pPr>
            <a:lvl2pPr marL="182880" indent="0">
              <a:spcBef>
                <a:spcPts val="0"/>
              </a:spcBef>
              <a:spcAft>
                <a:spcPts val="0"/>
              </a:spcAft>
              <a:buNone/>
              <a:defRPr sz="1200">
                <a:highlight>
                  <a:srgbClr val="FFFF00"/>
                </a:highlight>
              </a:defRPr>
            </a:lvl2pPr>
            <a:lvl3pPr marL="365760" indent="0">
              <a:spcBef>
                <a:spcPts val="0"/>
              </a:spcBef>
              <a:spcAft>
                <a:spcPts val="0"/>
              </a:spcAft>
              <a:buNone/>
              <a:defRPr sz="1200">
                <a:highlight>
                  <a:srgbClr val="FFFF00"/>
                </a:highlight>
              </a:defRPr>
            </a:lvl3pPr>
            <a:lvl4pPr marL="548640" indent="0">
              <a:spcBef>
                <a:spcPts val="0"/>
              </a:spcBef>
              <a:spcAft>
                <a:spcPts val="0"/>
              </a:spcAft>
              <a:buNone/>
              <a:defRPr sz="1200">
                <a:highlight>
                  <a:srgbClr val="FFFF00"/>
                </a:highlight>
              </a:defRPr>
            </a:lvl4pPr>
            <a:lvl5pPr marL="731520" indent="0">
              <a:spcBef>
                <a:spcPts val="0"/>
              </a:spcBef>
              <a:spcAft>
                <a:spcPts val="0"/>
              </a:spcAft>
              <a:buNone/>
              <a:defRPr sz="1200">
                <a:highlight>
                  <a:srgbClr val="FFFF00"/>
                </a:highlight>
              </a:defRPr>
            </a:lvl5pPr>
          </a:lstStyle>
          <a:p>
            <a:pPr lvl="0"/>
            <a:r>
              <a:rPr lang="en-GB" dirty="0"/>
              <a:t>Click on the insert icon box to add an icon. </a:t>
            </a:r>
          </a:p>
          <a:p>
            <a:pPr lvl="0"/>
            <a:r>
              <a:rPr lang="en-GB" dirty="0"/>
              <a:t>Use icons from our approved library only available in the brand portal.</a:t>
            </a:r>
          </a:p>
          <a:p>
            <a:pPr lvl="0"/>
            <a:r>
              <a:rPr lang="en-GB" dirty="0"/>
              <a:t>To resize accordingly to ensure that the icon is not cropped or stretched.</a:t>
            </a:r>
          </a:p>
        </p:txBody>
      </p:sp>
      <p:sp>
        <p:nvSpPr>
          <p:cNvPr id="2" name="Text Placeholder 2">
            <a:extLst>
              <a:ext uri="{FF2B5EF4-FFF2-40B4-BE49-F238E27FC236}">
                <a16:creationId xmlns:a16="http://schemas.microsoft.com/office/drawing/2014/main" id="{1849768C-CA35-0D3B-2FEF-BA3C002CA4DD}"/>
              </a:ext>
            </a:extLst>
          </p:cNvPr>
          <p:cNvSpPr>
            <a:spLocks noGrp="1"/>
          </p:cNvSpPr>
          <p:nvPr>
            <p:ph type="body" sz="quarter" idx="46"/>
          </p:nvPr>
        </p:nvSpPr>
        <p:spPr>
          <a:xfrm>
            <a:off x="633600" y="4390618"/>
            <a:ext cx="3350789" cy="1384995"/>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8A455251-0889-E0AC-B64F-86E7FFC7ACF3}"/>
              </a:ext>
            </a:extLst>
          </p:cNvPr>
          <p:cNvSpPr>
            <a:spLocks noGrp="1"/>
          </p:cNvSpPr>
          <p:nvPr>
            <p:ph type="body" sz="quarter" idx="74"/>
          </p:nvPr>
        </p:nvSpPr>
        <p:spPr>
          <a:xfrm>
            <a:off x="4343262" y="4390618"/>
            <a:ext cx="3350789" cy="1384995"/>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38F1690B-4770-FCB1-5D4F-254A5B47ABA2}"/>
              </a:ext>
            </a:extLst>
          </p:cNvPr>
          <p:cNvSpPr>
            <a:spLocks noGrp="1"/>
          </p:cNvSpPr>
          <p:nvPr>
            <p:ph type="body" sz="quarter" idx="75"/>
          </p:nvPr>
        </p:nvSpPr>
        <p:spPr>
          <a:xfrm>
            <a:off x="8052924" y="4390618"/>
            <a:ext cx="3350789" cy="1384995"/>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pic>
        <p:nvPicPr>
          <p:cNvPr id="6" name="Picture Placeholder 13">
            <a:extLst>
              <a:ext uri="{FF2B5EF4-FFF2-40B4-BE49-F238E27FC236}">
                <a16:creationId xmlns:a16="http://schemas.microsoft.com/office/drawing/2014/main" id="{C641568B-487F-9890-0539-2121AAD092F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792269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py and icons x4">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CAED5612-A51F-324A-B1EB-8ADB0CE5E721}"/>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ooter Placeholder 1">
            <a:extLst>
              <a:ext uri="{FF2B5EF4-FFF2-40B4-BE49-F238E27FC236}">
                <a16:creationId xmlns:a16="http://schemas.microsoft.com/office/drawing/2014/main" id="{7558F1BE-4372-B644-9081-69DAE1C89446}"/>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9" name="Text Placeholder 2">
            <a:extLst>
              <a:ext uri="{FF2B5EF4-FFF2-40B4-BE49-F238E27FC236}">
                <a16:creationId xmlns:a16="http://schemas.microsoft.com/office/drawing/2014/main" id="{035778F2-1360-8F44-9AC9-D05A08017992}"/>
              </a:ext>
            </a:extLst>
          </p:cNvPr>
          <p:cNvSpPr>
            <a:spLocks noGrp="1"/>
          </p:cNvSpPr>
          <p:nvPr>
            <p:ph type="body" sz="quarter" idx="16" hasCustomPrompt="1"/>
          </p:nvPr>
        </p:nvSpPr>
        <p:spPr>
          <a:xfrm>
            <a:off x="633600" y="442800"/>
            <a:ext cx="5367150"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28" name="Text Placeholder 2">
            <a:extLst>
              <a:ext uri="{FF2B5EF4-FFF2-40B4-BE49-F238E27FC236}">
                <a16:creationId xmlns:a16="http://schemas.microsoft.com/office/drawing/2014/main" id="{4AEC73D6-B995-0145-A515-BC90F2E09D0C}"/>
              </a:ext>
            </a:extLst>
          </p:cNvPr>
          <p:cNvSpPr>
            <a:spLocks noGrp="1"/>
          </p:cNvSpPr>
          <p:nvPr>
            <p:ph type="body" sz="quarter" idx="40" hasCustomPrompt="1"/>
          </p:nvPr>
        </p:nvSpPr>
        <p:spPr>
          <a:xfrm>
            <a:off x="633600" y="630000"/>
            <a:ext cx="5356863" cy="914400"/>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30" name="Text Placeholder 6">
            <a:extLst>
              <a:ext uri="{FF2B5EF4-FFF2-40B4-BE49-F238E27FC236}">
                <a16:creationId xmlns:a16="http://schemas.microsoft.com/office/drawing/2014/main" id="{8F24EC78-3B71-BC43-85DB-7B7F82470B68}"/>
              </a:ext>
            </a:extLst>
          </p:cNvPr>
          <p:cNvSpPr>
            <a:spLocks noGrp="1"/>
          </p:cNvSpPr>
          <p:nvPr>
            <p:ph type="body" sz="quarter" idx="54" hasCustomPrompt="1"/>
          </p:nvPr>
        </p:nvSpPr>
        <p:spPr>
          <a:xfrm>
            <a:off x="633600" y="1555200"/>
            <a:ext cx="5349875"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sp>
        <p:nvSpPr>
          <p:cNvPr id="31" name="Text Placeholder 4">
            <a:extLst>
              <a:ext uri="{FF2B5EF4-FFF2-40B4-BE49-F238E27FC236}">
                <a16:creationId xmlns:a16="http://schemas.microsoft.com/office/drawing/2014/main" id="{67322413-8BBA-E345-8792-B7FF41B389B3}"/>
              </a:ext>
            </a:extLst>
          </p:cNvPr>
          <p:cNvSpPr>
            <a:spLocks noGrp="1"/>
          </p:cNvSpPr>
          <p:nvPr>
            <p:ph type="body" sz="quarter" idx="44" hasCustomPrompt="1"/>
          </p:nvPr>
        </p:nvSpPr>
        <p:spPr>
          <a:xfrm>
            <a:off x="633600" y="3670538"/>
            <a:ext cx="238184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a:t>
            </a:r>
            <a:endParaRPr lang="en-US" dirty="0"/>
          </a:p>
        </p:txBody>
      </p:sp>
      <p:sp>
        <p:nvSpPr>
          <p:cNvPr id="38" name="Picture Placeholder 6">
            <a:extLst>
              <a:ext uri="{FF2B5EF4-FFF2-40B4-BE49-F238E27FC236}">
                <a16:creationId xmlns:a16="http://schemas.microsoft.com/office/drawing/2014/main" id="{FAF00E14-0A41-B841-8071-463313D0F8CC}"/>
              </a:ext>
            </a:extLst>
          </p:cNvPr>
          <p:cNvSpPr>
            <a:spLocks noGrp="1" noChangeAspect="1"/>
          </p:cNvSpPr>
          <p:nvPr>
            <p:ph type="pic" sz="quarter" idx="18" hasCustomPrompt="1"/>
          </p:nvPr>
        </p:nvSpPr>
        <p:spPr>
          <a:xfrm>
            <a:off x="633462"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39" name="Text Placeholder 4">
            <a:extLst>
              <a:ext uri="{FF2B5EF4-FFF2-40B4-BE49-F238E27FC236}">
                <a16:creationId xmlns:a16="http://schemas.microsoft.com/office/drawing/2014/main" id="{F2587B54-59ED-784A-A6A6-F69B23FB5E96}"/>
              </a:ext>
            </a:extLst>
          </p:cNvPr>
          <p:cNvSpPr>
            <a:spLocks noGrp="1"/>
          </p:cNvSpPr>
          <p:nvPr>
            <p:ph type="body" sz="quarter" idx="62" hasCustomPrompt="1"/>
          </p:nvPr>
        </p:nvSpPr>
        <p:spPr>
          <a:xfrm>
            <a:off x="3442530" y="3670538"/>
            <a:ext cx="238184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a:t>
            </a:r>
            <a:endParaRPr lang="en-US" dirty="0"/>
          </a:p>
        </p:txBody>
      </p:sp>
      <p:sp>
        <p:nvSpPr>
          <p:cNvPr id="41" name="Picture Placeholder 6">
            <a:extLst>
              <a:ext uri="{FF2B5EF4-FFF2-40B4-BE49-F238E27FC236}">
                <a16:creationId xmlns:a16="http://schemas.microsoft.com/office/drawing/2014/main" id="{A351B640-520F-5B49-B808-24D6D58583F9}"/>
              </a:ext>
            </a:extLst>
          </p:cNvPr>
          <p:cNvSpPr>
            <a:spLocks noGrp="1" noChangeAspect="1"/>
          </p:cNvSpPr>
          <p:nvPr>
            <p:ph type="pic" sz="quarter" idx="64" hasCustomPrompt="1"/>
          </p:nvPr>
        </p:nvSpPr>
        <p:spPr>
          <a:xfrm>
            <a:off x="3442392"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43" name="Text Placeholder 4">
            <a:extLst>
              <a:ext uri="{FF2B5EF4-FFF2-40B4-BE49-F238E27FC236}">
                <a16:creationId xmlns:a16="http://schemas.microsoft.com/office/drawing/2014/main" id="{CFF7E380-3649-6845-ABB3-6FBA14018BB0}"/>
              </a:ext>
            </a:extLst>
          </p:cNvPr>
          <p:cNvSpPr>
            <a:spLocks noGrp="1"/>
          </p:cNvSpPr>
          <p:nvPr>
            <p:ph type="body" sz="quarter" idx="65" hasCustomPrompt="1"/>
          </p:nvPr>
        </p:nvSpPr>
        <p:spPr>
          <a:xfrm>
            <a:off x="6189663" y="3672000"/>
            <a:ext cx="238184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a:t>
            </a:r>
            <a:endParaRPr lang="en-US" dirty="0"/>
          </a:p>
        </p:txBody>
      </p:sp>
      <p:sp>
        <p:nvSpPr>
          <p:cNvPr id="46" name="Picture Placeholder 6">
            <a:extLst>
              <a:ext uri="{FF2B5EF4-FFF2-40B4-BE49-F238E27FC236}">
                <a16:creationId xmlns:a16="http://schemas.microsoft.com/office/drawing/2014/main" id="{702909EE-166B-8B4A-A0D8-DF245D68C4CC}"/>
              </a:ext>
            </a:extLst>
          </p:cNvPr>
          <p:cNvSpPr>
            <a:spLocks noGrp="1" noChangeAspect="1"/>
          </p:cNvSpPr>
          <p:nvPr>
            <p:ph type="pic" sz="quarter" idx="67" hasCustomPrompt="1"/>
          </p:nvPr>
        </p:nvSpPr>
        <p:spPr>
          <a:xfrm>
            <a:off x="6189525"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47" name="Text Placeholder 4">
            <a:extLst>
              <a:ext uri="{FF2B5EF4-FFF2-40B4-BE49-F238E27FC236}">
                <a16:creationId xmlns:a16="http://schemas.microsoft.com/office/drawing/2014/main" id="{F97E4D5C-3223-8242-A6E1-94F48E7B8044}"/>
              </a:ext>
            </a:extLst>
          </p:cNvPr>
          <p:cNvSpPr>
            <a:spLocks noGrp="1"/>
          </p:cNvSpPr>
          <p:nvPr>
            <p:ph type="body" sz="quarter" idx="68" hasCustomPrompt="1"/>
          </p:nvPr>
        </p:nvSpPr>
        <p:spPr>
          <a:xfrm>
            <a:off x="8998593" y="3672000"/>
            <a:ext cx="238184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a:t>
            </a:r>
            <a:endParaRPr lang="en-US" dirty="0"/>
          </a:p>
        </p:txBody>
      </p:sp>
      <p:sp>
        <p:nvSpPr>
          <p:cNvPr id="49" name="Picture Placeholder 6">
            <a:extLst>
              <a:ext uri="{FF2B5EF4-FFF2-40B4-BE49-F238E27FC236}">
                <a16:creationId xmlns:a16="http://schemas.microsoft.com/office/drawing/2014/main" id="{36713541-07BD-C04E-A2BB-B1499D46E4FC}"/>
              </a:ext>
            </a:extLst>
          </p:cNvPr>
          <p:cNvSpPr>
            <a:spLocks noGrp="1" noChangeAspect="1"/>
          </p:cNvSpPr>
          <p:nvPr>
            <p:ph type="pic" sz="quarter" idx="70" hasCustomPrompt="1"/>
          </p:nvPr>
        </p:nvSpPr>
        <p:spPr>
          <a:xfrm>
            <a:off x="8998455" y="308160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4" name="Text Placeholder 4">
            <a:extLst>
              <a:ext uri="{FF2B5EF4-FFF2-40B4-BE49-F238E27FC236}">
                <a16:creationId xmlns:a16="http://schemas.microsoft.com/office/drawing/2014/main" id="{0CCCB29F-C195-959C-1DE8-F1202349497C}"/>
              </a:ext>
            </a:extLst>
          </p:cNvPr>
          <p:cNvSpPr>
            <a:spLocks noGrp="1"/>
          </p:cNvSpPr>
          <p:nvPr>
            <p:ph type="body" sz="quarter" idx="73" hasCustomPrompt="1"/>
          </p:nvPr>
        </p:nvSpPr>
        <p:spPr>
          <a:xfrm>
            <a:off x="8040688" y="549275"/>
            <a:ext cx="3517900" cy="1584325"/>
          </a:xfrm>
        </p:spPr>
        <p:txBody>
          <a:bodyPr lIns="180000" tIns="180000" rIns="180000" bIns="180000"/>
          <a:lstStyle>
            <a:lvl1pPr marL="171450" indent="-171450">
              <a:spcBef>
                <a:spcPts val="0"/>
              </a:spcBef>
              <a:spcAft>
                <a:spcPts val="0"/>
              </a:spcAft>
              <a:buFont typeface="Arial" panose="020B0604020202020204" pitchFamily="34" charset="0"/>
              <a:buChar char="•"/>
              <a:defRPr sz="1200">
                <a:highlight>
                  <a:srgbClr val="FFFF00"/>
                </a:highlight>
              </a:defRPr>
            </a:lvl1pPr>
            <a:lvl2pPr marL="182880" indent="0">
              <a:spcBef>
                <a:spcPts val="0"/>
              </a:spcBef>
              <a:spcAft>
                <a:spcPts val="0"/>
              </a:spcAft>
              <a:buNone/>
              <a:defRPr sz="1200">
                <a:highlight>
                  <a:srgbClr val="FFFF00"/>
                </a:highlight>
              </a:defRPr>
            </a:lvl2pPr>
            <a:lvl3pPr marL="365760" indent="0">
              <a:spcBef>
                <a:spcPts val="0"/>
              </a:spcBef>
              <a:spcAft>
                <a:spcPts val="0"/>
              </a:spcAft>
              <a:buNone/>
              <a:defRPr sz="1200">
                <a:highlight>
                  <a:srgbClr val="FFFF00"/>
                </a:highlight>
              </a:defRPr>
            </a:lvl3pPr>
            <a:lvl4pPr marL="548640" indent="0">
              <a:spcBef>
                <a:spcPts val="0"/>
              </a:spcBef>
              <a:spcAft>
                <a:spcPts val="0"/>
              </a:spcAft>
              <a:buNone/>
              <a:defRPr sz="1200">
                <a:highlight>
                  <a:srgbClr val="FFFF00"/>
                </a:highlight>
              </a:defRPr>
            </a:lvl4pPr>
            <a:lvl5pPr marL="731520" indent="0">
              <a:spcBef>
                <a:spcPts val="0"/>
              </a:spcBef>
              <a:spcAft>
                <a:spcPts val="0"/>
              </a:spcAft>
              <a:buNone/>
              <a:defRPr sz="1200">
                <a:highlight>
                  <a:srgbClr val="FFFF00"/>
                </a:highlight>
              </a:defRPr>
            </a:lvl5pPr>
          </a:lstStyle>
          <a:p>
            <a:pPr lvl="0"/>
            <a:r>
              <a:rPr lang="en-GB" dirty="0"/>
              <a:t>Click on the insert icon box to add an icon. </a:t>
            </a:r>
          </a:p>
          <a:p>
            <a:pPr lvl="0"/>
            <a:r>
              <a:rPr lang="en-GB" dirty="0"/>
              <a:t>Use icons from our approved library only available in the brand portal.</a:t>
            </a:r>
          </a:p>
          <a:p>
            <a:pPr lvl="0"/>
            <a:r>
              <a:rPr lang="en-GB" dirty="0"/>
              <a:t>To resize accordingly to ensure that the icon is not cropped or stretched.</a:t>
            </a:r>
          </a:p>
        </p:txBody>
      </p:sp>
      <p:sp>
        <p:nvSpPr>
          <p:cNvPr id="2" name="Text Placeholder 2">
            <a:extLst>
              <a:ext uri="{FF2B5EF4-FFF2-40B4-BE49-F238E27FC236}">
                <a16:creationId xmlns:a16="http://schemas.microsoft.com/office/drawing/2014/main" id="{971E2D4A-B82B-F773-5DF2-C06944D8D370}"/>
              </a:ext>
            </a:extLst>
          </p:cNvPr>
          <p:cNvSpPr>
            <a:spLocks noGrp="1"/>
          </p:cNvSpPr>
          <p:nvPr>
            <p:ph type="body" sz="quarter" idx="46"/>
          </p:nvPr>
        </p:nvSpPr>
        <p:spPr>
          <a:xfrm>
            <a:off x="649500" y="4390618"/>
            <a:ext cx="2365945" cy="1684745"/>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EAEFD044-BE04-87A8-19E2-584C83EC95AB}"/>
              </a:ext>
            </a:extLst>
          </p:cNvPr>
          <p:cNvSpPr>
            <a:spLocks noGrp="1"/>
          </p:cNvSpPr>
          <p:nvPr>
            <p:ph type="body" sz="quarter" idx="74"/>
          </p:nvPr>
        </p:nvSpPr>
        <p:spPr>
          <a:xfrm>
            <a:off x="3437831" y="4390618"/>
            <a:ext cx="2365945" cy="1684745"/>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3486F811-C789-578F-6845-38214D3E9F8F}"/>
              </a:ext>
            </a:extLst>
          </p:cNvPr>
          <p:cNvSpPr>
            <a:spLocks noGrp="1"/>
          </p:cNvSpPr>
          <p:nvPr>
            <p:ph type="body" sz="quarter" idx="75"/>
          </p:nvPr>
        </p:nvSpPr>
        <p:spPr>
          <a:xfrm>
            <a:off x="6226162" y="4390618"/>
            <a:ext cx="2365945" cy="1684745"/>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sp>
        <p:nvSpPr>
          <p:cNvPr id="6" name="Text Placeholder 2">
            <a:extLst>
              <a:ext uri="{FF2B5EF4-FFF2-40B4-BE49-F238E27FC236}">
                <a16:creationId xmlns:a16="http://schemas.microsoft.com/office/drawing/2014/main" id="{81F211EE-CD82-EEC5-AC60-FB87C5BE4E78}"/>
              </a:ext>
            </a:extLst>
          </p:cNvPr>
          <p:cNvSpPr>
            <a:spLocks noGrp="1"/>
          </p:cNvSpPr>
          <p:nvPr>
            <p:ph type="body" sz="quarter" idx="76"/>
          </p:nvPr>
        </p:nvSpPr>
        <p:spPr>
          <a:xfrm>
            <a:off x="9014493" y="4390618"/>
            <a:ext cx="2365945" cy="1684745"/>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360000" indent="0">
              <a:spcBef>
                <a:spcPts val="600"/>
              </a:spcBef>
              <a:buClr>
                <a:schemeClr val="accent1"/>
              </a:buClr>
              <a:buFont typeface="Arial" panose="020B0604020202020204" pitchFamily="34" charset="0"/>
              <a:buNone/>
              <a:defRPr>
                <a:solidFill>
                  <a:schemeClr val="tx1"/>
                </a:solidFill>
              </a:defRPr>
            </a:lvl6pPr>
          </a:lstStyle>
          <a:p>
            <a:pPr lvl="0"/>
            <a:r>
              <a:rPr lang="en-US" dirty="0"/>
              <a:t>Click to edit Master text styles</a:t>
            </a:r>
          </a:p>
          <a:p>
            <a:pPr lvl="1"/>
            <a:r>
              <a:rPr lang="en-US" dirty="0"/>
              <a:t>Second level</a:t>
            </a:r>
          </a:p>
          <a:p>
            <a:pPr lvl="2"/>
            <a:r>
              <a:rPr lang="en-US" dirty="0"/>
              <a:t>Third level</a:t>
            </a:r>
          </a:p>
        </p:txBody>
      </p:sp>
      <p:pic>
        <p:nvPicPr>
          <p:cNvPr id="7" name="Picture Placeholder 13">
            <a:extLst>
              <a:ext uri="{FF2B5EF4-FFF2-40B4-BE49-F238E27FC236}">
                <a16:creationId xmlns:a16="http://schemas.microsoft.com/office/drawing/2014/main" id="{092EC89A-7C99-5A6C-4E47-191F2FCE165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391451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py and product_Laptop">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68E7B8C8-EC13-5744-9AA9-243E0E2215FA}"/>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Footer Placeholder 1">
            <a:extLst>
              <a:ext uri="{FF2B5EF4-FFF2-40B4-BE49-F238E27FC236}">
                <a16:creationId xmlns:a16="http://schemas.microsoft.com/office/drawing/2014/main" id="{0C413973-270C-1849-9172-F312467D681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2">
            <a:extLst>
              <a:ext uri="{FF2B5EF4-FFF2-40B4-BE49-F238E27FC236}">
                <a16:creationId xmlns:a16="http://schemas.microsoft.com/office/drawing/2014/main" id="{05025038-5EA4-414B-A100-DEEB9222CC1B}"/>
              </a:ext>
            </a:extLst>
          </p:cNvPr>
          <p:cNvSpPr>
            <a:spLocks noGrp="1"/>
          </p:cNvSpPr>
          <p:nvPr>
            <p:ph type="body" sz="quarter" idx="31" hasCustomPrompt="1"/>
          </p:nvPr>
        </p:nvSpPr>
        <p:spPr>
          <a:xfrm>
            <a:off x="4609901" y="5882326"/>
            <a:ext cx="4505961" cy="24542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6" name="Text Placeholder 2">
            <a:extLst>
              <a:ext uri="{FF2B5EF4-FFF2-40B4-BE49-F238E27FC236}">
                <a16:creationId xmlns:a16="http://schemas.microsoft.com/office/drawing/2014/main" id="{2F4685CF-BA42-AE47-9385-6D56D2BFD488}"/>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8" name="Text Placeholder 4">
            <a:extLst>
              <a:ext uri="{FF2B5EF4-FFF2-40B4-BE49-F238E27FC236}">
                <a16:creationId xmlns:a16="http://schemas.microsoft.com/office/drawing/2014/main" id="{6BE5E3A9-41AF-D248-9766-93B5A4BC95E0}"/>
              </a:ext>
            </a:extLst>
          </p:cNvPr>
          <p:cNvSpPr>
            <a:spLocks noGrp="1"/>
          </p:cNvSpPr>
          <p:nvPr>
            <p:ph type="body" sz="quarter" idx="44" hasCustomPrompt="1"/>
          </p:nvPr>
        </p:nvSpPr>
        <p:spPr>
          <a:xfrm>
            <a:off x="633601" y="2924944"/>
            <a:ext cx="3297852" cy="709200"/>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endParaRPr lang="en-US" dirty="0"/>
          </a:p>
        </p:txBody>
      </p:sp>
      <p:sp>
        <p:nvSpPr>
          <p:cNvPr id="21" name="Text Placeholder 2">
            <a:extLst>
              <a:ext uri="{FF2B5EF4-FFF2-40B4-BE49-F238E27FC236}">
                <a16:creationId xmlns:a16="http://schemas.microsoft.com/office/drawing/2014/main" id="{C0D0A1B5-BE18-AC40-9A7E-3A1E10087B3C}"/>
              </a:ext>
            </a:extLst>
          </p:cNvPr>
          <p:cNvSpPr>
            <a:spLocks noGrp="1"/>
          </p:cNvSpPr>
          <p:nvPr>
            <p:ph type="body" sz="quarter" idx="45"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22" name="Text Placeholder 6">
            <a:extLst>
              <a:ext uri="{FF2B5EF4-FFF2-40B4-BE49-F238E27FC236}">
                <a16:creationId xmlns:a16="http://schemas.microsoft.com/office/drawing/2014/main" id="{4A37CFA2-FA62-C640-B251-BD05FE693200}"/>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solidFill>
                  <a:schemeClr val="tx1"/>
                </a:solidFill>
              </a:defRPr>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pic>
        <p:nvPicPr>
          <p:cNvPr id="3" name="Picture 2" descr="A computer with a blank screen&#10;&#10;Description automatically generated with low confidence">
            <a:extLst>
              <a:ext uri="{FF2B5EF4-FFF2-40B4-BE49-F238E27FC236}">
                <a16:creationId xmlns:a16="http://schemas.microsoft.com/office/drawing/2014/main" id="{2519A65B-E278-82F9-07B9-2E9C7314FE31}"/>
              </a:ext>
            </a:extLst>
          </p:cNvPr>
          <p:cNvPicPr>
            <a:picLocks noChangeAspect="1"/>
          </p:cNvPicPr>
          <p:nvPr userDrawn="1"/>
        </p:nvPicPr>
        <p:blipFill rotWithShape="1">
          <a:blip r:embed="rId2"/>
          <a:srcRect l="8173" t="13950" r="8173" b="13950"/>
          <a:stretch/>
        </p:blipFill>
        <p:spPr>
          <a:xfrm>
            <a:off x="4429646" y="1154939"/>
            <a:ext cx="7282977" cy="5000740"/>
          </a:xfrm>
          <a:prstGeom prst="rect">
            <a:avLst/>
          </a:prstGeom>
        </p:spPr>
      </p:pic>
      <p:sp>
        <p:nvSpPr>
          <p:cNvPr id="5" name="Picture Placeholder 4">
            <a:extLst>
              <a:ext uri="{FF2B5EF4-FFF2-40B4-BE49-F238E27FC236}">
                <a16:creationId xmlns:a16="http://schemas.microsoft.com/office/drawing/2014/main" id="{C87D8C28-3F15-D9DC-1CB2-ADD2D3E1FCC4}"/>
              </a:ext>
            </a:extLst>
          </p:cNvPr>
          <p:cNvSpPr>
            <a:spLocks noGrp="1"/>
          </p:cNvSpPr>
          <p:nvPr>
            <p:ph type="pic" sz="quarter" idx="49" hasCustomPrompt="1"/>
          </p:nvPr>
        </p:nvSpPr>
        <p:spPr>
          <a:xfrm>
            <a:off x="5413731" y="1859077"/>
            <a:ext cx="5371343" cy="3324541"/>
          </a:xfrm>
        </p:spPr>
        <p:txBody>
          <a:bodyPr vert="horz" lIns="180000" tIns="180000" rIns="180000" bIns="180000" rtlCol="0">
            <a:noAutofit/>
          </a:bodyPr>
          <a:lstStyle>
            <a:lvl1pPr>
              <a:defRPr lang="en-US" sz="1200" dirty="0">
                <a:highlight>
                  <a:srgbClr val="FFFF00"/>
                </a:highlight>
              </a:defRPr>
            </a:lvl1pPr>
          </a:lstStyle>
          <a:p>
            <a:pPr marL="0" marR="0" lvl="0" indent="0" fontAlgn="auto">
              <a:buSzTx/>
              <a:buNone/>
              <a:tabLst/>
            </a:pPr>
            <a:r>
              <a:rPr lang="en-US" dirty="0"/>
              <a:t>Insert your product screenshot here by clicking on the icon</a:t>
            </a:r>
          </a:p>
        </p:txBody>
      </p:sp>
      <p:sp>
        <p:nvSpPr>
          <p:cNvPr id="2" name="Text Placeholder 2">
            <a:extLst>
              <a:ext uri="{FF2B5EF4-FFF2-40B4-BE49-F238E27FC236}">
                <a16:creationId xmlns:a16="http://schemas.microsoft.com/office/drawing/2014/main" id="{94D2E21D-8F88-6669-2230-A30758250FA8}"/>
              </a:ext>
            </a:extLst>
          </p:cNvPr>
          <p:cNvSpPr>
            <a:spLocks noGrp="1"/>
          </p:cNvSpPr>
          <p:nvPr>
            <p:ph type="body" sz="quarter" idx="46"/>
          </p:nvPr>
        </p:nvSpPr>
        <p:spPr>
          <a:xfrm>
            <a:off x="633601" y="3645024"/>
            <a:ext cx="3297851"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4" name="Picture Placeholder 13">
            <a:extLst>
              <a:ext uri="{FF2B5EF4-FFF2-40B4-BE49-F238E27FC236}">
                <a16:creationId xmlns:a16="http://schemas.microsoft.com/office/drawing/2014/main" id="{302D67CC-6DA2-4063-72A3-3EB391F2F23C}"/>
              </a:ext>
            </a:extLst>
          </p:cNvPr>
          <p:cNvPicPr>
            <a:picLocks noChangeAspect="1"/>
          </p:cNvPicPr>
          <p:nvPr userDrawn="1"/>
        </p:nvPicPr>
        <p:blipFill>
          <a:blip r:embed="rId3">
            <a:extLst>
              <a:ext uri="{96DAC541-7B7A-43D3-8B79-37D633B846F1}">
                <asvg:svgBlip xmlns:asvg="http://schemas.microsoft.com/office/drawing/2016/SVG/main" r:embed="rId4"/>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11845181"/>
      </p:ext>
    </p:extLst>
  </p:cSld>
  <p:clrMapOvr>
    <a:masterClrMapping/>
  </p:clrMapOvr>
  <p:extLst>
    <p:ext uri="{DCECCB84-F9BA-43D5-87BE-67443E8EF086}">
      <p15:sldGuideLst xmlns:p15="http://schemas.microsoft.com/office/powerpoint/2012/main">
        <p15:guide id="1" orient="horz" pos="1026">
          <p15:clr>
            <a:srgbClr val="FBAE40"/>
          </p15:clr>
        </p15:guide>
        <p15:guide id="2" orient="horz" pos="352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py and product_Tablet and mobile">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68E7B8C8-EC13-5744-9AA9-243E0E2215FA}"/>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Footer Placeholder 1">
            <a:extLst>
              <a:ext uri="{FF2B5EF4-FFF2-40B4-BE49-F238E27FC236}">
                <a16:creationId xmlns:a16="http://schemas.microsoft.com/office/drawing/2014/main" id="{0C413973-270C-1849-9172-F312467D681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1" name="Text Placeholder 2">
            <a:extLst>
              <a:ext uri="{FF2B5EF4-FFF2-40B4-BE49-F238E27FC236}">
                <a16:creationId xmlns:a16="http://schemas.microsoft.com/office/drawing/2014/main" id="{05025038-5EA4-414B-A100-DEEB9222CC1B}"/>
              </a:ext>
            </a:extLst>
          </p:cNvPr>
          <p:cNvSpPr>
            <a:spLocks noGrp="1"/>
          </p:cNvSpPr>
          <p:nvPr>
            <p:ph type="body" sz="quarter" idx="31" hasCustomPrompt="1"/>
          </p:nvPr>
        </p:nvSpPr>
        <p:spPr>
          <a:xfrm>
            <a:off x="4609901" y="5882326"/>
            <a:ext cx="4505961" cy="24542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6" name="Text Placeholder 2">
            <a:extLst>
              <a:ext uri="{FF2B5EF4-FFF2-40B4-BE49-F238E27FC236}">
                <a16:creationId xmlns:a16="http://schemas.microsoft.com/office/drawing/2014/main" id="{2F4685CF-BA42-AE47-9385-6D56D2BFD488}"/>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18" name="Text Placeholder 4">
            <a:extLst>
              <a:ext uri="{FF2B5EF4-FFF2-40B4-BE49-F238E27FC236}">
                <a16:creationId xmlns:a16="http://schemas.microsoft.com/office/drawing/2014/main" id="{6BE5E3A9-41AF-D248-9766-93B5A4BC95E0}"/>
              </a:ext>
            </a:extLst>
          </p:cNvPr>
          <p:cNvSpPr>
            <a:spLocks noGrp="1"/>
          </p:cNvSpPr>
          <p:nvPr>
            <p:ph type="body" sz="quarter" idx="44" hasCustomPrompt="1"/>
          </p:nvPr>
        </p:nvSpPr>
        <p:spPr>
          <a:xfrm>
            <a:off x="633601" y="2924944"/>
            <a:ext cx="3297852" cy="709200"/>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endParaRPr lang="en-US" dirty="0"/>
          </a:p>
        </p:txBody>
      </p:sp>
      <p:sp>
        <p:nvSpPr>
          <p:cNvPr id="21" name="Text Placeholder 2">
            <a:extLst>
              <a:ext uri="{FF2B5EF4-FFF2-40B4-BE49-F238E27FC236}">
                <a16:creationId xmlns:a16="http://schemas.microsoft.com/office/drawing/2014/main" id="{C0D0A1B5-BE18-AC40-9A7E-3A1E10087B3C}"/>
              </a:ext>
            </a:extLst>
          </p:cNvPr>
          <p:cNvSpPr>
            <a:spLocks noGrp="1"/>
          </p:cNvSpPr>
          <p:nvPr>
            <p:ph type="body" sz="quarter" idx="45"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22" name="Text Placeholder 6">
            <a:extLst>
              <a:ext uri="{FF2B5EF4-FFF2-40B4-BE49-F238E27FC236}">
                <a16:creationId xmlns:a16="http://schemas.microsoft.com/office/drawing/2014/main" id="{4A37CFA2-FA62-C640-B251-BD05FE693200}"/>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solidFill>
                  <a:schemeClr val="tx1"/>
                </a:solidFill>
              </a:defRPr>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pic>
        <p:nvPicPr>
          <p:cNvPr id="3" name="Picture 2">
            <a:extLst>
              <a:ext uri="{FF2B5EF4-FFF2-40B4-BE49-F238E27FC236}">
                <a16:creationId xmlns:a16="http://schemas.microsoft.com/office/drawing/2014/main" id="{2519A65B-E278-82F9-07B9-2E9C7314FE31}"/>
              </a:ext>
            </a:extLst>
          </p:cNvPr>
          <p:cNvPicPr>
            <a:picLocks noChangeAspect="1"/>
          </p:cNvPicPr>
          <p:nvPr userDrawn="1"/>
        </p:nvPicPr>
        <p:blipFill rotWithShape="1">
          <a:blip r:embed="rId2"/>
          <a:srcRect l="1454" r="14427"/>
          <a:stretch/>
        </p:blipFill>
        <p:spPr>
          <a:xfrm>
            <a:off x="5072063" y="1066116"/>
            <a:ext cx="6508061" cy="5157815"/>
          </a:xfrm>
          <a:prstGeom prst="rect">
            <a:avLst/>
          </a:prstGeom>
        </p:spPr>
      </p:pic>
      <p:sp>
        <p:nvSpPr>
          <p:cNvPr id="9" name="Picture Placeholder 8">
            <a:extLst>
              <a:ext uri="{FF2B5EF4-FFF2-40B4-BE49-F238E27FC236}">
                <a16:creationId xmlns:a16="http://schemas.microsoft.com/office/drawing/2014/main" id="{9532ABFA-ADDE-C882-3179-2B0978CBDBBB}"/>
              </a:ext>
            </a:extLst>
          </p:cNvPr>
          <p:cNvSpPr>
            <a:spLocks noGrp="1"/>
          </p:cNvSpPr>
          <p:nvPr>
            <p:ph type="pic" sz="quarter" idx="49" hasCustomPrompt="1"/>
          </p:nvPr>
        </p:nvSpPr>
        <p:spPr>
          <a:xfrm>
            <a:off x="6451643" y="1801629"/>
            <a:ext cx="4794207" cy="3609975"/>
          </a:xfrm>
          <a:custGeom>
            <a:avLst/>
            <a:gdLst>
              <a:gd name="connsiteX0" fmla="*/ 57182 w 4794207"/>
              <a:gd name="connsiteY0" fmla="*/ 0 h 3609975"/>
              <a:gd name="connsiteX1" fmla="*/ 4737025 w 4794207"/>
              <a:gd name="connsiteY1" fmla="*/ 0 h 3609975"/>
              <a:gd name="connsiteX2" fmla="*/ 4794207 w 4794207"/>
              <a:gd name="connsiteY2" fmla="*/ 57182 h 3609975"/>
              <a:gd name="connsiteX3" fmla="*/ 4794207 w 4794207"/>
              <a:gd name="connsiteY3" fmla="*/ 3552793 h 3609975"/>
              <a:gd name="connsiteX4" fmla="*/ 4737025 w 4794207"/>
              <a:gd name="connsiteY4" fmla="*/ 3609975 h 3609975"/>
              <a:gd name="connsiteX5" fmla="*/ 169402 w 4794207"/>
              <a:gd name="connsiteY5" fmla="*/ 3609975 h 3609975"/>
              <a:gd name="connsiteX6" fmla="*/ 172636 w 4794207"/>
              <a:gd name="connsiteY6" fmla="*/ 3593954 h 3609975"/>
              <a:gd name="connsiteX7" fmla="*/ 172636 w 4794207"/>
              <a:gd name="connsiteY7" fmla="*/ 1913119 h 3609975"/>
              <a:gd name="connsiteX8" fmla="*/ 180136 w 4794207"/>
              <a:gd name="connsiteY8" fmla="*/ 1913119 h 3609975"/>
              <a:gd name="connsiteX9" fmla="*/ 180136 w 4794207"/>
              <a:gd name="connsiteY9" fmla="*/ 1586892 h 3609975"/>
              <a:gd name="connsiteX10" fmla="*/ 172636 w 4794207"/>
              <a:gd name="connsiteY10" fmla="*/ 1586892 h 3609975"/>
              <a:gd name="connsiteX11" fmla="*/ 172636 w 4794207"/>
              <a:gd name="connsiteY11" fmla="*/ 1137576 h 3609975"/>
              <a:gd name="connsiteX12" fmla="*/ 2824 w 4794207"/>
              <a:gd name="connsiteY12" fmla="*/ 929224 h 3609975"/>
              <a:gd name="connsiteX13" fmla="*/ 0 w 4794207"/>
              <a:gd name="connsiteY13" fmla="*/ 928939 h 3609975"/>
              <a:gd name="connsiteX14" fmla="*/ 0 w 4794207"/>
              <a:gd name="connsiteY14" fmla="*/ 57182 h 3609975"/>
              <a:gd name="connsiteX15" fmla="*/ 57182 w 4794207"/>
              <a:gd name="connsiteY15" fmla="*/ 0 h 360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94207" h="3609975">
                <a:moveTo>
                  <a:pt x="57182" y="0"/>
                </a:moveTo>
                <a:lnTo>
                  <a:pt x="4737025" y="0"/>
                </a:lnTo>
                <a:cubicBezTo>
                  <a:pt x="4768606" y="0"/>
                  <a:pt x="4794207" y="25601"/>
                  <a:pt x="4794207" y="57182"/>
                </a:cubicBezTo>
                <a:lnTo>
                  <a:pt x="4794207" y="3552793"/>
                </a:lnTo>
                <a:cubicBezTo>
                  <a:pt x="4794207" y="3584374"/>
                  <a:pt x="4768606" y="3609975"/>
                  <a:pt x="4737025" y="3609975"/>
                </a:cubicBezTo>
                <a:lnTo>
                  <a:pt x="169402" y="3609975"/>
                </a:lnTo>
                <a:lnTo>
                  <a:pt x="172636" y="3593954"/>
                </a:lnTo>
                <a:lnTo>
                  <a:pt x="172636" y="1913119"/>
                </a:lnTo>
                <a:lnTo>
                  <a:pt x="180136" y="1913119"/>
                </a:lnTo>
                <a:lnTo>
                  <a:pt x="180136" y="1586892"/>
                </a:lnTo>
                <a:lnTo>
                  <a:pt x="172636" y="1586892"/>
                </a:lnTo>
                <a:lnTo>
                  <a:pt x="172636" y="1137576"/>
                </a:lnTo>
                <a:cubicBezTo>
                  <a:pt x="172636" y="1034802"/>
                  <a:pt x="99736" y="949055"/>
                  <a:pt x="2824" y="929224"/>
                </a:cubicBezTo>
                <a:lnTo>
                  <a:pt x="0" y="928939"/>
                </a:lnTo>
                <a:lnTo>
                  <a:pt x="0" y="57182"/>
                </a:lnTo>
                <a:cubicBezTo>
                  <a:pt x="0" y="25601"/>
                  <a:pt x="25601" y="0"/>
                  <a:pt x="57182" y="0"/>
                </a:cubicBezTo>
                <a:close/>
              </a:path>
            </a:pathLst>
          </a:custGeom>
        </p:spPr>
        <p:txBody>
          <a:bodyPr vert="horz" wrap="square" lIns="180000" tIns="180000" rIns="180000" bIns="180000" rtlCol="0">
            <a:noAutofit/>
          </a:bodyPr>
          <a:lstStyle>
            <a:lvl1pPr>
              <a:defRPr lang="en-US" sz="1200" dirty="0">
                <a:highlight>
                  <a:srgbClr val="FFFF00"/>
                </a:highlight>
              </a:defRPr>
            </a:lvl1pPr>
          </a:lstStyle>
          <a:p>
            <a:pPr marL="0" marR="0" lvl="0" indent="0" fontAlgn="auto">
              <a:buSzTx/>
              <a:buNone/>
              <a:tabLst/>
            </a:pPr>
            <a:r>
              <a:rPr lang="en-US" dirty="0"/>
              <a:t>Insert your product screenshot here </a:t>
            </a:r>
            <a:br>
              <a:rPr lang="en-US" dirty="0"/>
            </a:br>
            <a:r>
              <a:rPr lang="en-US" dirty="0"/>
              <a:t>by clicking on the icon</a:t>
            </a:r>
          </a:p>
        </p:txBody>
      </p:sp>
      <p:pic>
        <p:nvPicPr>
          <p:cNvPr id="13" name="Picture 12" descr="Icon&#10;&#10;Description automatically generated">
            <a:extLst>
              <a:ext uri="{FF2B5EF4-FFF2-40B4-BE49-F238E27FC236}">
                <a16:creationId xmlns:a16="http://schemas.microsoft.com/office/drawing/2014/main" id="{B5240E4B-2E62-C0C8-7B78-DFB98C76BF4B}"/>
              </a:ext>
            </a:extLst>
          </p:cNvPr>
          <p:cNvPicPr>
            <a:picLocks noChangeAspect="1"/>
          </p:cNvPicPr>
          <p:nvPr userDrawn="1"/>
        </p:nvPicPr>
        <p:blipFill rotWithShape="1">
          <a:blip r:embed="rId3"/>
          <a:srcRect l="32150" r="32150"/>
          <a:stretch/>
        </p:blipFill>
        <p:spPr>
          <a:xfrm>
            <a:off x="5012775" y="2417391"/>
            <a:ext cx="1877830" cy="3506733"/>
          </a:xfrm>
          <a:prstGeom prst="rect">
            <a:avLst/>
          </a:prstGeom>
        </p:spPr>
      </p:pic>
      <p:sp>
        <p:nvSpPr>
          <p:cNvPr id="14" name="Picture Placeholder 4">
            <a:extLst>
              <a:ext uri="{FF2B5EF4-FFF2-40B4-BE49-F238E27FC236}">
                <a16:creationId xmlns:a16="http://schemas.microsoft.com/office/drawing/2014/main" id="{0991B2C4-8235-D1A4-26BF-5C34BFF96BE3}"/>
              </a:ext>
            </a:extLst>
          </p:cNvPr>
          <p:cNvSpPr>
            <a:spLocks noGrp="1"/>
          </p:cNvSpPr>
          <p:nvPr>
            <p:ph type="pic" sz="quarter" idx="51"/>
          </p:nvPr>
        </p:nvSpPr>
        <p:spPr>
          <a:xfrm>
            <a:off x="5282123" y="2788593"/>
            <a:ext cx="1272809" cy="2738605"/>
          </a:xfrm>
          <a:prstGeom prst="roundRect">
            <a:avLst>
              <a:gd name="adj" fmla="val 11184"/>
            </a:avLst>
          </a:prstGeom>
        </p:spPr>
        <p:txBody>
          <a:bodyPr vert="horz" lIns="180000" tIns="180000" rIns="180000" bIns="180000" rtlCol="0">
            <a:noAutofit/>
          </a:bodyPr>
          <a:lstStyle>
            <a:lvl1pPr>
              <a:defRPr lang="en-US" sz="1200" dirty="0">
                <a:highlight>
                  <a:srgbClr val="FFFF00"/>
                </a:highlight>
              </a:defRPr>
            </a:lvl1pPr>
          </a:lstStyle>
          <a:p>
            <a:pPr marL="0" marR="0" lvl="0" indent="0" fontAlgn="auto">
              <a:buSzTx/>
              <a:buNone/>
              <a:tabLst/>
            </a:pPr>
            <a:r>
              <a:rPr lang="en-GB"/>
              <a:t>Click icon to add picture</a:t>
            </a:r>
            <a:endParaRPr lang="en-US" dirty="0"/>
          </a:p>
        </p:txBody>
      </p:sp>
      <p:sp>
        <p:nvSpPr>
          <p:cNvPr id="2" name="Text Placeholder 2">
            <a:extLst>
              <a:ext uri="{FF2B5EF4-FFF2-40B4-BE49-F238E27FC236}">
                <a16:creationId xmlns:a16="http://schemas.microsoft.com/office/drawing/2014/main" id="{ACD2F577-4B7C-EB49-85B1-DC4B4DFDB917}"/>
              </a:ext>
            </a:extLst>
          </p:cNvPr>
          <p:cNvSpPr>
            <a:spLocks noGrp="1"/>
          </p:cNvSpPr>
          <p:nvPr>
            <p:ph type="body" sz="quarter" idx="46"/>
          </p:nvPr>
        </p:nvSpPr>
        <p:spPr>
          <a:xfrm>
            <a:off x="633601" y="3645024"/>
            <a:ext cx="3297851"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0" name="Picture Placeholder 13">
            <a:extLst>
              <a:ext uri="{FF2B5EF4-FFF2-40B4-BE49-F238E27FC236}">
                <a16:creationId xmlns:a16="http://schemas.microsoft.com/office/drawing/2014/main" id="{2E9C3612-75C0-8946-C7B5-D8E5B158F9BC}"/>
              </a:ext>
            </a:extLst>
          </p:cNvPr>
          <p:cNvPicPr>
            <a:picLocks noChangeAspect="1"/>
          </p:cNvPicPr>
          <p:nvPr userDrawn="1"/>
        </p:nvPicPr>
        <p:blipFill>
          <a:blip r:embed="rId4">
            <a:extLst>
              <a:ext uri="{96DAC541-7B7A-43D3-8B79-37D633B846F1}">
                <asvg:svgBlip xmlns:asvg="http://schemas.microsoft.com/office/drawing/2016/SVG/main" r:embed="rId5"/>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911718792"/>
      </p:ext>
    </p:extLst>
  </p:cSld>
  <p:clrMapOvr>
    <a:masterClrMapping/>
  </p:clrMapOvr>
  <p:extLst>
    <p:ext uri="{DCECCB84-F9BA-43D5-87BE-67443E8EF086}">
      <p15:sldGuideLst xmlns:p15="http://schemas.microsoft.com/office/powerpoint/2012/main">
        <p15:guide id="1" orient="horz" pos="1026">
          <p15:clr>
            <a:srgbClr val="A4A3A4"/>
          </p15:clr>
        </p15:guide>
        <p15:guide id="2" orient="horz" pos="352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0"/>
            <a:ext cx="3007261"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Slide Number Placeholder 2">
            <a:extLst>
              <a:ext uri="{FF2B5EF4-FFF2-40B4-BE49-F238E27FC236}">
                <a16:creationId xmlns:a16="http://schemas.microsoft.com/office/drawing/2014/main" id="{B05A529A-305B-C144-A9A4-77450136C4D2}"/>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A5F91134-9BD7-564F-A611-8179E2E817A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45" name="Text Placeholder 2">
            <a:extLst>
              <a:ext uri="{FF2B5EF4-FFF2-40B4-BE49-F238E27FC236}">
                <a16:creationId xmlns:a16="http://schemas.microsoft.com/office/drawing/2014/main" id="{C0AB5E94-86C3-3C46-9F1B-7E3209855AF8}"/>
              </a:ext>
            </a:extLst>
          </p:cNvPr>
          <p:cNvSpPr>
            <a:spLocks noGrp="1"/>
          </p:cNvSpPr>
          <p:nvPr>
            <p:ph type="body" sz="quarter" idx="70" hasCustomPrompt="1"/>
          </p:nvPr>
        </p:nvSpPr>
        <p:spPr>
          <a:xfrm>
            <a:off x="633600" y="442800"/>
            <a:ext cx="2373661"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46" name="Text Placeholder 2">
            <a:extLst>
              <a:ext uri="{FF2B5EF4-FFF2-40B4-BE49-F238E27FC236}">
                <a16:creationId xmlns:a16="http://schemas.microsoft.com/office/drawing/2014/main" id="{967A3F2D-FB7A-B444-A676-E87AB3982B57}"/>
              </a:ext>
            </a:extLst>
          </p:cNvPr>
          <p:cNvSpPr>
            <a:spLocks noGrp="1"/>
          </p:cNvSpPr>
          <p:nvPr>
            <p:ph type="body" sz="quarter" idx="40" hasCustomPrompt="1"/>
          </p:nvPr>
        </p:nvSpPr>
        <p:spPr>
          <a:xfrm>
            <a:off x="633413" y="630000"/>
            <a:ext cx="2366243" cy="369332"/>
          </a:xfrm>
          <a:prstGeom prst="rect">
            <a:avLst/>
          </a:prstGeom>
        </p:spPr>
        <p:txBody>
          <a:bodyPr wrap="square">
            <a:spAutoFit/>
          </a:bodyPr>
          <a:lstStyle>
            <a:lvl1pPr marL="0" indent="0">
              <a:lnSpc>
                <a:spcPct val="100000"/>
              </a:lnSpc>
              <a:spcBef>
                <a:spcPts val="0"/>
              </a:spcBef>
              <a:spcAft>
                <a:spcPts val="0"/>
              </a:spcAft>
              <a:buNone/>
              <a:defRPr sz="24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a:lnSpc>
                <a:spcPts val="2880"/>
              </a:lnSpc>
            </a:pPr>
            <a:r>
              <a:rPr lang="en-US" sz="2400" b="1" dirty="0">
                <a:solidFill>
                  <a:srgbClr val="000000"/>
                </a:solidFill>
                <a:latin typeface="Calibri Bold" pitchFamily="34" charset="0"/>
                <a:ea typeface="Calibri Bold" pitchFamily="34" charset="-122"/>
                <a:cs typeface="Calibri Bold" pitchFamily="34" charset="-120"/>
              </a:rPr>
              <a:t>Biography</a:t>
            </a:r>
            <a:endParaRPr lang="en-US" sz="2400" dirty="0"/>
          </a:p>
        </p:txBody>
      </p:sp>
      <p:sp>
        <p:nvSpPr>
          <p:cNvPr id="19" name="Picture Placeholder 4">
            <a:extLst>
              <a:ext uri="{FF2B5EF4-FFF2-40B4-BE49-F238E27FC236}">
                <a16:creationId xmlns:a16="http://schemas.microsoft.com/office/drawing/2014/main" id="{DFB7C853-2742-4C87-6535-714312EBD489}"/>
              </a:ext>
            </a:extLst>
          </p:cNvPr>
          <p:cNvSpPr>
            <a:spLocks noGrp="1" noChangeAspect="1"/>
          </p:cNvSpPr>
          <p:nvPr>
            <p:ph type="pic" sz="quarter" idx="28"/>
          </p:nvPr>
        </p:nvSpPr>
        <p:spPr>
          <a:xfrm>
            <a:off x="641349" y="2031999"/>
            <a:ext cx="1658257" cy="1658257"/>
          </a:xfrm>
          <a:prstGeom prst="ellipse">
            <a:avLst/>
          </a:prstGeom>
          <a:solidFill>
            <a:srgbClr val="DADADA"/>
          </a:solidFill>
          <a:ln>
            <a:noFill/>
          </a:ln>
        </p:spPr>
        <p:txBody>
          <a:bodyPr/>
          <a:lstStyle>
            <a:lvl1pPr marL="0" indent="0" algn="ctr">
              <a:buNone/>
              <a:defRPr sz="1400"/>
            </a:lvl1pPr>
          </a:lstStyle>
          <a:p>
            <a:r>
              <a:rPr lang="en-GB"/>
              <a:t>Click icon to add picture</a:t>
            </a:r>
            <a:endParaRPr lang="en-GB" dirty="0"/>
          </a:p>
        </p:txBody>
      </p:sp>
      <p:sp>
        <p:nvSpPr>
          <p:cNvPr id="4" name="Text Placeholder 7">
            <a:extLst>
              <a:ext uri="{FF2B5EF4-FFF2-40B4-BE49-F238E27FC236}">
                <a16:creationId xmlns:a16="http://schemas.microsoft.com/office/drawing/2014/main" id="{B4FAD11C-1CB1-BB61-3508-81D310F06231}"/>
              </a:ext>
            </a:extLst>
          </p:cNvPr>
          <p:cNvSpPr>
            <a:spLocks noGrp="1"/>
          </p:cNvSpPr>
          <p:nvPr>
            <p:ph type="body" sz="quarter" idx="104" hasCustomPrompt="1"/>
          </p:nvPr>
        </p:nvSpPr>
        <p:spPr>
          <a:xfrm>
            <a:off x="640456" y="4084105"/>
            <a:ext cx="1665542"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6" name="Text Placeholder 7">
            <a:extLst>
              <a:ext uri="{FF2B5EF4-FFF2-40B4-BE49-F238E27FC236}">
                <a16:creationId xmlns:a16="http://schemas.microsoft.com/office/drawing/2014/main" id="{C3DB472C-9309-AC74-3ECD-F82D1E270D09}"/>
              </a:ext>
            </a:extLst>
          </p:cNvPr>
          <p:cNvSpPr>
            <a:spLocks noGrp="1"/>
          </p:cNvSpPr>
          <p:nvPr>
            <p:ph type="body" sz="quarter" idx="105" hasCustomPrompt="1"/>
          </p:nvPr>
        </p:nvSpPr>
        <p:spPr>
          <a:xfrm>
            <a:off x="640456" y="4278428"/>
            <a:ext cx="1665542"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9" name="Text Placeholder 7">
            <a:extLst>
              <a:ext uri="{FF2B5EF4-FFF2-40B4-BE49-F238E27FC236}">
                <a16:creationId xmlns:a16="http://schemas.microsoft.com/office/drawing/2014/main" id="{96CFE81B-4003-C4B1-6E6E-A4458443934C}"/>
              </a:ext>
            </a:extLst>
          </p:cNvPr>
          <p:cNvSpPr>
            <a:spLocks noGrp="1"/>
          </p:cNvSpPr>
          <p:nvPr>
            <p:ph type="body" sz="quarter" idx="106" hasCustomPrompt="1"/>
          </p:nvPr>
        </p:nvSpPr>
        <p:spPr>
          <a:xfrm>
            <a:off x="641350" y="4651174"/>
            <a:ext cx="1658256" cy="538609"/>
          </a:xfrm>
          <a:prstGeom prst="rect">
            <a:avLst/>
          </a:prstGeom>
        </p:spPr>
        <p:txBody>
          <a:bodyPr wrap="square">
            <a:spAutoFit/>
          </a:bodyPr>
          <a:lstStyle>
            <a:lvl1pPr marL="0" indent="0">
              <a:lnSpc>
                <a:spcPct val="100000"/>
              </a:lnSpc>
              <a:spcBef>
                <a:spcPts val="0"/>
              </a:spcBef>
              <a:spcAft>
                <a:spcPts val="0"/>
              </a:spcAft>
              <a:buNone/>
              <a:defRPr sz="1200" b="1" spc="20" baseline="0">
                <a:solidFill>
                  <a:schemeClr val="tx1"/>
                </a:solidFill>
              </a:defRPr>
            </a:lvl1pPr>
          </a:lstStyle>
          <a:p>
            <a:pPr marL="0" marR="0" lvl="0" indent="0" algn="l" defTabSz="914377" rtl="0" eaLnBrk="1" fontAlgn="auto" latinLnBrk="0" hangingPunct="1">
              <a:lnSpc>
                <a:spcPts val="1434"/>
              </a:lnSpc>
              <a:spcBef>
                <a:spcPts val="0"/>
              </a:spcBef>
              <a:spcAft>
                <a:spcPts val="0"/>
              </a:spcAft>
              <a:buClrTx/>
              <a:buSzTx/>
              <a:buFontTx/>
              <a:buNone/>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Contact details line 1
Contact details line 2
Contact details line 3</a:t>
            </a:r>
            <a:endParaRPr kumimoji="0" lang="en-US" sz="119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983AB18C-8D5B-9ED8-AF4B-2E1A959F396D}"/>
              </a:ext>
            </a:extLst>
          </p:cNvPr>
          <p:cNvSpPr>
            <a:spLocks noGrp="1"/>
          </p:cNvSpPr>
          <p:nvPr>
            <p:ph type="body" sz="quarter" idx="46"/>
          </p:nvPr>
        </p:nvSpPr>
        <p:spPr>
          <a:xfrm>
            <a:off x="4149727" y="442800"/>
            <a:ext cx="2963862" cy="5632563"/>
          </a:xfrm>
        </p:spPr>
        <p:txBody>
          <a:bodyPr wrap="square"/>
          <a:lstStyle>
            <a:lvl1pPr marL="180000" indent="-180000">
              <a:spcBef>
                <a:spcPts val="300"/>
              </a:spcBef>
              <a:spcAft>
                <a:spcPts val="0"/>
              </a:spcAft>
              <a:buFont typeface="Arial" panose="020B0604020202020204" pitchFamily="34" charset="0"/>
              <a:buChar char="•"/>
              <a:defRPr sz="1200"/>
            </a:lvl1pPr>
            <a:lvl2pPr marL="360000" indent="-180000">
              <a:spcBef>
                <a:spcPts val="300"/>
              </a:spcBef>
              <a:spcAft>
                <a:spcPts val="0"/>
              </a:spcAft>
              <a:buClr>
                <a:schemeClr val="accent1"/>
              </a:buClr>
              <a:buFont typeface="Arial" panose="020B0604020202020204" pitchFamily="34" charset="0"/>
              <a:buChar char="-"/>
              <a:defRPr sz="1200"/>
            </a:lvl2pPr>
            <a:lvl3pPr marL="540000" indent="-180000">
              <a:spcBef>
                <a:spcPts val="300"/>
              </a:spcBef>
              <a:spcAft>
                <a:spcPts val="0"/>
              </a:spcAft>
              <a:buFont typeface="Arial" panose="020B0604020202020204" pitchFamily="34" charset="0"/>
              <a:buChar char="-"/>
              <a:defRPr sz="1200"/>
            </a:lvl3pPr>
            <a:lvl4pPr marL="0" indent="-180000">
              <a:spcBef>
                <a:spcPts val="300"/>
              </a:spcBef>
              <a:spcAft>
                <a:spcPts val="0"/>
              </a:spcAft>
              <a:buClr>
                <a:schemeClr val="accent1"/>
              </a:buClr>
              <a:buFont typeface="Arial" panose="020B0604020202020204" pitchFamily="34" charset="0"/>
              <a:buChar char="•"/>
              <a:defRPr sz="1200"/>
            </a:lvl4pPr>
            <a:lvl5pPr marL="360000" indent="-180000">
              <a:spcBef>
                <a:spcPts val="300"/>
              </a:spcBef>
              <a:spcAft>
                <a:spcPts val="0"/>
              </a:spcAft>
              <a:buFont typeface="Arial" panose="020B0604020202020204" pitchFamily="34" charset="0"/>
              <a:buChar char="-"/>
              <a:defRPr sz="1200"/>
            </a:lvl5pPr>
            <a:lvl6pPr marL="540000" indent="-180000">
              <a:spcBef>
                <a:spcPts val="300"/>
              </a:spcBef>
              <a:buClr>
                <a:schemeClr val="accent1"/>
              </a:buClr>
              <a:buFont typeface="Arial" panose="020B0604020202020204" pitchFamily="34" charset="0"/>
              <a:buChar char="-"/>
              <a:defRPr sz="12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Text Placeholder 2">
            <a:extLst>
              <a:ext uri="{FF2B5EF4-FFF2-40B4-BE49-F238E27FC236}">
                <a16:creationId xmlns:a16="http://schemas.microsoft.com/office/drawing/2014/main" id="{8404A7E6-6527-9D3C-0339-5C9AF4F1C303}"/>
              </a:ext>
            </a:extLst>
          </p:cNvPr>
          <p:cNvSpPr>
            <a:spLocks noGrp="1"/>
          </p:cNvSpPr>
          <p:nvPr>
            <p:ph type="body" sz="quarter" idx="107"/>
          </p:nvPr>
        </p:nvSpPr>
        <p:spPr>
          <a:xfrm>
            <a:off x="7859713" y="442800"/>
            <a:ext cx="2963862" cy="5632563"/>
          </a:xfrm>
        </p:spPr>
        <p:txBody>
          <a:bodyPr wrap="square"/>
          <a:lstStyle>
            <a:lvl1pPr marL="180000" indent="-180000">
              <a:spcBef>
                <a:spcPts val="300"/>
              </a:spcBef>
              <a:spcAft>
                <a:spcPts val="0"/>
              </a:spcAft>
              <a:buFont typeface="Arial" panose="020B0604020202020204" pitchFamily="34" charset="0"/>
              <a:buChar char="•"/>
              <a:defRPr sz="1200"/>
            </a:lvl1pPr>
            <a:lvl2pPr marL="360000" indent="-180000">
              <a:spcBef>
                <a:spcPts val="300"/>
              </a:spcBef>
              <a:spcAft>
                <a:spcPts val="0"/>
              </a:spcAft>
              <a:buClr>
                <a:schemeClr val="accent1"/>
              </a:buClr>
              <a:buFont typeface="Arial" panose="020B0604020202020204" pitchFamily="34" charset="0"/>
              <a:buChar char="-"/>
              <a:defRPr sz="1200"/>
            </a:lvl2pPr>
            <a:lvl3pPr marL="540000" indent="-180000">
              <a:spcBef>
                <a:spcPts val="300"/>
              </a:spcBef>
              <a:spcAft>
                <a:spcPts val="0"/>
              </a:spcAft>
              <a:buFont typeface="Arial" panose="020B0604020202020204" pitchFamily="34" charset="0"/>
              <a:buChar char="-"/>
              <a:defRPr sz="1200"/>
            </a:lvl3pPr>
            <a:lvl4pPr marL="0" indent="-180000">
              <a:spcBef>
                <a:spcPts val="300"/>
              </a:spcBef>
              <a:spcAft>
                <a:spcPts val="0"/>
              </a:spcAft>
              <a:buClr>
                <a:schemeClr val="accent1"/>
              </a:buClr>
              <a:buFont typeface="Arial" panose="020B0604020202020204" pitchFamily="34" charset="0"/>
              <a:buChar char="•"/>
              <a:defRPr sz="1200"/>
            </a:lvl4pPr>
            <a:lvl5pPr marL="360000" indent="-180000">
              <a:spcBef>
                <a:spcPts val="300"/>
              </a:spcBef>
              <a:spcAft>
                <a:spcPts val="0"/>
              </a:spcAft>
              <a:buFont typeface="Arial" panose="020B0604020202020204" pitchFamily="34" charset="0"/>
              <a:buChar char="-"/>
              <a:defRPr sz="1200"/>
            </a:lvl5pPr>
            <a:lvl6pPr marL="540000" indent="-180000">
              <a:spcBef>
                <a:spcPts val="300"/>
              </a:spcBef>
              <a:buClr>
                <a:schemeClr val="accent1"/>
              </a:buClr>
              <a:buFont typeface="Arial" panose="020B0604020202020204" pitchFamily="34" charset="0"/>
              <a:buChar char="-"/>
              <a:defRPr sz="12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5" name="Picture Placeholder 13">
            <a:extLst>
              <a:ext uri="{FF2B5EF4-FFF2-40B4-BE49-F238E27FC236}">
                <a16:creationId xmlns:a16="http://schemas.microsoft.com/office/drawing/2014/main" id="{9D43E1C7-4235-A6C5-ED9C-E6233217C5FB}"/>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934548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ject team_2+4 list">
    <p:spTree>
      <p:nvGrpSpPr>
        <p:cNvPr id="1" name=""/>
        <p:cNvGrpSpPr/>
        <p:nvPr/>
      </p:nvGrpSpPr>
      <p:grpSpPr>
        <a:xfrm>
          <a:off x="0" y="0"/>
          <a:ext cx="0" cy="0"/>
          <a:chOff x="0" y="0"/>
          <a:chExt cx="0" cy="0"/>
        </a:xfrm>
      </p:grpSpPr>
      <p:sp>
        <p:nvSpPr>
          <p:cNvPr id="22" name="Picture Placeholder 4">
            <a:extLst>
              <a:ext uri="{FF2B5EF4-FFF2-40B4-BE49-F238E27FC236}">
                <a16:creationId xmlns:a16="http://schemas.microsoft.com/office/drawing/2014/main" id="{D6CED9C0-AB89-9A43-A78C-4FC8ACA9A61C}"/>
              </a:ext>
            </a:extLst>
          </p:cNvPr>
          <p:cNvSpPr>
            <a:spLocks noGrp="1" noChangeAspect="1"/>
          </p:cNvSpPr>
          <p:nvPr>
            <p:ph type="pic" sz="quarter" idx="28"/>
          </p:nvPr>
        </p:nvSpPr>
        <p:spPr>
          <a:xfrm>
            <a:off x="3416299" y="552449"/>
            <a:ext cx="1296000" cy="129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7" name="Rectangle 6">
            <a:extLst>
              <a:ext uri="{FF2B5EF4-FFF2-40B4-BE49-F238E27FC236}">
                <a16:creationId xmlns:a16="http://schemas.microsoft.com/office/drawing/2014/main" id="{D6EC2A05-04A1-3E4B-BE51-3A8AECB66C55}"/>
              </a:ext>
            </a:extLst>
          </p:cNvPr>
          <p:cNvSpPr/>
          <p:nvPr/>
        </p:nvSpPr>
        <p:spPr>
          <a:xfrm>
            <a:off x="0" y="0"/>
            <a:ext cx="3007261"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Slide Number Placeholder 2">
            <a:extLst>
              <a:ext uri="{FF2B5EF4-FFF2-40B4-BE49-F238E27FC236}">
                <a16:creationId xmlns:a16="http://schemas.microsoft.com/office/drawing/2014/main" id="{B05A529A-305B-C144-A9A4-77450136C4D2}"/>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A5F91134-9BD7-564F-A611-8179E2E817A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cxnSp>
        <p:nvCxnSpPr>
          <p:cNvPr id="35" name="Straight Connector 34">
            <a:extLst>
              <a:ext uri="{FF2B5EF4-FFF2-40B4-BE49-F238E27FC236}">
                <a16:creationId xmlns:a16="http://schemas.microsoft.com/office/drawing/2014/main" id="{4FF74C86-0341-C742-847F-898786AD6B86}"/>
              </a:ext>
            </a:extLst>
          </p:cNvPr>
          <p:cNvCxnSpPr>
            <a:cxnSpLocks/>
          </p:cNvCxnSpPr>
          <p:nvPr userDrawn="1"/>
        </p:nvCxnSpPr>
        <p:spPr>
          <a:xfrm>
            <a:off x="3432519" y="5014905"/>
            <a:ext cx="0" cy="1086102"/>
          </a:xfrm>
          <a:prstGeom prst="line">
            <a:avLst/>
          </a:prstGeom>
          <a:ln w="9525">
            <a:solidFill>
              <a:srgbClr val="F0F0E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019B331-5DF4-9E4A-81D1-504F5DAC0B5E}"/>
              </a:ext>
            </a:extLst>
          </p:cNvPr>
          <p:cNvCxnSpPr>
            <a:cxnSpLocks/>
          </p:cNvCxnSpPr>
          <p:nvPr userDrawn="1"/>
        </p:nvCxnSpPr>
        <p:spPr>
          <a:xfrm>
            <a:off x="5493412" y="5014905"/>
            <a:ext cx="0" cy="1086102"/>
          </a:xfrm>
          <a:prstGeom prst="line">
            <a:avLst/>
          </a:prstGeom>
          <a:ln w="9525">
            <a:solidFill>
              <a:srgbClr val="F0F0E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C4551F4-9D22-6546-A8EF-DC4105A5D393}"/>
              </a:ext>
            </a:extLst>
          </p:cNvPr>
          <p:cNvCxnSpPr>
            <a:cxnSpLocks/>
          </p:cNvCxnSpPr>
          <p:nvPr userDrawn="1"/>
        </p:nvCxnSpPr>
        <p:spPr>
          <a:xfrm>
            <a:off x="7542608" y="5014905"/>
            <a:ext cx="0" cy="1086102"/>
          </a:xfrm>
          <a:prstGeom prst="line">
            <a:avLst/>
          </a:prstGeom>
          <a:ln w="9525">
            <a:solidFill>
              <a:srgbClr val="F0F0E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AB5F59D-F742-3E40-8818-58CCA2510F83}"/>
              </a:ext>
            </a:extLst>
          </p:cNvPr>
          <p:cNvCxnSpPr>
            <a:cxnSpLocks/>
          </p:cNvCxnSpPr>
          <p:nvPr userDrawn="1"/>
        </p:nvCxnSpPr>
        <p:spPr>
          <a:xfrm>
            <a:off x="9588651" y="5014905"/>
            <a:ext cx="0" cy="1086102"/>
          </a:xfrm>
          <a:prstGeom prst="line">
            <a:avLst/>
          </a:prstGeom>
          <a:ln w="9525">
            <a:solidFill>
              <a:srgbClr val="F0F0EB"/>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C0AB5E94-86C3-3C46-9F1B-7E3209855AF8}"/>
              </a:ext>
            </a:extLst>
          </p:cNvPr>
          <p:cNvSpPr>
            <a:spLocks noGrp="1"/>
          </p:cNvSpPr>
          <p:nvPr>
            <p:ph type="body" sz="quarter" idx="70" hasCustomPrompt="1"/>
          </p:nvPr>
        </p:nvSpPr>
        <p:spPr>
          <a:xfrm>
            <a:off x="633600" y="442800"/>
            <a:ext cx="2373661"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46" name="Text Placeholder 2">
            <a:extLst>
              <a:ext uri="{FF2B5EF4-FFF2-40B4-BE49-F238E27FC236}">
                <a16:creationId xmlns:a16="http://schemas.microsoft.com/office/drawing/2014/main" id="{967A3F2D-FB7A-B444-A676-E87AB3982B57}"/>
              </a:ext>
            </a:extLst>
          </p:cNvPr>
          <p:cNvSpPr>
            <a:spLocks noGrp="1"/>
          </p:cNvSpPr>
          <p:nvPr>
            <p:ph type="body" sz="quarter" idx="40" hasCustomPrompt="1"/>
          </p:nvPr>
        </p:nvSpPr>
        <p:spPr>
          <a:xfrm>
            <a:off x="633413" y="630000"/>
            <a:ext cx="2366243" cy="369332"/>
          </a:xfrm>
          <a:prstGeom prst="rect">
            <a:avLst/>
          </a:prstGeom>
        </p:spPr>
        <p:txBody>
          <a:bodyPr wrap="square">
            <a:spAutoFit/>
          </a:bodyPr>
          <a:lstStyle>
            <a:lvl1pPr marL="0" indent="0">
              <a:lnSpc>
                <a:spcPct val="100000"/>
              </a:lnSpc>
              <a:spcBef>
                <a:spcPts val="0"/>
              </a:spcBef>
              <a:spcAft>
                <a:spcPts val="0"/>
              </a:spcAft>
              <a:buNone/>
              <a:defRPr sz="24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Project team</a:t>
            </a:r>
          </a:p>
        </p:txBody>
      </p:sp>
      <p:sp>
        <p:nvSpPr>
          <p:cNvPr id="2" name="Picture Placeholder 4">
            <a:extLst>
              <a:ext uri="{FF2B5EF4-FFF2-40B4-BE49-F238E27FC236}">
                <a16:creationId xmlns:a16="http://schemas.microsoft.com/office/drawing/2014/main" id="{F13392C2-2264-EC70-988A-21153D386BC2}"/>
              </a:ext>
            </a:extLst>
          </p:cNvPr>
          <p:cNvSpPr>
            <a:spLocks noGrp="1" noChangeAspect="1"/>
          </p:cNvSpPr>
          <p:nvPr>
            <p:ph type="pic" sz="quarter" idx="30"/>
          </p:nvPr>
        </p:nvSpPr>
        <p:spPr>
          <a:xfrm>
            <a:off x="3416300" y="3867150"/>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17" name="Picture Placeholder 4">
            <a:extLst>
              <a:ext uri="{FF2B5EF4-FFF2-40B4-BE49-F238E27FC236}">
                <a16:creationId xmlns:a16="http://schemas.microsoft.com/office/drawing/2014/main" id="{D46D0C2F-07CD-D27E-82C2-5C08D9CF29A4}"/>
              </a:ext>
            </a:extLst>
          </p:cNvPr>
          <p:cNvSpPr>
            <a:spLocks noGrp="1" noChangeAspect="1"/>
          </p:cNvSpPr>
          <p:nvPr>
            <p:ph type="pic" sz="quarter" idx="88"/>
          </p:nvPr>
        </p:nvSpPr>
        <p:spPr>
          <a:xfrm>
            <a:off x="5518150" y="552449"/>
            <a:ext cx="1296000" cy="129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cxnSp>
        <p:nvCxnSpPr>
          <p:cNvPr id="28" name="Straight Connector 27">
            <a:extLst>
              <a:ext uri="{FF2B5EF4-FFF2-40B4-BE49-F238E27FC236}">
                <a16:creationId xmlns:a16="http://schemas.microsoft.com/office/drawing/2014/main" id="{C86BB741-3875-F74B-BD5E-F988DD9818DB}"/>
              </a:ext>
            </a:extLst>
          </p:cNvPr>
          <p:cNvCxnSpPr>
            <a:cxnSpLocks/>
          </p:cNvCxnSpPr>
          <p:nvPr userDrawn="1"/>
        </p:nvCxnSpPr>
        <p:spPr>
          <a:xfrm>
            <a:off x="3416299" y="2082800"/>
            <a:ext cx="0" cy="1077218"/>
          </a:xfrm>
          <a:prstGeom prst="line">
            <a:avLst/>
          </a:prstGeom>
          <a:ln w="9525">
            <a:solidFill>
              <a:srgbClr val="F0F0E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C2F865-1577-0802-9685-D92BD94C0838}"/>
              </a:ext>
            </a:extLst>
          </p:cNvPr>
          <p:cNvCxnSpPr>
            <a:cxnSpLocks/>
          </p:cNvCxnSpPr>
          <p:nvPr userDrawn="1"/>
        </p:nvCxnSpPr>
        <p:spPr>
          <a:xfrm>
            <a:off x="5518149" y="2082800"/>
            <a:ext cx="0" cy="1077218"/>
          </a:xfrm>
          <a:prstGeom prst="line">
            <a:avLst/>
          </a:prstGeom>
          <a:ln w="9525">
            <a:solidFill>
              <a:srgbClr val="F0F0EB"/>
            </a:solidFill>
          </a:ln>
        </p:spPr>
        <p:style>
          <a:lnRef idx="1">
            <a:schemeClr val="accent1"/>
          </a:lnRef>
          <a:fillRef idx="0">
            <a:schemeClr val="accent1"/>
          </a:fillRef>
          <a:effectRef idx="0">
            <a:schemeClr val="accent1"/>
          </a:effectRef>
          <a:fontRef idx="minor">
            <a:schemeClr val="tx1"/>
          </a:fontRef>
        </p:style>
      </p:cxnSp>
      <p:sp>
        <p:nvSpPr>
          <p:cNvPr id="60" name="Picture Placeholder 4">
            <a:extLst>
              <a:ext uri="{FF2B5EF4-FFF2-40B4-BE49-F238E27FC236}">
                <a16:creationId xmlns:a16="http://schemas.microsoft.com/office/drawing/2014/main" id="{BB6FFEC3-B43B-0D2A-FF3C-1282D86C32EB}"/>
              </a:ext>
            </a:extLst>
          </p:cNvPr>
          <p:cNvSpPr>
            <a:spLocks noGrp="1" noChangeAspect="1"/>
          </p:cNvSpPr>
          <p:nvPr>
            <p:ph type="pic" sz="quarter" idx="93"/>
          </p:nvPr>
        </p:nvSpPr>
        <p:spPr>
          <a:xfrm>
            <a:off x="5511800" y="3867150"/>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61" name="Picture Placeholder 4">
            <a:extLst>
              <a:ext uri="{FF2B5EF4-FFF2-40B4-BE49-F238E27FC236}">
                <a16:creationId xmlns:a16="http://schemas.microsoft.com/office/drawing/2014/main" id="{217923C2-3905-5C81-AAD4-5E685D3CE2EF}"/>
              </a:ext>
            </a:extLst>
          </p:cNvPr>
          <p:cNvSpPr>
            <a:spLocks noGrp="1" noChangeAspect="1"/>
          </p:cNvSpPr>
          <p:nvPr>
            <p:ph type="pic" sz="quarter" idx="94"/>
          </p:nvPr>
        </p:nvSpPr>
        <p:spPr>
          <a:xfrm>
            <a:off x="7607300" y="3867150"/>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66" name="Picture Placeholder 4">
            <a:extLst>
              <a:ext uri="{FF2B5EF4-FFF2-40B4-BE49-F238E27FC236}">
                <a16:creationId xmlns:a16="http://schemas.microsoft.com/office/drawing/2014/main" id="{45544A3A-3FA9-A690-6BEC-295E314EB08A}"/>
              </a:ext>
            </a:extLst>
          </p:cNvPr>
          <p:cNvSpPr>
            <a:spLocks noGrp="1" noChangeAspect="1"/>
          </p:cNvSpPr>
          <p:nvPr>
            <p:ph type="pic" sz="quarter" idx="95"/>
          </p:nvPr>
        </p:nvSpPr>
        <p:spPr>
          <a:xfrm>
            <a:off x="9702800" y="3867150"/>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pic>
        <p:nvPicPr>
          <p:cNvPr id="67" name="Image 7" descr="preencoded.png">
            <a:extLst>
              <a:ext uri="{FF2B5EF4-FFF2-40B4-BE49-F238E27FC236}">
                <a16:creationId xmlns:a16="http://schemas.microsoft.com/office/drawing/2014/main" id="{F6836456-D63D-CF29-DF7B-1098FA060A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16300" y="3587750"/>
            <a:ext cx="8140700" cy="12192"/>
          </a:xfrm>
          <a:prstGeom prst="rect">
            <a:avLst/>
          </a:prstGeom>
        </p:spPr>
      </p:pic>
      <p:sp>
        <p:nvSpPr>
          <p:cNvPr id="4" name="Text Placeholder 7">
            <a:extLst>
              <a:ext uri="{FF2B5EF4-FFF2-40B4-BE49-F238E27FC236}">
                <a16:creationId xmlns:a16="http://schemas.microsoft.com/office/drawing/2014/main" id="{1E5D3DAB-C926-7CB3-2D80-100350A09444}"/>
              </a:ext>
            </a:extLst>
          </p:cNvPr>
          <p:cNvSpPr>
            <a:spLocks noGrp="1"/>
          </p:cNvSpPr>
          <p:nvPr>
            <p:ph type="body" sz="quarter" idx="38" hasCustomPrompt="1"/>
          </p:nvPr>
        </p:nvSpPr>
        <p:spPr>
          <a:xfrm>
            <a:off x="3590955" y="2246507"/>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8" name="Text Placeholder 2">
            <a:extLst>
              <a:ext uri="{FF2B5EF4-FFF2-40B4-BE49-F238E27FC236}">
                <a16:creationId xmlns:a16="http://schemas.microsoft.com/office/drawing/2014/main" id="{E2A5A8D9-8CF1-2458-EF52-271D99A616F6}"/>
              </a:ext>
            </a:extLst>
          </p:cNvPr>
          <p:cNvSpPr>
            <a:spLocks noGrp="1"/>
          </p:cNvSpPr>
          <p:nvPr>
            <p:ph type="body" sz="quarter" idx="96" hasCustomPrompt="1"/>
          </p:nvPr>
        </p:nvSpPr>
        <p:spPr>
          <a:xfrm>
            <a:off x="3590955" y="2617936"/>
            <a:ext cx="1436688" cy="538609"/>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3</a:t>
            </a:r>
            <a:endParaRPr kumimoji="0" lang="en-US" sz="119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7">
            <a:extLst>
              <a:ext uri="{FF2B5EF4-FFF2-40B4-BE49-F238E27FC236}">
                <a16:creationId xmlns:a16="http://schemas.microsoft.com/office/drawing/2014/main" id="{40ADDB22-0570-127C-2B8F-073FE727355B}"/>
              </a:ext>
            </a:extLst>
          </p:cNvPr>
          <p:cNvSpPr>
            <a:spLocks noGrp="1"/>
          </p:cNvSpPr>
          <p:nvPr>
            <p:ph type="body" sz="quarter" idx="97" hasCustomPrompt="1"/>
          </p:nvPr>
        </p:nvSpPr>
        <p:spPr>
          <a:xfrm>
            <a:off x="3590955" y="2067620"/>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sp>
        <p:nvSpPr>
          <p:cNvPr id="12" name="Text Placeholder 7">
            <a:extLst>
              <a:ext uri="{FF2B5EF4-FFF2-40B4-BE49-F238E27FC236}">
                <a16:creationId xmlns:a16="http://schemas.microsoft.com/office/drawing/2014/main" id="{FF2B524F-A822-5248-92EC-7D215CF24F28}"/>
              </a:ext>
            </a:extLst>
          </p:cNvPr>
          <p:cNvSpPr>
            <a:spLocks noGrp="1"/>
          </p:cNvSpPr>
          <p:nvPr>
            <p:ph type="body" sz="quarter" idx="98" hasCustomPrompt="1"/>
          </p:nvPr>
        </p:nvSpPr>
        <p:spPr>
          <a:xfrm>
            <a:off x="5695950" y="2246507"/>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16" name="Text Placeholder 2">
            <a:extLst>
              <a:ext uri="{FF2B5EF4-FFF2-40B4-BE49-F238E27FC236}">
                <a16:creationId xmlns:a16="http://schemas.microsoft.com/office/drawing/2014/main" id="{3E40E841-984E-DAD7-FBA6-1E8E732E1B52}"/>
              </a:ext>
            </a:extLst>
          </p:cNvPr>
          <p:cNvSpPr>
            <a:spLocks noGrp="1"/>
          </p:cNvSpPr>
          <p:nvPr>
            <p:ph type="body" sz="quarter" idx="99" hasCustomPrompt="1"/>
          </p:nvPr>
        </p:nvSpPr>
        <p:spPr>
          <a:xfrm>
            <a:off x="5695950" y="2617936"/>
            <a:ext cx="1436688" cy="538609"/>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3</a:t>
            </a:r>
            <a:endParaRPr kumimoji="0" lang="en-US" sz="119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Text Placeholder 7">
            <a:extLst>
              <a:ext uri="{FF2B5EF4-FFF2-40B4-BE49-F238E27FC236}">
                <a16:creationId xmlns:a16="http://schemas.microsoft.com/office/drawing/2014/main" id="{123DA8EE-5AFE-32FC-0A24-D9957C24BB6B}"/>
              </a:ext>
            </a:extLst>
          </p:cNvPr>
          <p:cNvSpPr>
            <a:spLocks noGrp="1"/>
          </p:cNvSpPr>
          <p:nvPr>
            <p:ph type="body" sz="quarter" idx="100" hasCustomPrompt="1"/>
          </p:nvPr>
        </p:nvSpPr>
        <p:spPr>
          <a:xfrm>
            <a:off x="5695950" y="2067620"/>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sp>
        <p:nvSpPr>
          <p:cNvPr id="23" name="Text Placeholder 7">
            <a:extLst>
              <a:ext uri="{FF2B5EF4-FFF2-40B4-BE49-F238E27FC236}">
                <a16:creationId xmlns:a16="http://schemas.microsoft.com/office/drawing/2014/main" id="{0AB3B74E-CE3B-364B-9BC6-B7AB44784169}"/>
              </a:ext>
            </a:extLst>
          </p:cNvPr>
          <p:cNvSpPr>
            <a:spLocks noGrp="1"/>
          </p:cNvSpPr>
          <p:nvPr>
            <p:ph type="body" sz="quarter" idx="104" hasCustomPrompt="1"/>
          </p:nvPr>
        </p:nvSpPr>
        <p:spPr>
          <a:xfrm>
            <a:off x="3630706" y="5193792"/>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24" name="Text Placeholder 2">
            <a:extLst>
              <a:ext uri="{FF2B5EF4-FFF2-40B4-BE49-F238E27FC236}">
                <a16:creationId xmlns:a16="http://schemas.microsoft.com/office/drawing/2014/main" id="{3A9B438F-0C49-6704-05AE-9C7B2ABF4257}"/>
              </a:ext>
            </a:extLst>
          </p:cNvPr>
          <p:cNvSpPr>
            <a:spLocks noGrp="1"/>
          </p:cNvSpPr>
          <p:nvPr>
            <p:ph type="body" sz="quarter" idx="105" hasCustomPrompt="1"/>
          </p:nvPr>
        </p:nvSpPr>
        <p:spPr>
          <a:xfrm>
            <a:off x="3630706" y="5565221"/>
            <a:ext cx="1436688" cy="538609"/>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3</a:t>
            </a:r>
            <a:endParaRPr kumimoji="0" lang="en-US" sz="119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Text Placeholder 7">
            <a:extLst>
              <a:ext uri="{FF2B5EF4-FFF2-40B4-BE49-F238E27FC236}">
                <a16:creationId xmlns:a16="http://schemas.microsoft.com/office/drawing/2014/main" id="{A8A2B235-5938-6F03-6170-088D359291CF}"/>
              </a:ext>
            </a:extLst>
          </p:cNvPr>
          <p:cNvSpPr>
            <a:spLocks noGrp="1"/>
          </p:cNvSpPr>
          <p:nvPr>
            <p:ph type="body" sz="quarter" idx="106" hasCustomPrompt="1"/>
          </p:nvPr>
        </p:nvSpPr>
        <p:spPr>
          <a:xfrm>
            <a:off x="3630706" y="5014905"/>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sp>
        <p:nvSpPr>
          <p:cNvPr id="27" name="Text Placeholder 7">
            <a:extLst>
              <a:ext uri="{FF2B5EF4-FFF2-40B4-BE49-F238E27FC236}">
                <a16:creationId xmlns:a16="http://schemas.microsoft.com/office/drawing/2014/main" id="{0550B01D-0351-8FD5-54E0-02866D066774}"/>
              </a:ext>
            </a:extLst>
          </p:cNvPr>
          <p:cNvSpPr>
            <a:spLocks noGrp="1"/>
          </p:cNvSpPr>
          <p:nvPr>
            <p:ph type="body" sz="quarter" idx="107" hasCustomPrompt="1"/>
          </p:nvPr>
        </p:nvSpPr>
        <p:spPr>
          <a:xfrm>
            <a:off x="5689600" y="5193792"/>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29" name="Text Placeholder 2">
            <a:extLst>
              <a:ext uri="{FF2B5EF4-FFF2-40B4-BE49-F238E27FC236}">
                <a16:creationId xmlns:a16="http://schemas.microsoft.com/office/drawing/2014/main" id="{DA4F3371-2252-2868-80C8-423B08396E7E}"/>
              </a:ext>
            </a:extLst>
          </p:cNvPr>
          <p:cNvSpPr>
            <a:spLocks noGrp="1"/>
          </p:cNvSpPr>
          <p:nvPr>
            <p:ph type="body" sz="quarter" idx="108" hasCustomPrompt="1"/>
          </p:nvPr>
        </p:nvSpPr>
        <p:spPr>
          <a:xfrm>
            <a:off x="5689600" y="5565221"/>
            <a:ext cx="1436688" cy="538609"/>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3</a:t>
            </a:r>
            <a:endParaRPr kumimoji="0" lang="en-US" sz="119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ext Placeholder 7">
            <a:extLst>
              <a:ext uri="{FF2B5EF4-FFF2-40B4-BE49-F238E27FC236}">
                <a16:creationId xmlns:a16="http://schemas.microsoft.com/office/drawing/2014/main" id="{4A3F9723-FF33-7804-A345-13FAAD2AA8A2}"/>
              </a:ext>
            </a:extLst>
          </p:cNvPr>
          <p:cNvSpPr>
            <a:spLocks noGrp="1"/>
          </p:cNvSpPr>
          <p:nvPr>
            <p:ph type="body" sz="quarter" idx="109" hasCustomPrompt="1"/>
          </p:nvPr>
        </p:nvSpPr>
        <p:spPr>
          <a:xfrm>
            <a:off x="5689600" y="5014905"/>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sp>
        <p:nvSpPr>
          <p:cNvPr id="31" name="Text Placeholder 7">
            <a:extLst>
              <a:ext uri="{FF2B5EF4-FFF2-40B4-BE49-F238E27FC236}">
                <a16:creationId xmlns:a16="http://schemas.microsoft.com/office/drawing/2014/main" id="{45CC2117-E0F5-D345-7C22-8F06E06A5241}"/>
              </a:ext>
            </a:extLst>
          </p:cNvPr>
          <p:cNvSpPr>
            <a:spLocks noGrp="1"/>
          </p:cNvSpPr>
          <p:nvPr>
            <p:ph type="body" sz="quarter" idx="110" hasCustomPrompt="1"/>
          </p:nvPr>
        </p:nvSpPr>
        <p:spPr>
          <a:xfrm>
            <a:off x="7785100" y="5193792"/>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32" name="Text Placeholder 2">
            <a:extLst>
              <a:ext uri="{FF2B5EF4-FFF2-40B4-BE49-F238E27FC236}">
                <a16:creationId xmlns:a16="http://schemas.microsoft.com/office/drawing/2014/main" id="{C49995C0-A86C-FDD8-5165-FF4EAA98267A}"/>
              </a:ext>
            </a:extLst>
          </p:cNvPr>
          <p:cNvSpPr>
            <a:spLocks noGrp="1"/>
          </p:cNvSpPr>
          <p:nvPr>
            <p:ph type="body" sz="quarter" idx="111" hasCustomPrompt="1"/>
          </p:nvPr>
        </p:nvSpPr>
        <p:spPr>
          <a:xfrm>
            <a:off x="7785100" y="5565221"/>
            <a:ext cx="1436688" cy="538609"/>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3</a:t>
            </a:r>
            <a:endParaRPr kumimoji="0" lang="en-US" sz="119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3" name="Text Placeholder 7">
            <a:extLst>
              <a:ext uri="{FF2B5EF4-FFF2-40B4-BE49-F238E27FC236}">
                <a16:creationId xmlns:a16="http://schemas.microsoft.com/office/drawing/2014/main" id="{C7A7D3D1-53D9-16D6-BAEA-235D9FB78D65}"/>
              </a:ext>
            </a:extLst>
          </p:cNvPr>
          <p:cNvSpPr>
            <a:spLocks noGrp="1"/>
          </p:cNvSpPr>
          <p:nvPr>
            <p:ph type="body" sz="quarter" idx="112" hasCustomPrompt="1"/>
          </p:nvPr>
        </p:nvSpPr>
        <p:spPr>
          <a:xfrm>
            <a:off x="7785100" y="5014905"/>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sp>
        <p:nvSpPr>
          <p:cNvPr id="34" name="Text Placeholder 7">
            <a:extLst>
              <a:ext uri="{FF2B5EF4-FFF2-40B4-BE49-F238E27FC236}">
                <a16:creationId xmlns:a16="http://schemas.microsoft.com/office/drawing/2014/main" id="{186AF2A5-4C18-74F8-24F3-51B596D79344}"/>
              </a:ext>
            </a:extLst>
          </p:cNvPr>
          <p:cNvSpPr>
            <a:spLocks noGrp="1"/>
          </p:cNvSpPr>
          <p:nvPr>
            <p:ph type="body" sz="quarter" idx="113" hasCustomPrompt="1"/>
          </p:nvPr>
        </p:nvSpPr>
        <p:spPr>
          <a:xfrm>
            <a:off x="9880600" y="5193792"/>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36" name="Text Placeholder 2">
            <a:extLst>
              <a:ext uri="{FF2B5EF4-FFF2-40B4-BE49-F238E27FC236}">
                <a16:creationId xmlns:a16="http://schemas.microsoft.com/office/drawing/2014/main" id="{A222A265-BB0D-47F0-5A4F-54497B2DDA26}"/>
              </a:ext>
            </a:extLst>
          </p:cNvPr>
          <p:cNvSpPr>
            <a:spLocks noGrp="1"/>
          </p:cNvSpPr>
          <p:nvPr>
            <p:ph type="body" sz="quarter" idx="114" hasCustomPrompt="1"/>
          </p:nvPr>
        </p:nvSpPr>
        <p:spPr>
          <a:xfrm>
            <a:off x="9880600" y="5565221"/>
            <a:ext cx="1436688" cy="538609"/>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3</a:t>
            </a:r>
            <a:endParaRPr kumimoji="0" lang="en-US" sz="119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8" name="Text Placeholder 7">
            <a:extLst>
              <a:ext uri="{FF2B5EF4-FFF2-40B4-BE49-F238E27FC236}">
                <a16:creationId xmlns:a16="http://schemas.microsoft.com/office/drawing/2014/main" id="{020DE432-CE94-22C9-29AB-3291565590C1}"/>
              </a:ext>
            </a:extLst>
          </p:cNvPr>
          <p:cNvSpPr>
            <a:spLocks noGrp="1"/>
          </p:cNvSpPr>
          <p:nvPr>
            <p:ph type="body" sz="quarter" idx="115" hasCustomPrompt="1"/>
          </p:nvPr>
        </p:nvSpPr>
        <p:spPr>
          <a:xfrm>
            <a:off x="9880600" y="5014905"/>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pic>
        <p:nvPicPr>
          <p:cNvPr id="3" name="Picture Placeholder 13">
            <a:extLst>
              <a:ext uri="{FF2B5EF4-FFF2-40B4-BE49-F238E27FC236}">
                <a16:creationId xmlns:a16="http://schemas.microsoft.com/office/drawing/2014/main" id="{7E96522F-5798-17E1-A50A-D4F6E9485EE8}"/>
              </a:ext>
            </a:extLst>
          </p:cNvPr>
          <p:cNvPicPr>
            <a:picLocks noChangeAspect="1"/>
          </p:cNvPicPr>
          <p:nvPr userDrawn="1"/>
        </p:nvPicPr>
        <p:blipFill>
          <a:blip r:embed="rId4">
            <a:extLst>
              <a:ext uri="{96DAC541-7B7A-43D3-8B79-37D633B846F1}">
                <asvg:svgBlip xmlns:asvg="http://schemas.microsoft.com/office/drawing/2016/SVG/main" r:embed="rId5"/>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979930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71CE181-CA9A-2749-A6BE-056DDFC14D12}"/>
              </a:ext>
            </a:extLst>
          </p:cNvPr>
          <p:cNvSpPr>
            <a:spLocks noGrp="1"/>
          </p:cNvSpPr>
          <p:nvPr>
            <p:ph type="body" sz="quarter" idx="13" hasCustomPrompt="1"/>
          </p:nvPr>
        </p:nvSpPr>
        <p:spPr>
          <a:xfrm>
            <a:off x="633600" y="658800"/>
            <a:ext cx="1657163" cy="656950"/>
          </a:xfrm>
          <a:prstGeom prst="rect">
            <a:avLst/>
          </a:prstGeom>
          <a:noFill/>
          <a:ln/>
        </p:spPr>
        <p:txBody>
          <a:bodyPr wrap="square" lIns="0" tIns="0" rIns="0" bIns="0" rtlCol="0" anchor="t"/>
          <a:lstStyle>
            <a:lvl1pPr marL="0" indent="0" defTabSz="457200">
              <a:lnSpc>
                <a:spcPct val="100000"/>
              </a:lnSpc>
              <a:spcBef>
                <a:spcPts val="0"/>
              </a:spcBef>
              <a:spcAft>
                <a:spcPts val="0"/>
              </a:spcAft>
              <a:buNone/>
              <a:defRPr lang="en-US" sz="2400" b="1" kern="0" spc="-50" dirty="0">
                <a:solidFill>
                  <a:srgbClr val="000000"/>
                </a:solidFill>
                <a:latin typeface="Calibri Bold" pitchFamily="34" charset="0"/>
                <a:ea typeface="Calibri Bold" pitchFamily="34" charset="-122"/>
                <a:cs typeface="Calibri Bold" pitchFamily="34" charset="-120"/>
              </a:defRPr>
            </a:lvl1pPr>
          </a:lstStyle>
          <a:p>
            <a:pPr marL="0" lvl="0" defTabSz="457200">
              <a:lnSpc>
                <a:spcPts val="2784"/>
              </a:lnSpc>
            </a:pPr>
            <a:r>
              <a:rPr lang="en-US" dirty="0"/>
              <a:t>Agenda</a:t>
            </a:r>
          </a:p>
        </p:txBody>
      </p:sp>
      <p:sp>
        <p:nvSpPr>
          <p:cNvPr id="14" name="Slide Number Placeholder 2">
            <a:extLst>
              <a:ext uri="{FF2B5EF4-FFF2-40B4-BE49-F238E27FC236}">
                <a16:creationId xmlns:a16="http://schemas.microsoft.com/office/drawing/2014/main" id="{0506906F-11D7-6049-9BAE-91C2C0F8E6AA}"/>
              </a:ext>
            </a:extLst>
          </p:cNvPr>
          <p:cNvSpPr>
            <a:spLocks noGrp="1"/>
          </p:cNvSpPr>
          <p:nvPr>
            <p:ph type="sldNum" sz="quarter" idx="34"/>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91243FB4-FF93-FC4B-BF4D-9F3F3A79256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pic>
        <p:nvPicPr>
          <p:cNvPr id="3" name="Picture Placeholder 13">
            <a:extLst>
              <a:ext uri="{FF2B5EF4-FFF2-40B4-BE49-F238E27FC236}">
                <a16:creationId xmlns:a16="http://schemas.microsoft.com/office/drawing/2014/main" id="{60526843-61BE-D877-F331-DE4A4F0FA67D}"/>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4" name="Rectangle 3">
            <a:extLst>
              <a:ext uri="{FF2B5EF4-FFF2-40B4-BE49-F238E27FC236}">
                <a16:creationId xmlns:a16="http://schemas.microsoft.com/office/drawing/2014/main" id="{4ED19502-CA80-0CDD-6C8B-C231958CFF32}"/>
              </a:ext>
            </a:extLst>
          </p:cNvPr>
          <p:cNvSpPr/>
          <p:nvPr userDrawn="1"/>
        </p:nvSpPr>
        <p:spPr>
          <a:xfrm>
            <a:off x="2482851" y="372140"/>
            <a:ext cx="9709149" cy="6485859"/>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4690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ject team_4x1 lis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0"/>
            <a:ext cx="3007261"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Slide Number Placeholder 2">
            <a:extLst>
              <a:ext uri="{FF2B5EF4-FFF2-40B4-BE49-F238E27FC236}">
                <a16:creationId xmlns:a16="http://schemas.microsoft.com/office/drawing/2014/main" id="{B05A529A-305B-C144-A9A4-77450136C4D2}"/>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A5F91134-9BD7-564F-A611-8179E2E817A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45" name="Text Placeholder 2">
            <a:extLst>
              <a:ext uri="{FF2B5EF4-FFF2-40B4-BE49-F238E27FC236}">
                <a16:creationId xmlns:a16="http://schemas.microsoft.com/office/drawing/2014/main" id="{C0AB5E94-86C3-3C46-9F1B-7E3209855AF8}"/>
              </a:ext>
            </a:extLst>
          </p:cNvPr>
          <p:cNvSpPr>
            <a:spLocks noGrp="1"/>
          </p:cNvSpPr>
          <p:nvPr>
            <p:ph type="body" sz="quarter" idx="70" hasCustomPrompt="1"/>
          </p:nvPr>
        </p:nvSpPr>
        <p:spPr>
          <a:xfrm>
            <a:off x="633600" y="442800"/>
            <a:ext cx="2373661"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46" name="Text Placeholder 2">
            <a:extLst>
              <a:ext uri="{FF2B5EF4-FFF2-40B4-BE49-F238E27FC236}">
                <a16:creationId xmlns:a16="http://schemas.microsoft.com/office/drawing/2014/main" id="{967A3F2D-FB7A-B444-A676-E87AB3982B57}"/>
              </a:ext>
            </a:extLst>
          </p:cNvPr>
          <p:cNvSpPr>
            <a:spLocks noGrp="1"/>
          </p:cNvSpPr>
          <p:nvPr>
            <p:ph type="body" sz="quarter" idx="40" hasCustomPrompt="1"/>
          </p:nvPr>
        </p:nvSpPr>
        <p:spPr>
          <a:xfrm>
            <a:off x="633413" y="630000"/>
            <a:ext cx="2366243" cy="369332"/>
          </a:xfrm>
          <a:prstGeom prst="rect">
            <a:avLst/>
          </a:prstGeom>
        </p:spPr>
        <p:txBody>
          <a:bodyPr wrap="square">
            <a:spAutoFit/>
          </a:bodyPr>
          <a:lstStyle>
            <a:lvl1pPr marL="0" indent="0">
              <a:lnSpc>
                <a:spcPct val="100000"/>
              </a:lnSpc>
              <a:spcBef>
                <a:spcPts val="0"/>
              </a:spcBef>
              <a:spcAft>
                <a:spcPts val="0"/>
              </a:spcAft>
              <a:buNone/>
              <a:defRPr sz="24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Project team</a:t>
            </a:r>
          </a:p>
        </p:txBody>
      </p:sp>
      <p:sp>
        <p:nvSpPr>
          <p:cNvPr id="2" name="Picture Placeholder 4">
            <a:extLst>
              <a:ext uri="{FF2B5EF4-FFF2-40B4-BE49-F238E27FC236}">
                <a16:creationId xmlns:a16="http://schemas.microsoft.com/office/drawing/2014/main" id="{F13392C2-2264-EC70-988A-21153D386BC2}"/>
              </a:ext>
            </a:extLst>
          </p:cNvPr>
          <p:cNvSpPr>
            <a:spLocks noGrp="1" noChangeAspect="1"/>
          </p:cNvSpPr>
          <p:nvPr>
            <p:ph type="pic" sz="quarter" idx="30"/>
          </p:nvPr>
        </p:nvSpPr>
        <p:spPr>
          <a:xfrm>
            <a:off x="4146550" y="920750"/>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pic>
        <p:nvPicPr>
          <p:cNvPr id="9" name="Image 5" descr="preencoded.png">
            <a:extLst>
              <a:ext uri="{FF2B5EF4-FFF2-40B4-BE49-F238E27FC236}">
                <a16:creationId xmlns:a16="http://schemas.microsoft.com/office/drawing/2014/main" id="{FB710F27-3716-A3A8-0C69-D1BD52CD23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41950" y="2019300"/>
            <a:ext cx="4451350" cy="12192"/>
          </a:xfrm>
          <a:prstGeom prst="rect">
            <a:avLst/>
          </a:prstGeom>
        </p:spPr>
      </p:pic>
      <p:pic>
        <p:nvPicPr>
          <p:cNvPr id="10" name="Image 6" descr="preencoded.png">
            <a:extLst>
              <a:ext uri="{FF2B5EF4-FFF2-40B4-BE49-F238E27FC236}">
                <a16:creationId xmlns:a16="http://schemas.microsoft.com/office/drawing/2014/main" id="{F45E7B23-3D32-D061-5D6C-D0EA0F866CE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41950" y="3308350"/>
            <a:ext cx="4451350" cy="12192"/>
          </a:xfrm>
          <a:prstGeom prst="rect">
            <a:avLst/>
          </a:prstGeom>
        </p:spPr>
      </p:pic>
      <p:pic>
        <p:nvPicPr>
          <p:cNvPr id="12" name="Image 7" descr="preencoded.png">
            <a:extLst>
              <a:ext uri="{FF2B5EF4-FFF2-40B4-BE49-F238E27FC236}">
                <a16:creationId xmlns:a16="http://schemas.microsoft.com/office/drawing/2014/main" id="{29367D42-84E8-909D-3B9B-1E227814492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41950" y="4597400"/>
            <a:ext cx="4451350" cy="12192"/>
          </a:xfrm>
          <a:prstGeom prst="rect">
            <a:avLst/>
          </a:prstGeom>
        </p:spPr>
      </p:pic>
      <p:sp>
        <p:nvSpPr>
          <p:cNvPr id="25" name="Picture Placeholder 4">
            <a:extLst>
              <a:ext uri="{FF2B5EF4-FFF2-40B4-BE49-F238E27FC236}">
                <a16:creationId xmlns:a16="http://schemas.microsoft.com/office/drawing/2014/main" id="{2F35BC26-5814-BA49-0E35-97AA93ECCFC2}"/>
              </a:ext>
            </a:extLst>
          </p:cNvPr>
          <p:cNvSpPr>
            <a:spLocks noGrp="1" noChangeAspect="1"/>
          </p:cNvSpPr>
          <p:nvPr>
            <p:ph type="pic" sz="quarter" idx="91"/>
          </p:nvPr>
        </p:nvSpPr>
        <p:spPr>
          <a:xfrm>
            <a:off x="4146550" y="2209800"/>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pic>
        <p:nvPicPr>
          <p:cNvPr id="31" name="Image 4" descr="preencoded.png">
            <a:extLst>
              <a:ext uri="{FF2B5EF4-FFF2-40B4-BE49-F238E27FC236}">
                <a16:creationId xmlns:a16="http://schemas.microsoft.com/office/drawing/2014/main" id="{114F6E64-E7FD-6973-5BFC-5B01977D05A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46550" y="4787900"/>
            <a:ext cx="5746750" cy="984250"/>
          </a:xfrm>
          <a:prstGeom prst="rect">
            <a:avLst/>
          </a:prstGeom>
        </p:spPr>
      </p:pic>
      <p:sp>
        <p:nvSpPr>
          <p:cNvPr id="34" name="Picture Placeholder 4">
            <a:extLst>
              <a:ext uri="{FF2B5EF4-FFF2-40B4-BE49-F238E27FC236}">
                <a16:creationId xmlns:a16="http://schemas.microsoft.com/office/drawing/2014/main" id="{01395CC9-B32B-C42A-CA84-4413AB42A296}"/>
              </a:ext>
            </a:extLst>
          </p:cNvPr>
          <p:cNvSpPr>
            <a:spLocks noGrp="1" noChangeAspect="1"/>
          </p:cNvSpPr>
          <p:nvPr>
            <p:ph type="pic" sz="quarter" idx="94"/>
          </p:nvPr>
        </p:nvSpPr>
        <p:spPr>
          <a:xfrm>
            <a:off x="4146550" y="3498850"/>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41" name="Picture Placeholder 4">
            <a:extLst>
              <a:ext uri="{FF2B5EF4-FFF2-40B4-BE49-F238E27FC236}">
                <a16:creationId xmlns:a16="http://schemas.microsoft.com/office/drawing/2014/main" id="{9C19B5B8-DB80-61B1-9F5A-A4880200105E}"/>
              </a:ext>
            </a:extLst>
          </p:cNvPr>
          <p:cNvSpPr>
            <a:spLocks noGrp="1" noChangeAspect="1"/>
          </p:cNvSpPr>
          <p:nvPr>
            <p:ph type="pic" sz="quarter" idx="97"/>
          </p:nvPr>
        </p:nvSpPr>
        <p:spPr>
          <a:xfrm>
            <a:off x="4146550" y="4787900"/>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11" name="Text Placeholder 7">
            <a:extLst>
              <a:ext uri="{FF2B5EF4-FFF2-40B4-BE49-F238E27FC236}">
                <a16:creationId xmlns:a16="http://schemas.microsoft.com/office/drawing/2014/main" id="{0180B938-CF0D-CA6F-40AD-A27B12154CB0}"/>
              </a:ext>
            </a:extLst>
          </p:cNvPr>
          <p:cNvSpPr>
            <a:spLocks noGrp="1"/>
          </p:cNvSpPr>
          <p:nvPr>
            <p:ph type="body" sz="quarter" idx="102" hasCustomPrompt="1"/>
          </p:nvPr>
        </p:nvSpPr>
        <p:spPr>
          <a:xfrm>
            <a:off x="5429250" y="1146436"/>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16" name="Text Placeholder 2">
            <a:extLst>
              <a:ext uri="{FF2B5EF4-FFF2-40B4-BE49-F238E27FC236}">
                <a16:creationId xmlns:a16="http://schemas.microsoft.com/office/drawing/2014/main" id="{FE58C32B-E631-BBDD-BE0B-6FB8489F5254}"/>
              </a:ext>
            </a:extLst>
          </p:cNvPr>
          <p:cNvSpPr>
            <a:spLocks noGrp="1"/>
          </p:cNvSpPr>
          <p:nvPr>
            <p:ph type="body" sz="quarter" idx="103" hasCustomPrompt="1"/>
          </p:nvPr>
        </p:nvSpPr>
        <p:spPr>
          <a:xfrm>
            <a:off x="5429250" y="1517865"/>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17" name="Text Placeholder 7">
            <a:extLst>
              <a:ext uri="{FF2B5EF4-FFF2-40B4-BE49-F238E27FC236}">
                <a16:creationId xmlns:a16="http://schemas.microsoft.com/office/drawing/2014/main" id="{44BC9226-A5A1-6BDA-DE5A-CA7A55823B13}"/>
              </a:ext>
            </a:extLst>
          </p:cNvPr>
          <p:cNvSpPr>
            <a:spLocks noGrp="1"/>
          </p:cNvSpPr>
          <p:nvPr>
            <p:ph type="body" sz="quarter" idx="104" hasCustomPrompt="1"/>
          </p:nvPr>
        </p:nvSpPr>
        <p:spPr>
          <a:xfrm>
            <a:off x="5429250" y="967549"/>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18" name="Text Placeholder 7">
            <a:extLst>
              <a:ext uri="{FF2B5EF4-FFF2-40B4-BE49-F238E27FC236}">
                <a16:creationId xmlns:a16="http://schemas.microsoft.com/office/drawing/2014/main" id="{BDF5E3F0-A74A-18A1-8BF5-F0E619C5E960}"/>
              </a:ext>
            </a:extLst>
          </p:cNvPr>
          <p:cNvSpPr>
            <a:spLocks noGrp="1"/>
          </p:cNvSpPr>
          <p:nvPr>
            <p:ph type="body" sz="quarter" idx="105" hasCustomPrompt="1"/>
          </p:nvPr>
        </p:nvSpPr>
        <p:spPr>
          <a:xfrm>
            <a:off x="7277100" y="1146436"/>
            <a:ext cx="2417763" cy="735586"/>
          </a:xfrm>
          <a:prstGeom prst="rect">
            <a:avLst/>
          </a:prstGeom>
        </p:spPr>
        <p:txBody>
          <a:bodyPr wrap="square">
            <a:spAutoFit/>
          </a:bodyPr>
          <a:lstStyle>
            <a:lvl1pPr marL="0" indent="0">
              <a:lnSpc>
                <a:spcPct val="100000"/>
              </a:lnSpc>
              <a:spcBef>
                <a:spcPts val="0"/>
              </a:spcBef>
              <a:spcAft>
                <a:spcPts val="0"/>
              </a:spcAft>
              <a:buNone/>
              <a:defRPr kumimoji="0" lang="en-US" sz="1195" b="0" i="0" u="none" strike="noStrike" kern="1200" cap="none" spc="0" normalizeH="0" baseline="0" dirty="0">
                <a:ln>
                  <a:noFill/>
                </a:ln>
                <a:solidFill>
                  <a:srgbClr val="000000"/>
                </a:solidFill>
                <a:effectLst/>
                <a:uLnTx/>
                <a:uFillTx/>
                <a:latin typeface="Calibri Regular" pitchFamily="34" charset="0"/>
                <a:ea typeface="Calibri Regular" pitchFamily="34" charset="-122"/>
                <a:cs typeface="Calibri Regular" pitchFamily="34" charset="-120"/>
              </a:defRPr>
            </a:lvl1pPr>
          </a:lstStyle>
          <a:p>
            <a:pPr lvl="0"/>
            <a:r>
              <a:rPr lang="en-US" dirty="0"/>
              <a:t>Short biography goes here. Lorem </a:t>
            </a:r>
            <a:r>
              <a:rPr lang="en-US" dirty="0" err="1"/>
              <a:t>urna</a:t>
            </a:r>
            <a:r>
              <a:rPr lang="en-US" dirty="0"/>
              <a:t> ipsum dolor sit </a:t>
            </a:r>
            <a:r>
              <a:rPr lang="en-US" dirty="0" err="1"/>
              <a:t>amet</a:t>
            </a:r>
            <a:r>
              <a:rPr lang="en-US" dirty="0"/>
              <a:t>, </a:t>
            </a:r>
            <a:r>
              <a:rPr lang="en-US" dirty="0" err="1"/>
              <a:t>consecte</a:t>
            </a:r>
            <a:r>
              <a:rPr lang="en-US" dirty="0"/>
              <a:t> </a:t>
            </a:r>
            <a:r>
              <a:rPr lang="en-US" dirty="0" err="1"/>
              <a:t>massa</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nullam</a:t>
            </a:r>
            <a:r>
              <a:rPr lang="en-US" dirty="0"/>
              <a:t> lacinia </a:t>
            </a:r>
            <a:r>
              <a:rPr lang="en-US" dirty="0" err="1"/>
              <a:t>laor</a:t>
            </a:r>
            <a:r>
              <a:rPr lang="en-US" dirty="0"/>
              <a:t> </a:t>
            </a:r>
            <a:r>
              <a:rPr lang="en-US" dirty="0" err="1"/>
              <a:t>eet</a:t>
            </a:r>
            <a:r>
              <a:rPr lang="en-US" dirty="0"/>
              <a:t> semper. Mattis ipsum </a:t>
            </a:r>
            <a:r>
              <a:rPr lang="en-US" dirty="0" err="1"/>
              <a:t>suscipit</a:t>
            </a:r>
            <a:r>
              <a:rPr lang="en-US" dirty="0"/>
              <a:t>.</a:t>
            </a:r>
          </a:p>
        </p:txBody>
      </p:sp>
      <p:sp>
        <p:nvSpPr>
          <p:cNvPr id="19" name="Text Placeholder 7">
            <a:extLst>
              <a:ext uri="{FF2B5EF4-FFF2-40B4-BE49-F238E27FC236}">
                <a16:creationId xmlns:a16="http://schemas.microsoft.com/office/drawing/2014/main" id="{9789D52D-B3A0-873A-AFB4-3616B5960265}"/>
              </a:ext>
            </a:extLst>
          </p:cNvPr>
          <p:cNvSpPr>
            <a:spLocks noGrp="1"/>
          </p:cNvSpPr>
          <p:nvPr>
            <p:ph type="body" sz="quarter" idx="106" hasCustomPrompt="1"/>
          </p:nvPr>
        </p:nvSpPr>
        <p:spPr>
          <a:xfrm>
            <a:off x="7277100" y="967549"/>
            <a:ext cx="2417763"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kumimoji="0" lang="en-US" sz="1200" b="1" i="0" u="none" strike="noStrike" kern="1200" cap="none" spc="0" normalizeH="0" baseline="0" noProof="0" dirty="0">
                <a:ln>
                  <a:noFill/>
                </a:ln>
                <a:solidFill>
                  <a:srgbClr val="000000"/>
                </a:solidFill>
                <a:effectLst/>
                <a:uLnTx/>
                <a:uFillTx/>
                <a:latin typeface="Calibri Bold" pitchFamily="34" charset="0"/>
                <a:ea typeface="Calibri Bold" pitchFamily="34" charset="-122"/>
                <a:cs typeface="Calibri Bold" pitchFamily="34" charset="-120"/>
              </a:rPr>
              <a:t>About</a:t>
            </a:r>
            <a:endParaRPr lang="en-US" dirty="0"/>
          </a:p>
        </p:txBody>
      </p:sp>
      <p:sp>
        <p:nvSpPr>
          <p:cNvPr id="20" name="Text Placeholder 7">
            <a:extLst>
              <a:ext uri="{FF2B5EF4-FFF2-40B4-BE49-F238E27FC236}">
                <a16:creationId xmlns:a16="http://schemas.microsoft.com/office/drawing/2014/main" id="{6729D3BC-F63E-0DEF-9BF3-2B0BFA33FB85}"/>
              </a:ext>
            </a:extLst>
          </p:cNvPr>
          <p:cNvSpPr>
            <a:spLocks noGrp="1"/>
          </p:cNvSpPr>
          <p:nvPr>
            <p:ph type="body" sz="quarter" idx="107" hasCustomPrompt="1"/>
          </p:nvPr>
        </p:nvSpPr>
        <p:spPr>
          <a:xfrm>
            <a:off x="5429250" y="2433630"/>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21" name="Text Placeholder 2">
            <a:extLst>
              <a:ext uri="{FF2B5EF4-FFF2-40B4-BE49-F238E27FC236}">
                <a16:creationId xmlns:a16="http://schemas.microsoft.com/office/drawing/2014/main" id="{6C170711-810F-D035-4955-8007F3685C32}"/>
              </a:ext>
            </a:extLst>
          </p:cNvPr>
          <p:cNvSpPr>
            <a:spLocks noGrp="1"/>
          </p:cNvSpPr>
          <p:nvPr>
            <p:ph type="body" sz="quarter" idx="108" hasCustomPrompt="1"/>
          </p:nvPr>
        </p:nvSpPr>
        <p:spPr>
          <a:xfrm>
            <a:off x="5429250" y="2805059"/>
            <a:ext cx="1436688" cy="359073"/>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22" name="Text Placeholder 7">
            <a:extLst>
              <a:ext uri="{FF2B5EF4-FFF2-40B4-BE49-F238E27FC236}">
                <a16:creationId xmlns:a16="http://schemas.microsoft.com/office/drawing/2014/main" id="{3E1EFDFE-F96B-8CC5-4FCC-93AE8C2D738F}"/>
              </a:ext>
            </a:extLst>
          </p:cNvPr>
          <p:cNvSpPr>
            <a:spLocks noGrp="1"/>
          </p:cNvSpPr>
          <p:nvPr>
            <p:ph type="body" sz="quarter" idx="109" hasCustomPrompt="1"/>
          </p:nvPr>
        </p:nvSpPr>
        <p:spPr>
          <a:xfrm>
            <a:off x="5429250" y="2254743"/>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sp>
        <p:nvSpPr>
          <p:cNvPr id="23" name="Text Placeholder 7">
            <a:extLst>
              <a:ext uri="{FF2B5EF4-FFF2-40B4-BE49-F238E27FC236}">
                <a16:creationId xmlns:a16="http://schemas.microsoft.com/office/drawing/2014/main" id="{B59CA748-F186-819D-DF63-A5F3A29A7104}"/>
              </a:ext>
            </a:extLst>
          </p:cNvPr>
          <p:cNvSpPr>
            <a:spLocks noGrp="1"/>
          </p:cNvSpPr>
          <p:nvPr>
            <p:ph type="body" sz="quarter" idx="110" hasCustomPrompt="1"/>
          </p:nvPr>
        </p:nvSpPr>
        <p:spPr>
          <a:xfrm>
            <a:off x="7277100" y="2433630"/>
            <a:ext cx="2417763" cy="735586"/>
          </a:xfrm>
          <a:prstGeom prst="rect">
            <a:avLst/>
          </a:prstGeom>
        </p:spPr>
        <p:txBody>
          <a:bodyPr wrap="square">
            <a:spAutoFit/>
          </a:bodyPr>
          <a:lstStyle>
            <a:lvl1pPr marL="0" indent="0">
              <a:lnSpc>
                <a:spcPct val="100000"/>
              </a:lnSpc>
              <a:spcBef>
                <a:spcPts val="0"/>
              </a:spcBef>
              <a:spcAft>
                <a:spcPts val="0"/>
              </a:spcAft>
              <a:buNone/>
              <a:defRPr kumimoji="0" lang="en-US" sz="1195" b="0" i="0" u="none" strike="noStrike" kern="1200" cap="none" spc="0" normalizeH="0" baseline="0" dirty="0">
                <a:ln>
                  <a:noFill/>
                </a:ln>
                <a:solidFill>
                  <a:srgbClr val="000000"/>
                </a:solidFill>
                <a:effectLst/>
                <a:uLnTx/>
                <a:uFillTx/>
                <a:latin typeface="Calibri Regular" pitchFamily="34" charset="0"/>
                <a:ea typeface="Calibri Regular" pitchFamily="34" charset="-122"/>
                <a:cs typeface="Calibri Regular" pitchFamily="34" charset="-120"/>
              </a:defRPr>
            </a:lvl1pPr>
          </a:lstStyle>
          <a:p>
            <a:pPr lvl="0"/>
            <a:r>
              <a:rPr lang="en-US" dirty="0"/>
              <a:t>Short biography goes here. Lorem </a:t>
            </a:r>
            <a:r>
              <a:rPr lang="en-US" dirty="0" err="1"/>
              <a:t>urna</a:t>
            </a:r>
            <a:r>
              <a:rPr lang="en-US" dirty="0"/>
              <a:t> ipsum dolor sit </a:t>
            </a:r>
            <a:r>
              <a:rPr lang="en-US" dirty="0" err="1"/>
              <a:t>amet</a:t>
            </a:r>
            <a:r>
              <a:rPr lang="en-US" dirty="0"/>
              <a:t>, </a:t>
            </a:r>
            <a:r>
              <a:rPr lang="en-US" dirty="0" err="1"/>
              <a:t>consecte</a:t>
            </a:r>
            <a:r>
              <a:rPr lang="en-US" dirty="0"/>
              <a:t> </a:t>
            </a:r>
            <a:r>
              <a:rPr lang="en-US" dirty="0" err="1"/>
              <a:t>massa</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nullam</a:t>
            </a:r>
            <a:r>
              <a:rPr lang="en-US" dirty="0"/>
              <a:t> lacinia </a:t>
            </a:r>
            <a:r>
              <a:rPr lang="en-US" dirty="0" err="1"/>
              <a:t>laor</a:t>
            </a:r>
            <a:r>
              <a:rPr lang="en-US" dirty="0"/>
              <a:t> </a:t>
            </a:r>
            <a:r>
              <a:rPr lang="en-US" dirty="0" err="1"/>
              <a:t>eet</a:t>
            </a:r>
            <a:r>
              <a:rPr lang="en-US" dirty="0"/>
              <a:t> semper. Mattis ipsum </a:t>
            </a:r>
            <a:r>
              <a:rPr lang="en-US" dirty="0" err="1"/>
              <a:t>suscipit</a:t>
            </a:r>
            <a:r>
              <a:rPr lang="en-US" dirty="0"/>
              <a:t>.</a:t>
            </a:r>
          </a:p>
        </p:txBody>
      </p:sp>
      <p:sp>
        <p:nvSpPr>
          <p:cNvPr id="24" name="Text Placeholder 7">
            <a:extLst>
              <a:ext uri="{FF2B5EF4-FFF2-40B4-BE49-F238E27FC236}">
                <a16:creationId xmlns:a16="http://schemas.microsoft.com/office/drawing/2014/main" id="{E4C40BE0-F859-5734-AFC5-5AB43744908B}"/>
              </a:ext>
            </a:extLst>
          </p:cNvPr>
          <p:cNvSpPr>
            <a:spLocks noGrp="1"/>
          </p:cNvSpPr>
          <p:nvPr>
            <p:ph type="body" sz="quarter" idx="111" hasCustomPrompt="1"/>
          </p:nvPr>
        </p:nvSpPr>
        <p:spPr>
          <a:xfrm>
            <a:off x="7277100" y="2254743"/>
            <a:ext cx="2417763"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kumimoji="0" lang="en-US" sz="1200" b="1" i="0" u="none" strike="noStrike" kern="1200" cap="none" spc="0" normalizeH="0" baseline="0" noProof="0" dirty="0">
                <a:ln>
                  <a:noFill/>
                </a:ln>
                <a:solidFill>
                  <a:srgbClr val="000000"/>
                </a:solidFill>
                <a:effectLst/>
                <a:uLnTx/>
                <a:uFillTx/>
                <a:latin typeface="Calibri Bold" pitchFamily="34" charset="0"/>
                <a:ea typeface="Calibri Bold" pitchFamily="34" charset="-122"/>
                <a:cs typeface="Calibri Bold" pitchFamily="34" charset="-120"/>
              </a:rPr>
              <a:t>About</a:t>
            </a:r>
            <a:endParaRPr lang="en-US" dirty="0"/>
          </a:p>
        </p:txBody>
      </p:sp>
      <p:sp>
        <p:nvSpPr>
          <p:cNvPr id="27" name="Text Placeholder 7">
            <a:extLst>
              <a:ext uri="{FF2B5EF4-FFF2-40B4-BE49-F238E27FC236}">
                <a16:creationId xmlns:a16="http://schemas.microsoft.com/office/drawing/2014/main" id="{F7956522-069A-EBD4-99E5-756647A2734D}"/>
              </a:ext>
            </a:extLst>
          </p:cNvPr>
          <p:cNvSpPr>
            <a:spLocks noGrp="1"/>
          </p:cNvSpPr>
          <p:nvPr>
            <p:ph type="body" sz="quarter" idx="112" hasCustomPrompt="1"/>
          </p:nvPr>
        </p:nvSpPr>
        <p:spPr>
          <a:xfrm>
            <a:off x="5429250" y="3715583"/>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30" name="Text Placeholder 2">
            <a:extLst>
              <a:ext uri="{FF2B5EF4-FFF2-40B4-BE49-F238E27FC236}">
                <a16:creationId xmlns:a16="http://schemas.microsoft.com/office/drawing/2014/main" id="{0E04271A-0E43-346B-D1B8-BD55C896146D}"/>
              </a:ext>
            </a:extLst>
          </p:cNvPr>
          <p:cNvSpPr>
            <a:spLocks noGrp="1"/>
          </p:cNvSpPr>
          <p:nvPr>
            <p:ph type="body" sz="quarter" idx="113" hasCustomPrompt="1"/>
          </p:nvPr>
        </p:nvSpPr>
        <p:spPr>
          <a:xfrm>
            <a:off x="5429250" y="4087012"/>
            <a:ext cx="1436688" cy="359073"/>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32" name="Text Placeholder 7">
            <a:extLst>
              <a:ext uri="{FF2B5EF4-FFF2-40B4-BE49-F238E27FC236}">
                <a16:creationId xmlns:a16="http://schemas.microsoft.com/office/drawing/2014/main" id="{1BD1FAA2-4E20-EBD8-82B9-6E8C69CC27EA}"/>
              </a:ext>
            </a:extLst>
          </p:cNvPr>
          <p:cNvSpPr>
            <a:spLocks noGrp="1"/>
          </p:cNvSpPr>
          <p:nvPr>
            <p:ph type="body" sz="quarter" idx="114" hasCustomPrompt="1"/>
          </p:nvPr>
        </p:nvSpPr>
        <p:spPr>
          <a:xfrm>
            <a:off x="5429250" y="3536696"/>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sp>
        <p:nvSpPr>
          <p:cNvPr id="33" name="Text Placeholder 7">
            <a:extLst>
              <a:ext uri="{FF2B5EF4-FFF2-40B4-BE49-F238E27FC236}">
                <a16:creationId xmlns:a16="http://schemas.microsoft.com/office/drawing/2014/main" id="{3644560F-F913-81DD-EC33-FC52B8B04EFB}"/>
              </a:ext>
            </a:extLst>
          </p:cNvPr>
          <p:cNvSpPr>
            <a:spLocks noGrp="1"/>
          </p:cNvSpPr>
          <p:nvPr>
            <p:ph type="body" sz="quarter" idx="115" hasCustomPrompt="1"/>
          </p:nvPr>
        </p:nvSpPr>
        <p:spPr>
          <a:xfrm>
            <a:off x="7277100" y="3715583"/>
            <a:ext cx="2417763" cy="735586"/>
          </a:xfrm>
          <a:prstGeom prst="rect">
            <a:avLst/>
          </a:prstGeom>
        </p:spPr>
        <p:txBody>
          <a:bodyPr wrap="square">
            <a:spAutoFit/>
          </a:bodyPr>
          <a:lstStyle>
            <a:lvl1pPr marL="0" indent="0">
              <a:lnSpc>
                <a:spcPct val="100000"/>
              </a:lnSpc>
              <a:spcBef>
                <a:spcPts val="0"/>
              </a:spcBef>
              <a:spcAft>
                <a:spcPts val="0"/>
              </a:spcAft>
              <a:buNone/>
              <a:defRPr kumimoji="0" lang="en-US" sz="1195" b="0" i="0" u="none" strike="noStrike" kern="1200" cap="none" spc="0" normalizeH="0" baseline="0" dirty="0">
                <a:ln>
                  <a:noFill/>
                </a:ln>
                <a:solidFill>
                  <a:srgbClr val="000000"/>
                </a:solidFill>
                <a:effectLst/>
                <a:uLnTx/>
                <a:uFillTx/>
                <a:latin typeface="Calibri Regular" pitchFamily="34" charset="0"/>
                <a:ea typeface="Calibri Regular" pitchFamily="34" charset="-122"/>
                <a:cs typeface="Calibri Regular" pitchFamily="34" charset="-120"/>
              </a:defRPr>
            </a:lvl1pPr>
          </a:lstStyle>
          <a:p>
            <a:pPr lvl="0"/>
            <a:r>
              <a:rPr lang="en-US" dirty="0"/>
              <a:t>Short biography goes here. Lorem </a:t>
            </a:r>
            <a:r>
              <a:rPr lang="en-US" dirty="0" err="1"/>
              <a:t>urna</a:t>
            </a:r>
            <a:r>
              <a:rPr lang="en-US" dirty="0"/>
              <a:t> ipsum dolor sit </a:t>
            </a:r>
            <a:r>
              <a:rPr lang="en-US" dirty="0" err="1"/>
              <a:t>amet</a:t>
            </a:r>
            <a:r>
              <a:rPr lang="en-US" dirty="0"/>
              <a:t>, </a:t>
            </a:r>
            <a:r>
              <a:rPr lang="en-US" dirty="0" err="1"/>
              <a:t>consecte</a:t>
            </a:r>
            <a:r>
              <a:rPr lang="en-US" dirty="0"/>
              <a:t> </a:t>
            </a:r>
            <a:r>
              <a:rPr lang="en-US" dirty="0" err="1"/>
              <a:t>massa</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nullam</a:t>
            </a:r>
            <a:r>
              <a:rPr lang="en-US" dirty="0"/>
              <a:t> lacinia </a:t>
            </a:r>
            <a:r>
              <a:rPr lang="en-US" dirty="0" err="1"/>
              <a:t>laor</a:t>
            </a:r>
            <a:r>
              <a:rPr lang="en-US" dirty="0"/>
              <a:t> </a:t>
            </a:r>
            <a:r>
              <a:rPr lang="en-US" dirty="0" err="1"/>
              <a:t>eet</a:t>
            </a:r>
            <a:r>
              <a:rPr lang="en-US" dirty="0"/>
              <a:t> semper. Mattis ipsum </a:t>
            </a:r>
            <a:r>
              <a:rPr lang="en-US" dirty="0" err="1"/>
              <a:t>suscipit</a:t>
            </a:r>
            <a:r>
              <a:rPr lang="en-US" dirty="0"/>
              <a:t>.</a:t>
            </a:r>
          </a:p>
        </p:txBody>
      </p:sp>
      <p:sp>
        <p:nvSpPr>
          <p:cNvPr id="37" name="Text Placeholder 7">
            <a:extLst>
              <a:ext uri="{FF2B5EF4-FFF2-40B4-BE49-F238E27FC236}">
                <a16:creationId xmlns:a16="http://schemas.microsoft.com/office/drawing/2014/main" id="{E406ECF3-EF03-33A8-715D-9E887EB13B9C}"/>
              </a:ext>
            </a:extLst>
          </p:cNvPr>
          <p:cNvSpPr>
            <a:spLocks noGrp="1"/>
          </p:cNvSpPr>
          <p:nvPr>
            <p:ph type="body" sz="quarter" idx="116" hasCustomPrompt="1"/>
          </p:nvPr>
        </p:nvSpPr>
        <p:spPr>
          <a:xfrm>
            <a:off x="7277100" y="3536696"/>
            <a:ext cx="2417763"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kumimoji="0" lang="en-US" sz="1200" b="1" i="0" u="none" strike="noStrike" kern="1200" cap="none" spc="0" normalizeH="0" baseline="0" noProof="0" dirty="0">
                <a:ln>
                  <a:noFill/>
                </a:ln>
                <a:solidFill>
                  <a:srgbClr val="000000"/>
                </a:solidFill>
                <a:effectLst/>
                <a:uLnTx/>
                <a:uFillTx/>
                <a:latin typeface="Calibri Bold" pitchFamily="34" charset="0"/>
                <a:ea typeface="Calibri Bold" pitchFamily="34" charset="-122"/>
                <a:cs typeface="Calibri Bold" pitchFamily="34" charset="-120"/>
              </a:rPr>
              <a:t>About</a:t>
            </a:r>
            <a:endParaRPr lang="en-US" dirty="0"/>
          </a:p>
        </p:txBody>
      </p:sp>
      <p:sp>
        <p:nvSpPr>
          <p:cNvPr id="38" name="Text Placeholder 7">
            <a:extLst>
              <a:ext uri="{FF2B5EF4-FFF2-40B4-BE49-F238E27FC236}">
                <a16:creationId xmlns:a16="http://schemas.microsoft.com/office/drawing/2014/main" id="{11BD7724-57CE-DC0E-2390-F7E410F90DFD}"/>
              </a:ext>
            </a:extLst>
          </p:cNvPr>
          <p:cNvSpPr>
            <a:spLocks noGrp="1"/>
          </p:cNvSpPr>
          <p:nvPr>
            <p:ph type="body" sz="quarter" idx="117" hasCustomPrompt="1"/>
          </p:nvPr>
        </p:nvSpPr>
        <p:spPr>
          <a:xfrm>
            <a:off x="5429250" y="5005121"/>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defRPr>
            </a:lvl1pPr>
          </a:lstStyle>
          <a:p>
            <a:pPr lvl="0"/>
            <a:r>
              <a:rPr lang="en-US" dirty="0"/>
              <a:t>Job title goes here</a:t>
            </a:r>
          </a:p>
        </p:txBody>
      </p:sp>
      <p:sp>
        <p:nvSpPr>
          <p:cNvPr id="39" name="Text Placeholder 2">
            <a:extLst>
              <a:ext uri="{FF2B5EF4-FFF2-40B4-BE49-F238E27FC236}">
                <a16:creationId xmlns:a16="http://schemas.microsoft.com/office/drawing/2014/main" id="{207DA3E4-22AE-BD6C-9E13-0CB1418BAA48}"/>
              </a:ext>
            </a:extLst>
          </p:cNvPr>
          <p:cNvSpPr>
            <a:spLocks noGrp="1"/>
          </p:cNvSpPr>
          <p:nvPr>
            <p:ph type="body" sz="quarter" idx="118" hasCustomPrompt="1"/>
          </p:nvPr>
        </p:nvSpPr>
        <p:spPr>
          <a:xfrm>
            <a:off x="5429250" y="5376550"/>
            <a:ext cx="1436688" cy="359073"/>
          </a:xfrm>
          <a:prstGeom prst="rect">
            <a:avLst/>
          </a:prstGeom>
        </p:spPr>
        <p:txBody>
          <a:bodyPr>
            <a:spAutoFit/>
          </a:bodyPr>
          <a:lstStyle>
            <a:lvl1pPr marL="90488" indent="-90488">
              <a:spcBef>
                <a:spcPts val="0"/>
              </a:spcBef>
              <a:spcAft>
                <a:spcPts val="0"/>
              </a:spcAft>
              <a:tabLst/>
              <a:defRPr sz="1100"/>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43" name="Text Placeholder 7">
            <a:extLst>
              <a:ext uri="{FF2B5EF4-FFF2-40B4-BE49-F238E27FC236}">
                <a16:creationId xmlns:a16="http://schemas.microsoft.com/office/drawing/2014/main" id="{FB8BB3D9-BB0B-BE2E-1AFF-81AAE2854431}"/>
              </a:ext>
            </a:extLst>
          </p:cNvPr>
          <p:cNvSpPr>
            <a:spLocks noGrp="1"/>
          </p:cNvSpPr>
          <p:nvPr>
            <p:ph type="body" sz="quarter" idx="119" hasCustomPrompt="1"/>
          </p:nvPr>
        </p:nvSpPr>
        <p:spPr>
          <a:xfrm>
            <a:off x="5429250" y="4826234"/>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lang="en-US" dirty="0"/>
              <a:t>Name</a:t>
            </a:r>
          </a:p>
        </p:txBody>
      </p:sp>
      <p:sp>
        <p:nvSpPr>
          <p:cNvPr id="44" name="Text Placeholder 7">
            <a:extLst>
              <a:ext uri="{FF2B5EF4-FFF2-40B4-BE49-F238E27FC236}">
                <a16:creationId xmlns:a16="http://schemas.microsoft.com/office/drawing/2014/main" id="{57A74037-38EB-66E8-D512-DF46FC00F19E}"/>
              </a:ext>
            </a:extLst>
          </p:cNvPr>
          <p:cNvSpPr>
            <a:spLocks noGrp="1"/>
          </p:cNvSpPr>
          <p:nvPr>
            <p:ph type="body" sz="quarter" idx="120" hasCustomPrompt="1"/>
          </p:nvPr>
        </p:nvSpPr>
        <p:spPr>
          <a:xfrm>
            <a:off x="7277100" y="5005121"/>
            <a:ext cx="2417763" cy="735586"/>
          </a:xfrm>
          <a:prstGeom prst="rect">
            <a:avLst/>
          </a:prstGeom>
        </p:spPr>
        <p:txBody>
          <a:bodyPr wrap="square">
            <a:spAutoFit/>
          </a:bodyPr>
          <a:lstStyle>
            <a:lvl1pPr marL="0" indent="0">
              <a:lnSpc>
                <a:spcPct val="100000"/>
              </a:lnSpc>
              <a:spcBef>
                <a:spcPts val="0"/>
              </a:spcBef>
              <a:spcAft>
                <a:spcPts val="0"/>
              </a:spcAft>
              <a:buNone/>
              <a:defRPr kumimoji="0" lang="en-US" sz="1195" b="0" i="0" u="none" strike="noStrike" kern="1200" cap="none" spc="0" normalizeH="0" baseline="0" dirty="0">
                <a:ln>
                  <a:noFill/>
                </a:ln>
                <a:solidFill>
                  <a:srgbClr val="000000"/>
                </a:solidFill>
                <a:effectLst/>
                <a:uLnTx/>
                <a:uFillTx/>
                <a:latin typeface="Calibri Regular" pitchFamily="34" charset="0"/>
                <a:ea typeface="Calibri Regular" pitchFamily="34" charset="-122"/>
                <a:cs typeface="Calibri Regular" pitchFamily="34" charset="-120"/>
              </a:defRPr>
            </a:lvl1pPr>
          </a:lstStyle>
          <a:p>
            <a:pPr lvl="0"/>
            <a:r>
              <a:rPr lang="en-US" dirty="0"/>
              <a:t>Short biography goes here. Lorem </a:t>
            </a:r>
            <a:r>
              <a:rPr lang="en-US" dirty="0" err="1"/>
              <a:t>urna</a:t>
            </a:r>
            <a:r>
              <a:rPr lang="en-US" dirty="0"/>
              <a:t> ipsum dolor sit </a:t>
            </a:r>
            <a:r>
              <a:rPr lang="en-US" dirty="0" err="1"/>
              <a:t>amet</a:t>
            </a:r>
            <a:r>
              <a:rPr lang="en-US" dirty="0"/>
              <a:t>, </a:t>
            </a:r>
            <a:r>
              <a:rPr lang="en-US" dirty="0" err="1"/>
              <a:t>consecte</a:t>
            </a:r>
            <a:r>
              <a:rPr lang="en-US" dirty="0"/>
              <a:t> </a:t>
            </a:r>
            <a:r>
              <a:rPr lang="en-US" dirty="0" err="1"/>
              <a:t>massa</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nullam</a:t>
            </a:r>
            <a:r>
              <a:rPr lang="en-US" dirty="0"/>
              <a:t> lacinia </a:t>
            </a:r>
            <a:r>
              <a:rPr lang="en-US" dirty="0" err="1"/>
              <a:t>laor</a:t>
            </a:r>
            <a:r>
              <a:rPr lang="en-US" dirty="0"/>
              <a:t> </a:t>
            </a:r>
            <a:r>
              <a:rPr lang="en-US" dirty="0" err="1"/>
              <a:t>eet</a:t>
            </a:r>
            <a:r>
              <a:rPr lang="en-US" dirty="0"/>
              <a:t> semper. Mattis ipsum </a:t>
            </a:r>
            <a:r>
              <a:rPr lang="en-US" dirty="0" err="1"/>
              <a:t>suscipit</a:t>
            </a:r>
            <a:r>
              <a:rPr lang="en-US" dirty="0"/>
              <a:t>.</a:t>
            </a:r>
          </a:p>
        </p:txBody>
      </p:sp>
      <p:sp>
        <p:nvSpPr>
          <p:cNvPr id="47" name="Text Placeholder 7">
            <a:extLst>
              <a:ext uri="{FF2B5EF4-FFF2-40B4-BE49-F238E27FC236}">
                <a16:creationId xmlns:a16="http://schemas.microsoft.com/office/drawing/2014/main" id="{2A1C8C9A-6C0E-B607-D1DB-60F86E20860F}"/>
              </a:ext>
            </a:extLst>
          </p:cNvPr>
          <p:cNvSpPr>
            <a:spLocks noGrp="1"/>
          </p:cNvSpPr>
          <p:nvPr>
            <p:ph type="body" sz="quarter" idx="121" hasCustomPrompt="1"/>
          </p:nvPr>
        </p:nvSpPr>
        <p:spPr>
          <a:xfrm>
            <a:off x="7277100" y="4826234"/>
            <a:ext cx="2417763"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defRPr>
            </a:lvl1pPr>
          </a:lstStyle>
          <a:p>
            <a:pPr lvl="0"/>
            <a:r>
              <a:rPr kumimoji="0" lang="en-US" sz="1200" b="1" i="0" u="none" strike="noStrike" kern="1200" cap="none" spc="0" normalizeH="0" baseline="0" noProof="0" dirty="0">
                <a:ln>
                  <a:noFill/>
                </a:ln>
                <a:solidFill>
                  <a:srgbClr val="000000"/>
                </a:solidFill>
                <a:effectLst/>
                <a:uLnTx/>
                <a:uFillTx/>
                <a:latin typeface="Calibri Bold" pitchFamily="34" charset="0"/>
                <a:ea typeface="Calibri Bold" pitchFamily="34" charset="-122"/>
                <a:cs typeface="Calibri Bold" pitchFamily="34" charset="-120"/>
              </a:rPr>
              <a:t>About</a:t>
            </a:r>
            <a:endParaRPr lang="en-US" dirty="0"/>
          </a:p>
        </p:txBody>
      </p:sp>
      <p:pic>
        <p:nvPicPr>
          <p:cNvPr id="3" name="Picture Placeholder 13">
            <a:extLst>
              <a:ext uri="{FF2B5EF4-FFF2-40B4-BE49-F238E27FC236}">
                <a16:creationId xmlns:a16="http://schemas.microsoft.com/office/drawing/2014/main" id="{CEECF915-D492-475B-FF79-C4C6766E758C}"/>
              </a:ext>
            </a:extLst>
          </p:cNvPr>
          <p:cNvPicPr>
            <a:picLocks noChangeAspect="1"/>
          </p:cNvPicPr>
          <p:nvPr userDrawn="1"/>
        </p:nvPicPr>
        <p:blipFill>
          <a:blip r:embed="rId6">
            <a:extLst>
              <a:ext uri="{96DAC541-7B7A-43D3-8B79-37D633B846F1}">
                <asvg:svgBlip xmlns:asvg="http://schemas.microsoft.com/office/drawing/2016/SVG/main" r:embed="rId7"/>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7831379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ject team_3x3 list">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B05A529A-305B-C144-A9A4-77450136C4D2}"/>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A5F91134-9BD7-564F-A611-8179E2E817A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cxnSp>
        <p:nvCxnSpPr>
          <p:cNvPr id="35" name="Straight Connector 34">
            <a:extLst>
              <a:ext uri="{FF2B5EF4-FFF2-40B4-BE49-F238E27FC236}">
                <a16:creationId xmlns:a16="http://schemas.microsoft.com/office/drawing/2014/main" id="{4FF74C86-0341-C742-847F-898786AD6B86}"/>
              </a:ext>
            </a:extLst>
          </p:cNvPr>
          <p:cNvCxnSpPr>
            <a:cxnSpLocks/>
          </p:cNvCxnSpPr>
          <p:nvPr userDrawn="1"/>
        </p:nvCxnSpPr>
        <p:spPr>
          <a:xfrm>
            <a:off x="3432519" y="4798227"/>
            <a:ext cx="0" cy="1250950"/>
          </a:xfrm>
          <a:prstGeom prst="line">
            <a:avLst/>
          </a:prstGeom>
          <a:ln w="9525">
            <a:solidFill>
              <a:srgbClr val="F0F0EB"/>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C0AB5E94-86C3-3C46-9F1B-7E3209855AF8}"/>
              </a:ext>
            </a:extLst>
          </p:cNvPr>
          <p:cNvSpPr>
            <a:spLocks noGrp="1"/>
          </p:cNvSpPr>
          <p:nvPr>
            <p:ph type="body" sz="quarter" idx="70" hasCustomPrompt="1"/>
          </p:nvPr>
        </p:nvSpPr>
        <p:spPr>
          <a:xfrm>
            <a:off x="633600" y="442800"/>
            <a:ext cx="2373661"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46" name="Text Placeholder 2">
            <a:extLst>
              <a:ext uri="{FF2B5EF4-FFF2-40B4-BE49-F238E27FC236}">
                <a16:creationId xmlns:a16="http://schemas.microsoft.com/office/drawing/2014/main" id="{967A3F2D-FB7A-B444-A676-E87AB3982B57}"/>
              </a:ext>
            </a:extLst>
          </p:cNvPr>
          <p:cNvSpPr>
            <a:spLocks noGrp="1"/>
          </p:cNvSpPr>
          <p:nvPr>
            <p:ph type="body" sz="quarter" idx="40" hasCustomPrompt="1"/>
          </p:nvPr>
        </p:nvSpPr>
        <p:spPr>
          <a:xfrm>
            <a:off x="633413" y="630000"/>
            <a:ext cx="2366243" cy="369332"/>
          </a:xfrm>
          <a:prstGeom prst="rect">
            <a:avLst/>
          </a:prstGeom>
        </p:spPr>
        <p:txBody>
          <a:bodyPr wrap="square">
            <a:spAutoFit/>
          </a:bodyPr>
          <a:lstStyle>
            <a:lvl1pPr marL="0" indent="0">
              <a:lnSpc>
                <a:spcPct val="100000"/>
              </a:lnSpc>
              <a:spcBef>
                <a:spcPts val="0"/>
              </a:spcBef>
              <a:spcAft>
                <a:spcPts val="0"/>
              </a:spcAft>
              <a:buNone/>
              <a:defRPr sz="24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Project team</a:t>
            </a:r>
          </a:p>
        </p:txBody>
      </p:sp>
      <p:cxnSp>
        <p:nvCxnSpPr>
          <p:cNvPr id="28" name="Straight Connector 27">
            <a:extLst>
              <a:ext uri="{FF2B5EF4-FFF2-40B4-BE49-F238E27FC236}">
                <a16:creationId xmlns:a16="http://schemas.microsoft.com/office/drawing/2014/main" id="{C86BB741-3875-F74B-BD5E-F988DD9818DB}"/>
              </a:ext>
            </a:extLst>
          </p:cNvPr>
          <p:cNvCxnSpPr>
            <a:cxnSpLocks/>
          </p:cNvCxnSpPr>
          <p:nvPr userDrawn="1"/>
        </p:nvCxnSpPr>
        <p:spPr>
          <a:xfrm>
            <a:off x="3416299" y="2082800"/>
            <a:ext cx="0" cy="1077218"/>
          </a:xfrm>
          <a:prstGeom prst="line">
            <a:avLst/>
          </a:prstGeom>
          <a:ln w="9525">
            <a:solidFill>
              <a:srgbClr val="F0F0EB"/>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7A47996F-C7AF-E30D-E81D-CD1472F559B0}"/>
              </a:ext>
            </a:extLst>
          </p:cNvPr>
          <p:cNvSpPr>
            <a:spLocks noGrp="1" noChangeAspect="1"/>
          </p:cNvSpPr>
          <p:nvPr>
            <p:ph type="pic" sz="quarter" idx="30"/>
          </p:nvPr>
        </p:nvSpPr>
        <p:spPr>
          <a:xfrm>
            <a:off x="635000" y="146685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24" name="Picture Placeholder 4">
            <a:extLst>
              <a:ext uri="{FF2B5EF4-FFF2-40B4-BE49-F238E27FC236}">
                <a16:creationId xmlns:a16="http://schemas.microsoft.com/office/drawing/2014/main" id="{5707117B-4054-96E5-BB56-A01804DEE93F}"/>
              </a:ext>
            </a:extLst>
          </p:cNvPr>
          <p:cNvSpPr>
            <a:spLocks noGrp="1" noChangeAspect="1"/>
          </p:cNvSpPr>
          <p:nvPr>
            <p:ph type="pic" sz="quarter" idx="90"/>
          </p:nvPr>
        </p:nvSpPr>
        <p:spPr>
          <a:xfrm>
            <a:off x="4337050" y="146685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30" name="Picture Placeholder 4">
            <a:extLst>
              <a:ext uri="{FF2B5EF4-FFF2-40B4-BE49-F238E27FC236}">
                <a16:creationId xmlns:a16="http://schemas.microsoft.com/office/drawing/2014/main" id="{C22A461A-0325-2A83-B26E-C3D8937648AD}"/>
              </a:ext>
            </a:extLst>
          </p:cNvPr>
          <p:cNvSpPr>
            <a:spLocks noGrp="1" noChangeAspect="1"/>
          </p:cNvSpPr>
          <p:nvPr>
            <p:ph type="pic" sz="quarter" idx="92"/>
          </p:nvPr>
        </p:nvSpPr>
        <p:spPr>
          <a:xfrm>
            <a:off x="8045450" y="146685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33" name="Picture Placeholder 4">
            <a:extLst>
              <a:ext uri="{FF2B5EF4-FFF2-40B4-BE49-F238E27FC236}">
                <a16:creationId xmlns:a16="http://schemas.microsoft.com/office/drawing/2014/main" id="{CFFAE175-A830-34B1-7E2C-5AD9BB18DD57}"/>
              </a:ext>
            </a:extLst>
          </p:cNvPr>
          <p:cNvSpPr>
            <a:spLocks noGrp="1" noChangeAspect="1"/>
          </p:cNvSpPr>
          <p:nvPr>
            <p:ph type="pic" sz="quarter" idx="94"/>
          </p:nvPr>
        </p:nvSpPr>
        <p:spPr>
          <a:xfrm>
            <a:off x="635000" y="313055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38" name="Picture Placeholder 4">
            <a:extLst>
              <a:ext uri="{FF2B5EF4-FFF2-40B4-BE49-F238E27FC236}">
                <a16:creationId xmlns:a16="http://schemas.microsoft.com/office/drawing/2014/main" id="{3208AA9F-67D9-685F-28E0-C2E51BD603C7}"/>
              </a:ext>
            </a:extLst>
          </p:cNvPr>
          <p:cNvSpPr>
            <a:spLocks noGrp="1" noChangeAspect="1"/>
          </p:cNvSpPr>
          <p:nvPr>
            <p:ph type="pic" sz="quarter" idx="96"/>
          </p:nvPr>
        </p:nvSpPr>
        <p:spPr>
          <a:xfrm>
            <a:off x="4337050" y="313055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43" name="Picture Placeholder 4">
            <a:extLst>
              <a:ext uri="{FF2B5EF4-FFF2-40B4-BE49-F238E27FC236}">
                <a16:creationId xmlns:a16="http://schemas.microsoft.com/office/drawing/2014/main" id="{87F8A19A-54E6-5376-0BEE-DFECFEAF16AC}"/>
              </a:ext>
            </a:extLst>
          </p:cNvPr>
          <p:cNvSpPr>
            <a:spLocks noGrp="1" noChangeAspect="1"/>
          </p:cNvSpPr>
          <p:nvPr>
            <p:ph type="pic" sz="quarter" idx="98"/>
          </p:nvPr>
        </p:nvSpPr>
        <p:spPr>
          <a:xfrm>
            <a:off x="8045450" y="313055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47" name="Picture Placeholder 4">
            <a:extLst>
              <a:ext uri="{FF2B5EF4-FFF2-40B4-BE49-F238E27FC236}">
                <a16:creationId xmlns:a16="http://schemas.microsoft.com/office/drawing/2014/main" id="{EA9CF073-812B-919B-952A-ECB70D179D29}"/>
              </a:ext>
            </a:extLst>
          </p:cNvPr>
          <p:cNvSpPr>
            <a:spLocks noGrp="1" noChangeAspect="1"/>
          </p:cNvSpPr>
          <p:nvPr>
            <p:ph type="pic" sz="quarter" idx="100"/>
          </p:nvPr>
        </p:nvSpPr>
        <p:spPr>
          <a:xfrm>
            <a:off x="635000" y="478790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51" name="Picture Placeholder 4">
            <a:extLst>
              <a:ext uri="{FF2B5EF4-FFF2-40B4-BE49-F238E27FC236}">
                <a16:creationId xmlns:a16="http://schemas.microsoft.com/office/drawing/2014/main" id="{E3BC7902-1818-E8E3-2FE3-62A88E349DA8}"/>
              </a:ext>
            </a:extLst>
          </p:cNvPr>
          <p:cNvSpPr>
            <a:spLocks noGrp="1" noChangeAspect="1"/>
          </p:cNvSpPr>
          <p:nvPr>
            <p:ph type="pic" sz="quarter" idx="102"/>
          </p:nvPr>
        </p:nvSpPr>
        <p:spPr>
          <a:xfrm>
            <a:off x="4337050" y="478790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53" name="Picture Placeholder 4">
            <a:extLst>
              <a:ext uri="{FF2B5EF4-FFF2-40B4-BE49-F238E27FC236}">
                <a16:creationId xmlns:a16="http://schemas.microsoft.com/office/drawing/2014/main" id="{24A81BC9-2966-FE69-5238-5E8F8CAFDD57}"/>
              </a:ext>
            </a:extLst>
          </p:cNvPr>
          <p:cNvSpPr>
            <a:spLocks noGrp="1" noChangeAspect="1"/>
          </p:cNvSpPr>
          <p:nvPr>
            <p:ph type="pic" sz="quarter" idx="104"/>
          </p:nvPr>
        </p:nvSpPr>
        <p:spPr>
          <a:xfrm>
            <a:off x="8045450" y="4787901"/>
            <a:ext cx="936000" cy="936000"/>
          </a:xfrm>
          <a:prstGeom prst="ellipse">
            <a:avLst/>
          </a:prstGeom>
          <a:solidFill>
            <a:srgbClr val="DADADA"/>
          </a:solidFill>
        </p:spPr>
        <p:txBody>
          <a:bodyPr/>
          <a:lstStyle>
            <a:lvl1pPr marL="0" indent="0" algn="ctr">
              <a:buNone/>
              <a:defRPr sz="1000"/>
            </a:lvl1pPr>
          </a:lstStyle>
          <a:p>
            <a:r>
              <a:rPr lang="en-GB"/>
              <a:t>Click icon to add picture</a:t>
            </a:r>
            <a:endParaRPr lang="en-GB" dirty="0"/>
          </a:p>
        </p:txBody>
      </p:sp>
      <p:sp>
        <p:nvSpPr>
          <p:cNvPr id="5" name="Text Placeholder 7">
            <a:extLst>
              <a:ext uri="{FF2B5EF4-FFF2-40B4-BE49-F238E27FC236}">
                <a16:creationId xmlns:a16="http://schemas.microsoft.com/office/drawing/2014/main" id="{F27EA086-DA39-62B3-0297-64EBEB7541FE}"/>
              </a:ext>
            </a:extLst>
          </p:cNvPr>
          <p:cNvSpPr>
            <a:spLocks noGrp="1"/>
          </p:cNvSpPr>
          <p:nvPr>
            <p:ph type="body" sz="quarter" idx="108" hasCustomPrompt="1"/>
          </p:nvPr>
        </p:nvSpPr>
        <p:spPr>
          <a:xfrm>
            <a:off x="1917700" y="1518436"/>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8" name="Text Placeholder 7">
            <a:extLst>
              <a:ext uri="{FF2B5EF4-FFF2-40B4-BE49-F238E27FC236}">
                <a16:creationId xmlns:a16="http://schemas.microsoft.com/office/drawing/2014/main" id="{FA91A187-5866-C647-8039-3322812647C1}"/>
              </a:ext>
            </a:extLst>
          </p:cNvPr>
          <p:cNvSpPr>
            <a:spLocks noGrp="1"/>
          </p:cNvSpPr>
          <p:nvPr>
            <p:ph type="body" sz="quarter" idx="111" hasCustomPrompt="1"/>
          </p:nvPr>
        </p:nvSpPr>
        <p:spPr>
          <a:xfrm>
            <a:off x="1917700" y="1698244"/>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10" name="Text Placeholder 7">
            <a:extLst>
              <a:ext uri="{FF2B5EF4-FFF2-40B4-BE49-F238E27FC236}">
                <a16:creationId xmlns:a16="http://schemas.microsoft.com/office/drawing/2014/main" id="{39539085-E0E7-6571-C770-A0719E28F519}"/>
              </a:ext>
            </a:extLst>
          </p:cNvPr>
          <p:cNvSpPr>
            <a:spLocks noGrp="1"/>
          </p:cNvSpPr>
          <p:nvPr>
            <p:ph type="body" sz="quarter" idx="113" hasCustomPrompt="1"/>
          </p:nvPr>
        </p:nvSpPr>
        <p:spPr>
          <a:xfrm>
            <a:off x="1917700" y="3169682"/>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11" name="Text Placeholder 7">
            <a:extLst>
              <a:ext uri="{FF2B5EF4-FFF2-40B4-BE49-F238E27FC236}">
                <a16:creationId xmlns:a16="http://schemas.microsoft.com/office/drawing/2014/main" id="{0A22D70F-F4A3-40FC-6DC9-3259C7452B52}"/>
              </a:ext>
            </a:extLst>
          </p:cNvPr>
          <p:cNvSpPr>
            <a:spLocks noGrp="1"/>
          </p:cNvSpPr>
          <p:nvPr>
            <p:ph type="body" sz="quarter" idx="114" hasCustomPrompt="1"/>
          </p:nvPr>
        </p:nvSpPr>
        <p:spPr>
          <a:xfrm>
            <a:off x="1917700" y="3349490"/>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12" name="Text Placeholder 2">
            <a:extLst>
              <a:ext uri="{FF2B5EF4-FFF2-40B4-BE49-F238E27FC236}">
                <a16:creationId xmlns:a16="http://schemas.microsoft.com/office/drawing/2014/main" id="{1FB8E1D0-2651-42BE-6CA3-1B0D26EC6122}"/>
              </a:ext>
            </a:extLst>
          </p:cNvPr>
          <p:cNvSpPr>
            <a:spLocks noGrp="1"/>
          </p:cNvSpPr>
          <p:nvPr>
            <p:ph type="body" sz="quarter" idx="115" hasCustomPrompt="1"/>
          </p:nvPr>
        </p:nvSpPr>
        <p:spPr>
          <a:xfrm>
            <a:off x="1917700" y="2072651"/>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16" name="Text Placeholder 2">
            <a:extLst>
              <a:ext uri="{FF2B5EF4-FFF2-40B4-BE49-F238E27FC236}">
                <a16:creationId xmlns:a16="http://schemas.microsoft.com/office/drawing/2014/main" id="{2AA6CCD3-B38A-3C1E-C2F1-A8BB98429926}"/>
              </a:ext>
            </a:extLst>
          </p:cNvPr>
          <p:cNvSpPr>
            <a:spLocks noGrp="1"/>
          </p:cNvSpPr>
          <p:nvPr>
            <p:ph type="body" sz="quarter" idx="116" hasCustomPrompt="1"/>
          </p:nvPr>
        </p:nvSpPr>
        <p:spPr>
          <a:xfrm>
            <a:off x="1917700" y="3723897"/>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20" name="Text Placeholder 7">
            <a:extLst>
              <a:ext uri="{FF2B5EF4-FFF2-40B4-BE49-F238E27FC236}">
                <a16:creationId xmlns:a16="http://schemas.microsoft.com/office/drawing/2014/main" id="{87761ACA-9248-6478-D69E-96416CF4D817}"/>
              </a:ext>
            </a:extLst>
          </p:cNvPr>
          <p:cNvSpPr>
            <a:spLocks noGrp="1"/>
          </p:cNvSpPr>
          <p:nvPr>
            <p:ph type="body" sz="quarter" idx="117" hasCustomPrompt="1"/>
          </p:nvPr>
        </p:nvSpPr>
        <p:spPr>
          <a:xfrm>
            <a:off x="1917700" y="4821501"/>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23" name="Text Placeholder 7">
            <a:extLst>
              <a:ext uri="{FF2B5EF4-FFF2-40B4-BE49-F238E27FC236}">
                <a16:creationId xmlns:a16="http://schemas.microsoft.com/office/drawing/2014/main" id="{7642574D-5E0E-8D51-5E03-50F48EECBBC4}"/>
              </a:ext>
            </a:extLst>
          </p:cNvPr>
          <p:cNvSpPr>
            <a:spLocks noGrp="1"/>
          </p:cNvSpPr>
          <p:nvPr>
            <p:ph type="body" sz="quarter" idx="118" hasCustomPrompt="1"/>
          </p:nvPr>
        </p:nvSpPr>
        <p:spPr>
          <a:xfrm>
            <a:off x="1917700" y="5011094"/>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25" name="Text Placeholder 2">
            <a:extLst>
              <a:ext uri="{FF2B5EF4-FFF2-40B4-BE49-F238E27FC236}">
                <a16:creationId xmlns:a16="http://schemas.microsoft.com/office/drawing/2014/main" id="{EB194EF7-8409-9FDB-1672-13041983DA8A}"/>
              </a:ext>
            </a:extLst>
          </p:cNvPr>
          <p:cNvSpPr>
            <a:spLocks noGrp="1"/>
          </p:cNvSpPr>
          <p:nvPr>
            <p:ph type="body" sz="quarter" idx="119" hasCustomPrompt="1"/>
          </p:nvPr>
        </p:nvSpPr>
        <p:spPr>
          <a:xfrm>
            <a:off x="1917700" y="5383307"/>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26" name="Text Placeholder 7">
            <a:extLst>
              <a:ext uri="{FF2B5EF4-FFF2-40B4-BE49-F238E27FC236}">
                <a16:creationId xmlns:a16="http://schemas.microsoft.com/office/drawing/2014/main" id="{8F6D9831-C2B0-5AA6-308E-23FD1ED0D97D}"/>
              </a:ext>
            </a:extLst>
          </p:cNvPr>
          <p:cNvSpPr>
            <a:spLocks noGrp="1"/>
          </p:cNvSpPr>
          <p:nvPr>
            <p:ph type="body" sz="quarter" idx="120" hasCustomPrompt="1"/>
          </p:nvPr>
        </p:nvSpPr>
        <p:spPr>
          <a:xfrm>
            <a:off x="5619750" y="1518436"/>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29" name="Text Placeholder 7">
            <a:extLst>
              <a:ext uri="{FF2B5EF4-FFF2-40B4-BE49-F238E27FC236}">
                <a16:creationId xmlns:a16="http://schemas.microsoft.com/office/drawing/2014/main" id="{BD903463-A668-F76B-06F6-A90F3088DA74}"/>
              </a:ext>
            </a:extLst>
          </p:cNvPr>
          <p:cNvSpPr>
            <a:spLocks noGrp="1"/>
          </p:cNvSpPr>
          <p:nvPr>
            <p:ph type="body" sz="quarter" idx="121" hasCustomPrompt="1"/>
          </p:nvPr>
        </p:nvSpPr>
        <p:spPr>
          <a:xfrm>
            <a:off x="5619750" y="1698244"/>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31" name="Text Placeholder 7">
            <a:extLst>
              <a:ext uri="{FF2B5EF4-FFF2-40B4-BE49-F238E27FC236}">
                <a16:creationId xmlns:a16="http://schemas.microsoft.com/office/drawing/2014/main" id="{0DB66D04-F18F-0194-F53C-98B4E7C88D73}"/>
              </a:ext>
            </a:extLst>
          </p:cNvPr>
          <p:cNvSpPr>
            <a:spLocks noGrp="1"/>
          </p:cNvSpPr>
          <p:nvPr>
            <p:ph type="body" sz="quarter" idx="122" hasCustomPrompt="1"/>
          </p:nvPr>
        </p:nvSpPr>
        <p:spPr>
          <a:xfrm>
            <a:off x="5619750" y="3169682"/>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34" name="Text Placeholder 7">
            <a:extLst>
              <a:ext uri="{FF2B5EF4-FFF2-40B4-BE49-F238E27FC236}">
                <a16:creationId xmlns:a16="http://schemas.microsoft.com/office/drawing/2014/main" id="{D5C631CB-4E47-7648-D879-AF09CF778222}"/>
              </a:ext>
            </a:extLst>
          </p:cNvPr>
          <p:cNvSpPr>
            <a:spLocks noGrp="1"/>
          </p:cNvSpPr>
          <p:nvPr>
            <p:ph type="body" sz="quarter" idx="123" hasCustomPrompt="1"/>
          </p:nvPr>
        </p:nvSpPr>
        <p:spPr>
          <a:xfrm>
            <a:off x="5619750" y="3349490"/>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36" name="Text Placeholder 2">
            <a:extLst>
              <a:ext uri="{FF2B5EF4-FFF2-40B4-BE49-F238E27FC236}">
                <a16:creationId xmlns:a16="http://schemas.microsoft.com/office/drawing/2014/main" id="{A9DE4A67-12DD-61FA-53AF-49B8A2036678}"/>
              </a:ext>
            </a:extLst>
          </p:cNvPr>
          <p:cNvSpPr>
            <a:spLocks noGrp="1"/>
          </p:cNvSpPr>
          <p:nvPr>
            <p:ph type="body" sz="quarter" idx="124" hasCustomPrompt="1"/>
          </p:nvPr>
        </p:nvSpPr>
        <p:spPr>
          <a:xfrm>
            <a:off x="5619750" y="2072651"/>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40" name="Text Placeholder 2">
            <a:extLst>
              <a:ext uri="{FF2B5EF4-FFF2-40B4-BE49-F238E27FC236}">
                <a16:creationId xmlns:a16="http://schemas.microsoft.com/office/drawing/2014/main" id="{3EBE9FA1-9703-2BB6-2B58-8C51DA4BB78C}"/>
              </a:ext>
            </a:extLst>
          </p:cNvPr>
          <p:cNvSpPr>
            <a:spLocks noGrp="1"/>
          </p:cNvSpPr>
          <p:nvPr>
            <p:ph type="body" sz="quarter" idx="125" hasCustomPrompt="1"/>
          </p:nvPr>
        </p:nvSpPr>
        <p:spPr>
          <a:xfrm>
            <a:off x="5619750" y="3723897"/>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41" name="Text Placeholder 7">
            <a:extLst>
              <a:ext uri="{FF2B5EF4-FFF2-40B4-BE49-F238E27FC236}">
                <a16:creationId xmlns:a16="http://schemas.microsoft.com/office/drawing/2014/main" id="{2671D6C4-0E28-AEB3-822C-DE855CE983F7}"/>
              </a:ext>
            </a:extLst>
          </p:cNvPr>
          <p:cNvSpPr>
            <a:spLocks noGrp="1"/>
          </p:cNvSpPr>
          <p:nvPr>
            <p:ph type="body" sz="quarter" idx="126" hasCustomPrompt="1"/>
          </p:nvPr>
        </p:nvSpPr>
        <p:spPr>
          <a:xfrm>
            <a:off x="5619750" y="4821501"/>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42" name="Text Placeholder 7">
            <a:extLst>
              <a:ext uri="{FF2B5EF4-FFF2-40B4-BE49-F238E27FC236}">
                <a16:creationId xmlns:a16="http://schemas.microsoft.com/office/drawing/2014/main" id="{9748CC98-0058-91BA-66C9-B111987FE1EB}"/>
              </a:ext>
            </a:extLst>
          </p:cNvPr>
          <p:cNvSpPr>
            <a:spLocks noGrp="1"/>
          </p:cNvSpPr>
          <p:nvPr>
            <p:ph type="body" sz="quarter" idx="127" hasCustomPrompt="1"/>
          </p:nvPr>
        </p:nvSpPr>
        <p:spPr>
          <a:xfrm>
            <a:off x="5619750" y="5011094"/>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48" name="Text Placeholder 2">
            <a:extLst>
              <a:ext uri="{FF2B5EF4-FFF2-40B4-BE49-F238E27FC236}">
                <a16:creationId xmlns:a16="http://schemas.microsoft.com/office/drawing/2014/main" id="{D67DC460-C651-112F-EDA3-0BFF3044FC21}"/>
              </a:ext>
            </a:extLst>
          </p:cNvPr>
          <p:cNvSpPr>
            <a:spLocks noGrp="1"/>
          </p:cNvSpPr>
          <p:nvPr>
            <p:ph type="body" sz="quarter" idx="128" hasCustomPrompt="1"/>
          </p:nvPr>
        </p:nvSpPr>
        <p:spPr>
          <a:xfrm>
            <a:off x="5619750" y="5383307"/>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49" name="Text Placeholder 7">
            <a:extLst>
              <a:ext uri="{FF2B5EF4-FFF2-40B4-BE49-F238E27FC236}">
                <a16:creationId xmlns:a16="http://schemas.microsoft.com/office/drawing/2014/main" id="{23D8A00E-6E24-B3DD-3E8B-31DEC3DB0012}"/>
              </a:ext>
            </a:extLst>
          </p:cNvPr>
          <p:cNvSpPr>
            <a:spLocks noGrp="1"/>
          </p:cNvSpPr>
          <p:nvPr>
            <p:ph type="body" sz="quarter" idx="129" hasCustomPrompt="1"/>
          </p:nvPr>
        </p:nvSpPr>
        <p:spPr>
          <a:xfrm>
            <a:off x="9328150" y="1518436"/>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55" name="Text Placeholder 7">
            <a:extLst>
              <a:ext uri="{FF2B5EF4-FFF2-40B4-BE49-F238E27FC236}">
                <a16:creationId xmlns:a16="http://schemas.microsoft.com/office/drawing/2014/main" id="{F73122B0-99D6-557F-12E2-DA983521F5FB}"/>
              </a:ext>
            </a:extLst>
          </p:cNvPr>
          <p:cNvSpPr>
            <a:spLocks noGrp="1"/>
          </p:cNvSpPr>
          <p:nvPr>
            <p:ph type="body" sz="quarter" idx="130" hasCustomPrompt="1"/>
          </p:nvPr>
        </p:nvSpPr>
        <p:spPr>
          <a:xfrm>
            <a:off x="9328150" y="1698244"/>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56" name="Text Placeholder 7">
            <a:extLst>
              <a:ext uri="{FF2B5EF4-FFF2-40B4-BE49-F238E27FC236}">
                <a16:creationId xmlns:a16="http://schemas.microsoft.com/office/drawing/2014/main" id="{CB219BE5-A637-912C-7DC2-9DEAC65FEAC2}"/>
              </a:ext>
            </a:extLst>
          </p:cNvPr>
          <p:cNvSpPr>
            <a:spLocks noGrp="1"/>
          </p:cNvSpPr>
          <p:nvPr>
            <p:ph type="body" sz="quarter" idx="131" hasCustomPrompt="1"/>
          </p:nvPr>
        </p:nvSpPr>
        <p:spPr>
          <a:xfrm>
            <a:off x="9328150" y="3169682"/>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57" name="Text Placeholder 7">
            <a:extLst>
              <a:ext uri="{FF2B5EF4-FFF2-40B4-BE49-F238E27FC236}">
                <a16:creationId xmlns:a16="http://schemas.microsoft.com/office/drawing/2014/main" id="{F677D500-1FA9-2830-B82C-ACF2A5C010EA}"/>
              </a:ext>
            </a:extLst>
          </p:cNvPr>
          <p:cNvSpPr>
            <a:spLocks noGrp="1"/>
          </p:cNvSpPr>
          <p:nvPr>
            <p:ph type="body" sz="quarter" idx="132" hasCustomPrompt="1"/>
          </p:nvPr>
        </p:nvSpPr>
        <p:spPr>
          <a:xfrm>
            <a:off x="9328150" y="3349490"/>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58" name="Text Placeholder 2">
            <a:extLst>
              <a:ext uri="{FF2B5EF4-FFF2-40B4-BE49-F238E27FC236}">
                <a16:creationId xmlns:a16="http://schemas.microsoft.com/office/drawing/2014/main" id="{5F53AA73-454E-AA2C-8088-55C5EFDEB8A0}"/>
              </a:ext>
            </a:extLst>
          </p:cNvPr>
          <p:cNvSpPr>
            <a:spLocks noGrp="1"/>
          </p:cNvSpPr>
          <p:nvPr>
            <p:ph type="body" sz="quarter" idx="133" hasCustomPrompt="1"/>
          </p:nvPr>
        </p:nvSpPr>
        <p:spPr>
          <a:xfrm>
            <a:off x="9328150" y="2072651"/>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59" name="Text Placeholder 2">
            <a:extLst>
              <a:ext uri="{FF2B5EF4-FFF2-40B4-BE49-F238E27FC236}">
                <a16:creationId xmlns:a16="http://schemas.microsoft.com/office/drawing/2014/main" id="{0A34A26C-8802-5A39-77A5-CFDB76BA7593}"/>
              </a:ext>
            </a:extLst>
          </p:cNvPr>
          <p:cNvSpPr>
            <a:spLocks noGrp="1"/>
          </p:cNvSpPr>
          <p:nvPr>
            <p:ph type="body" sz="quarter" idx="134" hasCustomPrompt="1"/>
          </p:nvPr>
        </p:nvSpPr>
        <p:spPr>
          <a:xfrm>
            <a:off x="9328150" y="3723897"/>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sp>
        <p:nvSpPr>
          <p:cNvPr id="60" name="Text Placeholder 7">
            <a:extLst>
              <a:ext uri="{FF2B5EF4-FFF2-40B4-BE49-F238E27FC236}">
                <a16:creationId xmlns:a16="http://schemas.microsoft.com/office/drawing/2014/main" id="{961D5417-E237-207A-1FF1-FDA542A3BB57}"/>
              </a:ext>
            </a:extLst>
          </p:cNvPr>
          <p:cNvSpPr>
            <a:spLocks noGrp="1"/>
          </p:cNvSpPr>
          <p:nvPr>
            <p:ph type="body" sz="quarter" idx="135" hasCustomPrompt="1"/>
          </p:nvPr>
        </p:nvSpPr>
        <p:spPr>
          <a:xfrm>
            <a:off x="9328150" y="4821501"/>
            <a:ext cx="1437447" cy="148662"/>
          </a:xfrm>
          <a:prstGeom prst="rect">
            <a:avLst/>
          </a:prstGeom>
        </p:spPr>
        <p:txBody>
          <a:bodyPr wrap="square">
            <a:noAutofit/>
          </a:bodyPr>
          <a:lstStyle>
            <a:lvl1pPr marL="0" indent="0">
              <a:lnSpc>
                <a:spcPct val="100000"/>
              </a:lnSpc>
              <a:spcBef>
                <a:spcPts val="0"/>
              </a:spcBef>
              <a:spcAft>
                <a:spcPts val="0"/>
              </a:spcAft>
              <a:buNone/>
              <a:defRPr sz="1200" b="1" spc="20" baseline="0">
                <a:solidFill>
                  <a:schemeClr val="tx1"/>
                </a:solidFill>
                <a:latin typeface="+mn-lt"/>
              </a:defRPr>
            </a:lvl1pPr>
          </a:lstStyle>
          <a:p>
            <a:pPr lvl="0"/>
            <a:r>
              <a:rPr lang="en-US" dirty="0"/>
              <a:t>Name</a:t>
            </a:r>
          </a:p>
        </p:txBody>
      </p:sp>
      <p:sp>
        <p:nvSpPr>
          <p:cNvPr id="61" name="Text Placeholder 7">
            <a:extLst>
              <a:ext uri="{FF2B5EF4-FFF2-40B4-BE49-F238E27FC236}">
                <a16:creationId xmlns:a16="http://schemas.microsoft.com/office/drawing/2014/main" id="{D3A2B2AD-FAD9-84CA-2BA7-EA0AC2ABAAED}"/>
              </a:ext>
            </a:extLst>
          </p:cNvPr>
          <p:cNvSpPr>
            <a:spLocks noGrp="1"/>
          </p:cNvSpPr>
          <p:nvPr>
            <p:ph type="body" sz="quarter" idx="136" hasCustomPrompt="1"/>
          </p:nvPr>
        </p:nvSpPr>
        <p:spPr>
          <a:xfrm>
            <a:off x="9328150" y="5011094"/>
            <a:ext cx="1437447" cy="148662"/>
          </a:xfrm>
          <a:prstGeom prst="rect">
            <a:avLst/>
          </a:prstGeom>
        </p:spPr>
        <p:txBody>
          <a:bodyPr wrap="square">
            <a:noAutofit/>
          </a:bodyPr>
          <a:lstStyle>
            <a:lvl1pPr marL="0" indent="0">
              <a:lnSpc>
                <a:spcPct val="100000"/>
              </a:lnSpc>
              <a:spcBef>
                <a:spcPts val="0"/>
              </a:spcBef>
              <a:spcAft>
                <a:spcPts val="0"/>
              </a:spcAft>
              <a:buNone/>
              <a:defRPr sz="1200" b="0" spc="20" baseline="0">
                <a:solidFill>
                  <a:schemeClr val="tx1"/>
                </a:solidFill>
                <a:latin typeface="+mn-lt"/>
              </a:defRPr>
            </a:lvl1pPr>
          </a:lstStyle>
          <a:p>
            <a:pPr lvl="0"/>
            <a:r>
              <a:rPr lang="en-US" dirty="0"/>
              <a:t>Job title goes here</a:t>
            </a:r>
          </a:p>
        </p:txBody>
      </p:sp>
      <p:sp>
        <p:nvSpPr>
          <p:cNvPr id="62" name="Text Placeholder 2">
            <a:extLst>
              <a:ext uri="{FF2B5EF4-FFF2-40B4-BE49-F238E27FC236}">
                <a16:creationId xmlns:a16="http://schemas.microsoft.com/office/drawing/2014/main" id="{73641C23-75EC-DEC2-F5DF-F9BE937259D3}"/>
              </a:ext>
            </a:extLst>
          </p:cNvPr>
          <p:cNvSpPr>
            <a:spLocks noGrp="1"/>
          </p:cNvSpPr>
          <p:nvPr>
            <p:ph type="body" sz="quarter" idx="137" hasCustomPrompt="1"/>
          </p:nvPr>
        </p:nvSpPr>
        <p:spPr>
          <a:xfrm>
            <a:off x="9328150" y="5383307"/>
            <a:ext cx="1436688" cy="359073"/>
          </a:xfrm>
          <a:prstGeom prst="rect">
            <a:avLst/>
          </a:prstGeom>
        </p:spPr>
        <p:txBody>
          <a:bodyPr>
            <a:spAutoFit/>
          </a:bodyPr>
          <a:lstStyle>
            <a:lvl1pPr marL="90488" indent="-90488">
              <a:spcBef>
                <a:spcPts val="0"/>
              </a:spcBef>
              <a:spcAft>
                <a:spcPts val="0"/>
              </a:spcAft>
              <a:tabLst/>
              <a:defRPr sz="1200">
                <a:latin typeface="+mn-lt"/>
              </a:defRPr>
            </a:lvl1pPr>
          </a:lstStyle>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1</a:t>
            </a:r>
          </a:p>
          <a:p>
            <a:pPr marL="171450" marR="0" lvl="0" indent="-171450" algn="l" defTabSz="914377" rtl="0" eaLnBrk="1" fontAlgn="auto" latinLnBrk="0" hangingPunct="1">
              <a:lnSpc>
                <a:spcPts val="1434"/>
              </a:lnSpc>
              <a:spcBef>
                <a:spcPts val="0"/>
              </a:spcBef>
              <a:spcAft>
                <a:spcPts val="0"/>
              </a:spcAft>
              <a:buClrTx/>
              <a:buSzTx/>
              <a:buFont typeface="Arial" panose="020B0604020202020204" pitchFamily="34" charset="0"/>
              <a:buChar char="•"/>
              <a:tabLst/>
              <a:defRPr/>
            </a:pPr>
            <a:r>
              <a:rPr kumimoji="0" lang="en-US" sz="1195" b="0" i="0" u="none" strike="noStrike" kern="1200" cap="none" spc="0" normalizeH="0" baseline="0" noProof="0" dirty="0">
                <a:ln>
                  <a:noFill/>
                </a:ln>
                <a:solidFill>
                  <a:srgbClr val="000000"/>
                </a:solidFill>
                <a:effectLst/>
                <a:uLnTx/>
                <a:uFillTx/>
                <a:latin typeface="Calibri Regular" pitchFamily="34" charset="0"/>
                <a:ea typeface="Calibri Regular" pitchFamily="34" charset="-122"/>
                <a:cs typeface="Calibri Regular" pitchFamily="34" charset="-120"/>
              </a:rPr>
              <a:t>Bullet line 2</a:t>
            </a:r>
          </a:p>
        </p:txBody>
      </p:sp>
      <p:pic>
        <p:nvPicPr>
          <p:cNvPr id="2" name="Picture Placeholder 13">
            <a:extLst>
              <a:ext uri="{FF2B5EF4-FFF2-40B4-BE49-F238E27FC236}">
                <a16:creationId xmlns:a16="http://schemas.microsoft.com/office/drawing/2014/main" id="{84F15AFE-1811-F7BD-7319-5E0652E75945}"/>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756233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py and map">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946F0FA-854F-DE49-83E2-73557212BE4E}"/>
              </a:ext>
            </a:extLst>
          </p:cNvPr>
          <p:cNvGrpSpPr/>
          <p:nvPr userDrawn="1"/>
        </p:nvGrpSpPr>
        <p:grpSpPr>
          <a:xfrm>
            <a:off x="3208151" y="939356"/>
            <a:ext cx="8907488" cy="5577350"/>
            <a:chOff x="4118865" y="1346736"/>
            <a:chExt cx="7686147" cy="4542667"/>
          </a:xfrm>
        </p:grpSpPr>
        <p:sp>
          <p:nvSpPr>
            <p:cNvPr id="27" name="Freeform 26">
              <a:extLst>
                <a:ext uri="{FF2B5EF4-FFF2-40B4-BE49-F238E27FC236}">
                  <a16:creationId xmlns:a16="http://schemas.microsoft.com/office/drawing/2014/main" id="{91EED6C9-B42A-4B41-9541-EE3A9E31AA13}"/>
                </a:ext>
              </a:extLst>
            </p:cNvPr>
            <p:cNvSpPr>
              <a:spLocks/>
            </p:cNvSpPr>
            <p:nvPr userDrawn="1">
              <p:custDataLst>
                <p:tags r:id="rId1"/>
              </p:custDataLst>
            </p:nvPr>
          </p:nvSpPr>
          <p:spPr bwMode="auto">
            <a:xfrm>
              <a:off x="5446313" y="5826476"/>
              <a:ext cx="37332" cy="56635"/>
            </a:xfrm>
            <a:custGeom>
              <a:avLst/>
              <a:gdLst>
                <a:gd name="T0" fmla="*/ 0 w 73"/>
                <a:gd name="T1" fmla="*/ 0 h 20"/>
                <a:gd name="T2" fmla="*/ 1 w 73"/>
                <a:gd name="T3" fmla="*/ 5 h 20"/>
                <a:gd name="T4" fmla="*/ 4 w 73"/>
                <a:gd name="T5" fmla="*/ 10 h 20"/>
                <a:gd name="T6" fmla="*/ 8 w 73"/>
                <a:gd name="T7" fmla="*/ 14 h 20"/>
                <a:gd name="T8" fmla="*/ 13 w 73"/>
                <a:gd name="T9" fmla="*/ 20 h 20"/>
                <a:gd name="T10" fmla="*/ 16 w 73"/>
                <a:gd name="T11" fmla="*/ 17 h 20"/>
                <a:gd name="T12" fmla="*/ 19 w 73"/>
                <a:gd name="T13" fmla="*/ 13 h 20"/>
                <a:gd name="T14" fmla="*/ 23 w 73"/>
                <a:gd name="T15" fmla="*/ 11 h 20"/>
                <a:gd name="T16" fmla="*/ 27 w 73"/>
                <a:gd name="T17" fmla="*/ 10 h 20"/>
                <a:gd name="T18" fmla="*/ 36 w 73"/>
                <a:gd name="T19" fmla="*/ 8 h 20"/>
                <a:gd name="T20" fmla="*/ 46 w 73"/>
                <a:gd name="T21" fmla="*/ 7 h 20"/>
                <a:gd name="T22" fmla="*/ 54 w 73"/>
                <a:gd name="T23" fmla="*/ 7 h 20"/>
                <a:gd name="T24" fmla="*/ 63 w 73"/>
                <a:gd name="T25" fmla="*/ 6 h 20"/>
                <a:gd name="T26" fmla="*/ 66 w 73"/>
                <a:gd name="T27" fmla="*/ 5 h 20"/>
                <a:gd name="T28" fmla="*/ 69 w 73"/>
                <a:gd name="T29" fmla="*/ 4 h 20"/>
                <a:gd name="T30" fmla="*/ 71 w 73"/>
                <a:gd name="T31" fmla="*/ 2 h 20"/>
                <a:gd name="T32" fmla="*/ 73 w 73"/>
                <a:gd name="T33" fmla="*/ 0 h 20"/>
                <a:gd name="T34" fmla="*/ 0 w 73"/>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 name="Freeform 25">
              <a:extLst>
                <a:ext uri="{FF2B5EF4-FFF2-40B4-BE49-F238E27FC236}">
                  <a16:creationId xmlns:a16="http://schemas.microsoft.com/office/drawing/2014/main" id="{8A3E54EA-EC6A-BA4B-A15B-29A9B4E3C10A}"/>
                </a:ext>
              </a:extLst>
            </p:cNvPr>
            <p:cNvSpPr>
              <a:spLocks/>
            </p:cNvSpPr>
            <p:nvPr userDrawn="1">
              <p:custDataLst>
                <p:tags r:id="rId2"/>
              </p:custDataLst>
            </p:nvPr>
          </p:nvSpPr>
          <p:spPr bwMode="auto">
            <a:xfrm>
              <a:off x="5465868" y="5832768"/>
              <a:ext cx="26667" cy="56635"/>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 name="Freeform 105">
              <a:extLst>
                <a:ext uri="{FF2B5EF4-FFF2-40B4-BE49-F238E27FC236}">
                  <a16:creationId xmlns:a16="http://schemas.microsoft.com/office/drawing/2014/main" id="{55A455D0-674B-5E43-A621-6E0F6EFA0459}"/>
                </a:ext>
              </a:extLst>
            </p:cNvPr>
            <p:cNvSpPr>
              <a:spLocks/>
            </p:cNvSpPr>
            <p:nvPr userDrawn="1">
              <p:custDataLst>
                <p:tags r:id="rId3"/>
              </p:custDataLst>
            </p:nvPr>
          </p:nvSpPr>
          <p:spPr bwMode="auto">
            <a:xfrm>
              <a:off x="6219636" y="5801305"/>
              <a:ext cx="60444" cy="58208"/>
            </a:xfrm>
            <a:custGeom>
              <a:avLst/>
              <a:gdLst>
                <a:gd name="T0" fmla="*/ 0 w 126"/>
                <a:gd name="T1" fmla="*/ 19 h 62"/>
                <a:gd name="T2" fmla="*/ 11 w 126"/>
                <a:gd name="T3" fmla="*/ 20 h 62"/>
                <a:gd name="T4" fmla="*/ 21 w 126"/>
                <a:gd name="T5" fmla="*/ 21 h 62"/>
                <a:gd name="T6" fmla="*/ 29 w 126"/>
                <a:gd name="T7" fmla="*/ 23 h 62"/>
                <a:gd name="T8" fmla="*/ 36 w 126"/>
                <a:gd name="T9" fmla="*/ 26 h 62"/>
                <a:gd name="T10" fmla="*/ 50 w 126"/>
                <a:gd name="T11" fmla="*/ 33 h 62"/>
                <a:gd name="T12" fmla="*/ 61 w 126"/>
                <a:gd name="T13" fmla="*/ 40 h 62"/>
                <a:gd name="T14" fmla="*/ 70 w 126"/>
                <a:gd name="T15" fmla="*/ 48 h 62"/>
                <a:gd name="T16" fmla="*/ 79 w 126"/>
                <a:gd name="T17" fmla="*/ 55 h 62"/>
                <a:gd name="T18" fmla="*/ 84 w 126"/>
                <a:gd name="T19" fmla="*/ 58 h 62"/>
                <a:gd name="T20" fmla="*/ 89 w 126"/>
                <a:gd name="T21" fmla="*/ 60 h 62"/>
                <a:gd name="T22" fmla="*/ 95 w 126"/>
                <a:gd name="T23" fmla="*/ 61 h 62"/>
                <a:gd name="T24" fmla="*/ 100 w 126"/>
                <a:gd name="T25" fmla="*/ 62 h 62"/>
                <a:gd name="T26" fmla="*/ 105 w 126"/>
                <a:gd name="T27" fmla="*/ 61 h 62"/>
                <a:gd name="T28" fmla="*/ 109 w 126"/>
                <a:gd name="T29" fmla="*/ 60 h 62"/>
                <a:gd name="T30" fmla="*/ 113 w 126"/>
                <a:gd name="T31" fmla="*/ 58 h 62"/>
                <a:gd name="T32" fmla="*/ 117 w 126"/>
                <a:gd name="T33" fmla="*/ 56 h 62"/>
                <a:gd name="T34" fmla="*/ 122 w 126"/>
                <a:gd name="T35" fmla="*/ 51 h 62"/>
                <a:gd name="T36" fmla="*/ 126 w 126"/>
                <a:gd name="T37" fmla="*/ 49 h 62"/>
                <a:gd name="T38" fmla="*/ 110 w 126"/>
                <a:gd name="T39" fmla="*/ 33 h 62"/>
                <a:gd name="T40" fmla="*/ 96 w 126"/>
                <a:gd name="T41" fmla="*/ 21 h 62"/>
                <a:gd name="T42" fmla="*/ 89 w 126"/>
                <a:gd name="T43" fmla="*/ 15 h 62"/>
                <a:gd name="T44" fmla="*/ 81 w 126"/>
                <a:gd name="T45" fmla="*/ 9 h 62"/>
                <a:gd name="T46" fmla="*/ 72 w 126"/>
                <a:gd name="T47" fmla="*/ 5 h 62"/>
                <a:gd name="T48" fmla="*/ 61 w 126"/>
                <a:gd name="T49" fmla="*/ 0 h 62"/>
                <a:gd name="T50" fmla="*/ 0 w 126"/>
                <a:gd name="T51" fmla="*/ 0 h 62"/>
                <a:gd name="T52" fmla="*/ 0 w 126"/>
                <a:gd name="T53" fmla="*/ 9 h 62"/>
                <a:gd name="T54" fmla="*/ 0 w 126"/>
                <a:gd name="T55"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 name="Freeform 197">
              <a:extLst>
                <a:ext uri="{FF2B5EF4-FFF2-40B4-BE49-F238E27FC236}">
                  <a16:creationId xmlns:a16="http://schemas.microsoft.com/office/drawing/2014/main" id="{F1FD872B-2294-3643-819B-EBDDDEB8A4DB}"/>
                </a:ext>
              </a:extLst>
            </p:cNvPr>
            <p:cNvSpPr>
              <a:spLocks/>
            </p:cNvSpPr>
            <p:nvPr userDrawn="1">
              <p:custDataLst>
                <p:tags r:id="rId4"/>
              </p:custDataLst>
            </p:nvPr>
          </p:nvSpPr>
          <p:spPr bwMode="auto">
            <a:xfrm>
              <a:off x="5465868" y="5832768"/>
              <a:ext cx="26667" cy="56635"/>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 name="Freeform 198">
              <a:extLst>
                <a:ext uri="{FF2B5EF4-FFF2-40B4-BE49-F238E27FC236}">
                  <a16:creationId xmlns:a16="http://schemas.microsoft.com/office/drawing/2014/main" id="{591BB3EA-5DE4-F54F-9FB3-77879C421DFA}"/>
                </a:ext>
              </a:extLst>
            </p:cNvPr>
            <p:cNvSpPr>
              <a:spLocks/>
            </p:cNvSpPr>
            <p:nvPr userDrawn="1">
              <p:custDataLst>
                <p:tags r:id="rId5"/>
              </p:custDataLst>
            </p:nvPr>
          </p:nvSpPr>
          <p:spPr bwMode="auto">
            <a:xfrm>
              <a:off x="5426757" y="5812319"/>
              <a:ext cx="39111" cy="58207"/>
            </a:xfrm>
            <a:custGeom>
              <a:avLst/>
              <a:gdLst>
                <a:gd name="T0" fmla="*/ 0 w 80"/>
                <a:gd name="T1" fmla="*/ 0 h 18"/>
                <a:gd name="T2" fmla="*/ 1 w 80"/>
                <a:gd name="T3" fmla="*/ 6 h 18"/>
                <a:gd name="T4" fmla="*/ 5 w 80"/>
                <a:gd name="T5" fmla="*/ 12 h 18"/>
                <a:gd name="T6" fmla="*/ 8 w 80"/>
                <a:gd name="T7" fmla="*/ 14 h 18"/>
                <a:gd name="T8" fmla="*/ 11 w 80"/>
                <a:gd name="T9" fmla="*/ 16 h 18"/>
                <a:gd name="T10" fmla="*/ 15 w 80"/>
                <a:gd name="T11" fmla="*/ 18 h 18"/>
                <a:gd name="T12" fmla="*/ 20 w 80"/>
                <a:gd name="T13" fmla="*/ 18 h 18"/>
                <a:gd name="T14" fmla="*/ 22 w 80"/>
                <a:gd name="T15" fmla="*/ 15 h 18"/>
                <a:gd name="T16" fmla="*/ 24 w 80"/>
                <a:gd name="T17" fmla="*/ 13 h 18"/>
                <a:gd name="T18" fmla="*/ 26 w 80"/>
                <a:gd name="T19" fmla="*/ 11 h 18"/>
                <a:gd name="T20" fmla="*/ 31 w 80"/>
                <a:gd name="T21" fmla="*/ 10 h 18"/>
                <a:gd name="T22" fmla="*/ 38 w 80"/>
                <a:gd name="T23" fmla="*/ 8 h 18"/>
                <a:gd name="T24" fmla="*/ 47 w 80"/>
                <a:gd name="T25" fmla="*/ 7 h 18"/>
                <a:gd name="T26" fmla="*/ 57 w 80"/>
                <a:gd name="T27" fmla="*/ 7 h 18"/>
                <a:gd name="T28" fmla="*/ 66 w 80"/>
                <a:gd name="T29" fmla="*/ 6 h 18"/>
                <a:gd name="T30" fmla="*/ 70 w 80"/>
                <a:gd name="T31" fmla="*/ 5 h 18"/>
                <a:gd name="T32" fmla="*/ 74 w 80"/>
                <a:gd name="T33" fmla="*/ 4 h 18"/>
                <a:gd name="T34" fmla="*/ 77 w 80"/>
                <a:gd name="T35" fmla="*/ 2 h 18"/>
                <a:gd name="T36" fmla="*/ 80 w 80"/>
                <a:gd name="T37" fmla="*/ 0 h 18"/>
                <a:gd name="T38" fmla="*/ 0 w 80"/>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 name="Freeform 199">
              <a:extLst>
                <a:ext uri="{FF2B5EF4-FFF2-40B4-BE49-F238E27FC236}">
                  <a16:creationId xmlns:a16="http://schemas.microsoft.com/office/drawing/2014/main" id="{AA1A2608-FA5B-C144-9EDE-F475734252E7}"/>
                </a:ext>
              </a:extLst>
            </p:cNvPr>
            <p:cNvSpPr>
              <a:spLocks/>
            </p:cNvSpPr>
            <p:nvPr userDrawn="1">
              <p:custDataLst>
                <p:tags r:id="rId6"/>
              </p:custDataLst>
            </p:nvPr>
          </p:nvSpPr>
          <p:spPr bwMode="auto">
            <a:xfrm>
              <a:off x="5426757" y="5791866"/>
              <a:ext cx="24889" cy="59782"/>
            </a:xfrm>
            <a:custGeom>
              <a:avLst/>
              <a:gdLst>
                <a:gd name="T0" fmla="*/ 20 w 46"/>
                <a:gd name="T1" fmla="*/ 0 h 27"/>
                <a:gd name="T2" fmla="*/ 0 w 46"/>
                <a:gd name="T3" fmla="*/ 18 h 27"/>
                <a:gd name="T4" fmla="*/ 9 w 46"/>
                <a:gd name="T5" fmla="*/ 22 h 27"/>
                <a:gd name="T6" fmla="*/ 16 w 46"/>
                <a:gd name="T7" fmla="*/ 25 h 27"/>
                <a:gd name="T8" fmla="*/ 23 w 46"/>
                <a:gd name="T9" fmla="*/ 27 h 27"/>
                <a:gd name="T10" fmla="*/ 29 w 46"/>
                <a:gd name="T11" fmla="*/ 27 h 27"/>
                <a:gd name="T12" fmla="*/ 33 w 46"/>
                <a:gd name="T13" fmla="*/ 27 h 27"/>
                <a:gd name="T14" fmla="*/ 37 w 46"/>
                <a:gd name="T15" fmla="*/ 25 h 27"/>
                <a:gd name="T16" fmla="*/ 42 w 46"/>
                <a:gd name="T17" fmla="*/ 22 h 27"/>
                <a:gd name="T18" fmla="*/ 46 w 46"/>
                <a:gd name="T19" fmla="*/ 18 h 27"/>
                <a:gd name="T20" fmla="*/ 41 w 46"/>
                <a:gd name="T21" fmla="*/ 16 h 27"/>
                <a:gd name="T22" fmla="*/ 33 w 46"/>
                <a:gd name="T23" fmla="*/ 11 h 27"/>
                <a:gd name="T24" fmla="*/ 26 w 46"/>
                <a:gd name="T25" fmla="*/ 5 h 27"/>
                <a:gd name="T26" fmla="*/ 20 w 46"/>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 name="Freeform 200">
              <a:extLst>
                <a:ext uri="{FF2B5EF4-FFF2-40B4-BE49-F238E27FC236}">
                  <a16:creationId xmlns:a16="http://schemas.microsoft.com/office/drawing/2014/main" id="{4A0A5051-B20B-2D45-9FF0-853B7A66EE46}"/>
                </a:ext>
              </a:extLst>
            </p:cNvPr>
            <p:cNvSpPr>
              <a:spLocks/>
            </p:cNvSpPr>
            <p:nvPr userDrawn="1">
              <p:custDataLst>
                <p:tags r:id="rId7"/>
              </p:custDataLst>
            </p:nvPr>
          </p:nvSpPr>
          <p:spPr bwMode="auto">
            <a:xfrm>
              <a:off x="5392980" y="5785573"/>
              <a:ext cx="28444" cy="59782"/>
            </a:xfrm>
            <a:custGeom>
              <a:avLst/>
              <a:gdLst>
                <a:gd name="T0" fmla="*/ 34 w 54"/>
                <a:gd name="T1" fmla="*/ 0 h 39"/>
                <a:gd name="T2" fmla="*/ 20 w 54"/>
                <a:gd name="T3" fmla="*/ 4 h 39"/>
                <a:gd name="T4" fmla="*/ 10 w 54"/>
                <a:gd name="T5" fmla="*/ 10 h 39"/>
                <a:gd name="T6" fmla="*/ 6 w 54"/>
                <a:gd name="T7" fmla="*/ 13 h 39"/>
                <a:gd name="T8" fmla="*/ 4 w 54"/>
                <a:gd name="T9" fmla="*/ 16 h 39"/>
                <a:gd name="T10" fmla="*/ 2 w 54"/>
                <a:gd name="T11" fmla="*/ 20 h 39"/>
                <a:gd name="T12" fmla="*/ 0 w 54"/>
                <a:gd name="T13" fmla="*/ 24 h 39"/>
                <a:gd name="T14" fmla="*/ 2 w 54"/>
                <a:gd name="T15" fmla="*/ 28 h 39"/>
                <a:gd name="T16" fmla="*/ 3 w 54"/>
                <a:gd name="T17" fmla="*/ 32 h 39"/>
                <a:gd name="T18" fmla="*/ 5 w 54"/>
                <a:gd name="T19" fmla="*/ 35 h 39"/>
                <a:gd name="T20" fmla="*/ 8 w 54"/>
                <a:gd name="T21" fmla="*/ 37 h 39"/>
                <a:gd name="T22" fmla="*/ 11 w 54"/>
                <a:gd name="T23" fmla="*/ 38 h 39"/>
                <a:gd name="T24" fmla="*/ 16 w 54"/>
                <a:gd name="T25" fmla="*/ 39 h 39"/>
                <a:gd name="T26" fmla="*/ 20 w 54"/>
                <a:gd name="T27" fmla="*/ 39 h 39"/>
                <a:gd name="T28" fmla="*/ 25 w 54"/>
                <a:gd name="T29" fmla="*/ 39 h 39"/>
                <a:gd name="T30" fmla="*/ 30 w 54"/>
                <a:gd name="T31" fmla="*/ 38 h 39"/>
                <a:gd name="T32" fmla="*/ 34 w 54"/>
                <a:gd name="T33" fmla="*/ 37 h 39"/>
                <a:gd name="T34" fmla="*/ 39 w 54"/>
                <a:gd name="T35" fmla="*/ 35 h 39"/>
                <a:gd name="T36" fmla="*/ 43 w 54"/>
                <a:gd name="T37" fmla="*/ 33 h 39"/>
                <a:gd name="T38" fmla="*/ 47 w 54"/>
                <a:gd name="T39" fmla="*/ 30 h 39"/>
                <a:gd name="T40" fmla="*/ 50 w 54"/>
                <a:gd name="T41" fmla="*/ 26 h 39"/>
                <a:gd name="T42" fmla="*/ 52 w 54"/>
                <a:gd name="T43" fmla="*/ 22 h 39"/>
                <a:gd name="T44" fmla="*/ 54 w 54"/>
                <a:gd name="T45" fmla="*/ 18 h 39"/>
                <a:gd name="T46" fmla="*/ 51 w 54"/>
                <a:gd name="T47" fmla="*/ 17 h 39"/>
                <a:gd name="T48" fmla="*/ 48 w 54"/>
                <a:gd name="T49" fmla="*/ 16 h 39"/>
                <a:gd name="T50" fmla="*/ 44 w 54"/>
                <a:gd name="T51" fmla="*/ 14 h 39"/>
                <a:gd name="T52" fmla="*/ 42 w 54"/>
                <a:gd name="T53" fmla="*/ 11 h 39"/>
                <a:gd name="T54" fmla="*/ 39 w 54"/>
                <a:gd name="T55" fmla="*/ 8 h 39"/>
                <a:gd name="T56" fmla="*/ 37 w 54"/>
                <a:gd name="T57" fmla="*/ 5 h 39"/>
                <a:gd name="T58" fmla="*/ 34 w 54"/>
                <a:gd name="T59" fmla="*/ 2 h 39"/>
                <a:gd name="T60" fmla="*/ 34 w 54"/>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 name="Freeform 201">
              <a:extLst>
                <a:ext uri="{FF2B5EF4-FFF2-40B4-BE49-F238E27FC236}">
                  <a16:creationId xmlns:a16="http://schemas.microsoft.com/office/drawing/2014/main" id="{1F4A1321-BAFB-6541-A4ED-E418C248D689}"/>
                </a:ext>
              </a:extLst>
            </p:cNvPr>
            <p:cNvSpPr>
              <a:spLocks/>
            </p:cNvSpPr>
            <p:nvPr userDrawn="1">
              <p:custDataLst>
                <p:tags r:id="rId8"/>
              </p:custDataLst>
            </p:nvPr>
          </p:nvSpPr>
          <p:spPr bwMode="auto">
            <a:xfrm>
              <a:off x="5364537" y="5776133"/>
              <a:ext cx="32000" cy="58208"/>
            </a:xfrm>
            <a:custGeom>
              <a:avLst/>
              <a:gdLst>
                <a:gd name="T0" fmla="*/ 0 w 60"/>
                <a:gd name="T1" fmla="*/ 11 h 15"/>
                <a:gd name="T2" fmla="*/ 10 w 60"/>
                <a:gd name="T3" fmla="*/ 13 h 15"/>
                <a:gd name="T4" fmla="*/ 18 w 60"/>
                <a:gd name="T5" fmla="*/ 14 h 15"/>
                <a:gd name="T6" fmla="*/ 27 w 60"/>
                <a:gd name="T7" fmla="*/ 15 h 15"/>
                <a:gd name="T8" fmla="*/ 35 w 60"/>
                <a:gd name="T9" fmla="*/ 15 h 15"/>
                <a:gd name="T10" fmla="*/ 41 w 60"/>
                <a:gd name="T11" fmla="*/ 14 h 15"/>
                <a:gd name="T12" fmla="*/ 48 w 60"/>
                <a:gd name="T13" fmla="*/ 12 h 15"/>
                <a:gd name="T14" fmla="*/ 55 w 60"/>
                <a:gd name="T15" fmla="*/ 9 h 15"/>
                <a:gd name="T16" fmla="*/ 60 w 60"/>
                <a:gd name="T17" fmla="*/ 5 h 15"/>
                <a:gd name="T18" fmla="*/ 57 w 60"/>
                <a:gd name="T19" fmla="*/ 3 h 15"/>
                <a:gd name="T20" fmla="*/ 54 w 60"/>
                <a:gd name="T21" fmla="*/ 0 h 15"/>
                <a:gd name="T22" fmla="*/ 51 w 60"/>
                <a:gd name="T23" fmla="*/ 0 h 15"/>
                <a:gd name="T24" fmla="*/ 47 w 60"/>
                <a:gd name="T25" fmla="*/ 0 h 15"/>
                <a:gd name="T26" fmla="*/ 40 w 60"/>
                <a:gd name="T27" fmla="*/ 0 h 15"/>
                <a:gd name="T28" fmla="*/ 33 w 60"/>
                <a:gd name="T29" fmla="*/ 3 h 15"/>
                <a:gd name="T30" fmla="*/ 24 w 60"/>
                <a:gd name="T31" fmla="*/ 6 h 15"/>
                <a:gd name="T32" fmla="*/ 16 w 60"/>
                <a:gd name="T33" fmla="*/ 8 h 15"/>
                <a:gd name="T34" fmla="*/ 7 w 60"/>
                <a:gd name="T35" fmla="*/ 10 h 15"/>
                <a:gd name="T36" fmla="*/ 0 w 60"/>
                <a:gd name="T3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 name="Freeform 202">
              <a:extLst>
                <a:ext uri="{FF2B5EF4-FFF2-40B4-BE49-F238E27FC236}">
                  <a16:creationId xmlns:a16="http://schemas.microsoft.com/office/drawing/2014/main" id="{D97A6146-343B-764E-9F29-2C111DD26E1C}"/>
                </a:ext>
              </a:extLst>
            </p:cNvPr>
            <p:cNvSpPr>
              <a:spLocks/>
            </p:cNvSpPr>
            <p:nvPr userDrawn="1">
              <p:custDataLst>
                <p:tags r:id="rId9"/>
              </p:custDataLst>
            </p:nvPr>
          </p:nvSpPr>
          <p:spPr bwMode="auto">
            <a:xfrm>
              <a:off x="5337869" y="5763548"/>
              <a:ext cx="37333" cy="56635"/>
            </a:xfrm>
            <a:custGeom>
              <a:avLst/>
              <a:gdLst>
                <a:gd name="T0" fmla="*/ 40 w 79"/>
                <a:gd name="T1" fmla="*/ 0 h 32"/>
                <a:gd name="T2" fmla="*/ 34 w 79"/>
                <a:gd name="T3" fmla="*/ 1 h 32"/>
                <a:gd name="T4" fmla="*/ 30 w 79"/>
                <a:gd name="T5" fmla="*/ 2 h 32"/>
                <a:gd name="T6" fmla="*/ 25 w 79"/>
                <a:gd name="T7" fmla="*/ 4 h 32"/>
                <a:gd name="T8" fmla="*/ 20 w 79"/>
                <a:gd name="T9" fmla="*/ 6 h 32"/>
                <a:gd name="T10" fmla="*/ 15 w 79"/>
                <a:gd name="T11" fmla="*/ 9 h 32"/>
                <a:gd name="T12" fmla="*/ 10 w 79"/>
                <a:gd name="T13" fmla="*/ 11 h 32"/>
                <a:gd name="T14" fmla="*/ 5 w 79"/>
                <a:gd name="T15" fmla="*/ 12 h 32"/>
                <a:gd name="T16" fmla="*/ 0 w 79"/>
                <a:gd name="T17" fmla="*/ 13 h 32"/>
                <a:gd name="T18" fmla="*/ 5 w 79"/>
                <a:gd name="T19" fmla="*/ 21 h 32"/>
                <a:gd name="T20" fmla="*/ 10 w 79"/>
                <a:gd name="T21" fmla="*/ 26 h 32"/>
                <a:gd name="T22" fmla="*/ 12 w 79"/>
                <a:gd name="T23" fmla="*/ 29 h 32"/>
                <a:gd name="T24" fmla="*/ 15 w 79"/>
                <a:gd name="T25" fmla="*/ 31 h 32"/>
                <a:gd name="T26" fmla="*/ 18 w 79"/>
                <a:gd name="T27" fmla="*/ 31 h 32"/>
                <a:gd name="T28" fmla="*/ 20 w 79"/>
                <a:gd name="T29" fmla="*/ 32 h 32"/>
                <a:gd name="T30" fmla="*/ 27 w 79"/>
                <a:gd name="T31" fmla="*/ 31 h 32"/>
                <a:gd name="T32" fmla="*/ 34 w 79"/>
                <a:gd name="T33" fmla="*/ 30 h 32"/>
                <a:gd name="T34" fmla="*/ 41 w 79"/>
                <a:gd name="T35" fmla="*/ 27 h 32"/>
                <a:gd name="T36" fmla="*/ 48 w 79"/>
                <a:gd name="T37" fmla="*/ 24 h 32"/>
                <a:gd name="T38" fmla="*/ 62 w 79"/>
                <a:gd name="T39" fmla="*/ 18 h 32"/>
                <a:gd name="T40" fmla="*/ 79 w 79"/>
                <a:gd name="T41" fmla="*/ 13 h 32"/>
                <a:gd name="T42" fmla="*/ 67 w 79"/>
                <a:gd name="T43" fmla="*/ 6 h 32"/>
                <a:gd name="T44" fmla="*/ 58 w 79"/>
                <a:gd name="T45" fmla="*/ 2 h 32"/>
                <a:gd name="T46" fmla="*/ 49 w 79"/>
                <a:gd name="T47" fmla="*/ 1 h 32"/>
                <a:gd name="T48" fmla="*/ 40 w 79"/>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 name="Freeform 203">
              <a:extLst>
                <a:ext uri="{FF2B5EF4-FFF2-40B4-BE49-F238E27FC236}">
                  <a16:creationId xmlns:a16="http://schemas.microsoft.com/office/drawing/2014/main" id="{D84A4751-6725-6A47-A886-1A960EBBF59A}"/>
                </a:ext>
              </a:extLst>
            </p:cNvPr>
            <p:cNvSpPr>
              <a:spLocks/>
            </p:cNvSpPr>
            <p:nvPr userDrawn="1">
              <p:custDataLst>
                <p:tags r:id="rId10"/>
              </p:custDataLst>
            </p:nvPr>
          </p:nvSpPr>
          <p:spPr bwMode="auto">
            <a:xfrm>
              <a:off x="5330759" y="5744670"/>
              <a:ext cx="33778" cy="56635"/>
            </a:xfrm>
            <a:custGeom>
              <a:avLst/>
              <a:gdLst>
                <a:gd name="T0" fmla="*/ 33 w 66"/>
                <a:gd name="T1" fmla="*/ 0 h 19"/>
                <a:gd name="T2" fmla="*/ 25 w 66"/>
                <a:gd name="T3" fmla="*/ 1 h 19"/>
                <a:gd name="T4" fmla="*/ 19 w 66"/>
                <a:gd name="T5" fmla="*/ 2 h 19"/>
                <a:gd name="T6" fmla="*/ 13 w 66"/>
                <a:gd name="T7" fmla="*/ 4 h 19"/>
                <a:gd name="T8" fmla="*/ 9 w 66"/>
                <a:gd name="T9" fmla="*/ 7 h 19"/>
                <a:gd name="T10" fmla="*/ 5 w 66"/>
                <a:gd name="T11" fmla="*/ 11 h 19"/>
                <a:gd name="T12" fmla="*/ 2 w 66"/>
                <a:gd name="T13" fmla="*/ 14 h 19"/>
                <a:gd name="T14" fmla="*/ 0 w 66"/>
                <a:gd name="T15" fmla="*/ 17 h 19"/>
                <a:gd name="T16" fmla="*/ 0 w 66"/>
                <a:gd name="T17" fmla="*/ 19 h 19"/>
                <a:gd name="T18" fmla="*/ 19 w 66"/>
                <a:gd name="T19" fmla="*/ 19 h 19"/>
                <a:gd name="T20" fmla="*/ 38 w 66"/>
                <a:gd name="T21" fmla="*/ 19 h 19"/>
                <a:gd name="T22" fmla="*/ 46 w 66"/>
                <a:gd name="T23" fmla="*/ 18 h 19"/>
                <a:gd name="T24" fmla="*/ 54 w 66"/>
                <a:gd name="T25" fmla="*/ 17 h 19"/>
                <a:gd name="T26" fmla="*/ 61 w 66"/>
                <a:gd name="T27" fmla="*/ 15 h 19"/>
                <a:gd name="T28" fmla="*/ 66 w 66"/>
                <a:gd name="T29" fmla="*/ 13 h 19"/>
                <a:gd name="T30" fmla="*/ 57 w 66"/>
                <a:gd name="T31" fmla="*/ 8 h 19"/>
                <a:gd name="T32" fmla="*/ 50 w 66"/>
                <a:gd name="T33" fmla="*/ 4 h 19"/>
                <a:gd name="T34" fmla="*/ 42 w 66"/>
                <a:gd name="T35" fmla="*/ 1 h 19"/>
                <a:gd name="T36" fmla="*/ 33 w 6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 name="Freeform 212">
              <a:extLst>
                <a:ext uri="{FF2B5EF4-FFF2-40B4-BE49-F238E27FC236}">
                  <a16:creationId xmlns:a16="http://schemas.microsoft.com/office/drawing/2014/main" id="{5A8D8BEC-84F4-8944-91C3-005A6ABA8D60}"/>
                </a:ext>
              </a:extLst>
            </p:cNvPr>
            <p:cNvSpPr>
              <a:spLocks/>
            </p:cNvSpPr>
            <p:nvPr userDrawn="1">
              <p:custDataLst>
                <p:tags r:id="rId11"/>
              </p:custDataLst>
            </p:nvPr>
          </p:nvSpPr>
          <p:spPr bwMode="auto">
            <a:xfrm>
              <a:off x="5318314" y="5736804"/>
              <a:ext cx="7111" cy="56635"/>
            </a:xfrm>
            <a:custGeom>
              <a:avLst/>
              <a:gdLst>
                <a:gd name="T0" fmla="*/ 0 w 20"/>
                <a:gd name="T1" fmla="*/ 0 h 5"/>
                <a:gd name="T2" fmla="*/ 1 w 20"/>
                <a:gd name="T3" fmla="*/ 2 h 5"/>
                <a:gd name="T4" fmla="*/ 2 w 20"/>
                <a:gd name="T5" fmla="*/ 3 h 5"/>
                <a:gd name="T6" fmla="*/ 4 w 20"/>
                <a:gd name="T7" fmla="*/ 4 h 5"/>
                <a:gd name="T8" fmla="*/ 7 w 20"/>
                <a:gd name="T9" fmla="*/ 5 h 5"/>
                <a:gd name="T10" fmla="*/ 11 w 20"/>
                <a:gd name="T11" fmla="*/ 4 h 5"/>
                <a:gd name="T12" fmla="*/ 14 w 20"/>
                <a:gd name="T13" fmla="*/ 3 h 5"/>
                <a:gd name="T14" fmla="*/ 17 w 20"/>
                <a:gd name="T15" fmla="*/ 2 h 5"/>
                <a:gd name="T16" fmla="*/ 20 w 20"/>
                <a:gd name="T17" fmla="*/ 0 h 5"/>
                <a:gd name="T18" fmla="*/ 0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 name="Freeform 213">
              <a:extLst>
                <a:ext uri="{FF2B5EF4-FFF2-40B4-BE49-F238E27FC236}">
                  <a16:creationId xmlns:a16="http://schemas.microsoft.com/office/drawing/2014/main" id="{E7F11D9F-D97F-B547-BF1D-6D11CEDA50F8}"/>
                </a:ext>
              </a:extLst>
            </p:cNvPr>
            <p:cNvSpPr>
              <a:spLocks/>
            </p:cNvSpPr>
            <p:nvPr userDrawn="1">
              <p:custDataLst>
                <p:tags r:id="rId12"/>
              </p:custDataLst>
            </p:nvPr>
          </p:nvSpPr>
          <p:spPr bwMode="auto">
            <a:xfrm>
              <a:off x="5401869" y="5806024"/>
              <a:ext cx="39111" cy="56635"/>
            </a:xfrm>
            <a:custGeom>
              <a:avLst/>
              <a:gdLst>
                <a:gd name="T0" fmla="*/ 40 w 73"/>
                <a:gd name="T1" fmla="*/ 0 h 22"/>
                <a:gd name="T2" fmla="*/ 32 w 73"/>
                <a:gd name="T3" fmla="*/ 1 h 22"/>
                <a:gd name="T4" fmla="*/ 26 w 73"/>
                <a:gd name="T5" fmla="*/ 2 h 22"/>
                <a:gd name="T6" fmla="*/ 20 w 73"/>
                <a:gd name="T7" fmla="*/ 5 h 22"/>
                <a:gd name="T8" fmla="*/ 15 w 73"/>
                <a:gd name="T9" fmla="*/ 8 h 22"/>
                <a:gd name="T10" fmla="*/ 6 w 73"/>
                <a:gd name="T11" fmla="*/ 14 h 22"/>
                <a:gd name="T12" fmla="*/ 0 w 73"/>
                <a:gd name="T13" fmla="*/ 19 h 22"/>
                <a:gd name="T14" fmla="*/ 20 w 73"/>
                <a:gd name="T15" fmla="*/ 20 h 22"/>
                <a:gd name="T16" fmla="*/ 39 w 73"/>
                <a:gd name="T17" fmla="*/ 22 h 22"/>
                <a:gd name="T18" fmla="*/ 49 w 73"/>
                <a:gd name="T19" fmla="*/ 22 h 22"/>
                <a:gd name="T20" fmla="*/ 57 w 73"/>
                <a:gd name="T21" fmla="*/ 22 h 22"/>
                <a:gd name="T22" fmla="*/ 65 w 73"/>
                <a:gd name="T23" fmla="*/ 21 h 22"/>
                <a:gd name="T24" fmla="*/ 73 w 73"/>
                <a:gd name="T25" fmla="*/ 19 h 22"/>
                <a:gd name="T26" fmla="*/ 64 w 73"/>
                <a:gd name="T27" fmla="*/ 14 h 22"/>
                <a:gd name="T28" fmla="*/ 56 w 73"/>
                <a:gd name="T29" fmla="*/ 8 h 22"/>
                <a:gd name="T30" fmla="*/ 53 w 73"/>
                <a:gd name="T31" fmla="*/ 5 h 22"/>
                <a:gd name="T32" fmla="*/ 49 w 73"/>
                <a:gd name="T33" fmla="*/ 2 h 22"/>
                <a:gd name="T34" fmla="*/ 44 w 73"/>
                <a:gd name="T35" fmla="*/ 1 h 22"/>
                <a:gd name="T36" fmla="*/ 40 w 7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 name="Freeform 214">
              <a:extLst>
                <a:ext uri="{FF2B5EF4-FFF2-40B4-BE49-F238E27FC236}">
                  <a16:creationId xmlns:a16="http://schemas.microsoft.com/office/drawing/2014/main" id="{C126D11E-5102-584B-AC0A-E3EE3C388A60}"/>
                </a:ext>
              </a:extLst>
            </p:cNvPr>
            <p:cNvSpPr>
              <a:spLocks/>
            </p:cNvSpPr>
            <p:nvPr userDrawn="1">
              <p:custDataLst>
                <p:tags r:id="rId13"/>
              </p:custDataLst>
            </p:nvPr>
          </p:nvSpPr>
          <p:spPr bwMode="auto">
            <a:xfrm>
              <a:off x="5444535" y="5747817"/>
              <a:ext cx="138665" cy="99112"/>
            </a:xfrm>
            <a:custGeom>
              <a:avLst/>
              <a:gdLst>
                <a:gd name="T0" fmla="*/ 235 w 281"/>
                <a:gd name="T1" fmla="*/ 168 h 193"/>
                <a:gd name="T2" fmla="*/ 188 w 281"/>
                <a:gd name="T3" fmla="*/ 171 h 193"/>
                <a:gd name="T4" fmla="*/ 168 w 281"/>
                <a:gd name="T5" fmla="*/ 168 h 193"/>
                <a:gd name="T6" fmla="*/ 155 w 281"/>
                <a:gd name="T7" fmla="*/ 164 h 193"/>
                <a:gd name="T8" fmla="*/ 130 w 281"/>
                <a:gd name="T9" fmla="*/ 135 h 193"/>
                <a:gd name="T10" fmla="*/ 104 w 281"/>
                <a:gd name="T11" fmla="*/ 94 h 193"/>
                <a:gd name="T12" fmla="*/ 94 w 281"/>
                <a:gd name="T13" fmla="*/ 74 h 193"/>
                <a:gd name="T14" fmla="*/ 87 w 281"/>
                <a:gd name="T15" fmla="*/ 51 h 193"/>
                <a:gd name="T16" fmla="*/ 83 w 281"/>
                <a:gd name="T17" fmla="*/ 27 h 193"/>
                <a:gd name="T18" fmla="*/ 43 w 281"/>
                <a:gd name="T19" fmla="*/ 0 h 193"/>
                <a:gd name="T20" fmla="*/ 28 w 281"/>
                <a:gd name="T21" fmla="*/ 52 h 193"/>
                <a:gd name="T22" fmla="*/ 18 w 281"/>
                <a:gd name="T23" fmla="*/ 61 h 193"/>
                <a:gd name="T24" fmla="*/ 6 w 281"/>
                <a:gd name="T25" fmla="*/ 69 h 193"/>
                <a:gd name="T26" fmla="*/ 0 w 281"/>
                <a:gd name="T27" fmla="*/ 73 h 193"/>
                <a:gd name="T28" fmla="*/ 1 w 281"/>
                <a:gd name="T29" fmla="*/ 75 h 193"/>
                <a:gd name="T30" fmla="*/ 9 w 281"/>
                <a:gd name="T31" fmla="*/ 81 h 193"/>
                <a:gd name="T32" fmla="*/ 37 w 281"/>
                <a:gd name="T33" fmla="*/ 111 h 193"/>
                <a:gd name="T34" fmla="*/ 45 w 281"/>
                <a:gd name="T35" fmla="*/ 122 h 193"/>
                <a:gd name="T36" fmla="*/ 53 w 281"/>
                <a:gd name="T37" fmla="*/ 129 h 193"/>
                <a:gd name="T38" fmla="*/ 62 w 281"/>
                <a:gd name="T39" fmla="*/ 134 h 193"/>
                <a:gd name="T40" fmla="*/ 71 w 281"/>
                <a:gd name="T41" fmla="*/ 136 h 193"/>
                <a:gd name="T42" fmla="*/ 76 w 281"/>
                <a:gd name="T43" fmla="*/ 141 h 193"/>
                <a:gd name="T44" fmla="*/ 79 w 281"/>
                <a:gd name="T45" fmla="*/ 148 h 193"/>
                <a:gd name="T46" fmla="*/ 86 w 281"/>
                <a:gd name="T47" fmla="*/ 153 h 193"/>
                <a:gd name="T48" fmla="*/ 99 w 281"/>
                <a:gd name="T49" fmla="*/ 154 h 193"/>
                <a:gd name="T50" fmla="*/ 106 w 281"/>
                <a:gd name="T51" fmla="*/ 157 h 193"/>
                <a:gd name="T52" fmla="*/ 109 w 281"/>
                <a:gd name="T53" fmla="*/ 163 h 193"/>
                <a:gd name="T54" fmla="*/ 109 w 281"/>
                <a:gd name="T55" fmla="*/ 179 h 193"/>
                <a:gd name="T56" fmla="*/ 111 w 281"/>
                <a:gd name="T57" fmla="*/ 189 h 193"/>
                <a:gd name="T58" fmla="*/ 115 w 281"/>
                <a:gd name="T59" fmla="*/ 193 h 193"/>
                <a:gd name="T60" fmla="*/ 129 w 281"/>
                <a:gd name="T61" fmla="*/ 193 h 193"/>
                <a:gd name="T62" fmla="*/ 164 w 281"/>
                <a:gd name="T63" fmla="*/ 191 h 193"/>
                <a:gd name="T64" fmla="*/ 180 w 281"/>
                <a:gd name="T65" fmla="*/ 189 h 193"/>
                <a:gd name="T66" fmla="*/ 192 w 281"/>
                <a:gd name="T67" fmla="*/ 186 h 193"/>
                <a:gd name="T68" fmla="*/ 212 w 281"/>
                <a:gd name="T69" fmla="*/ 188 h 193"/>
                <a:gd name="T70" fmla="*/ 281 w 281"/>
                <a:gd name="T71"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 name="Freeform 5">
              <a:extLst>
                <a:ext uri="{FF2B5EF4-FFF2-40B4-BE49-F238E27FC236}">
                  <a16:creationId xmlns:a16="http://schemas.microsoft.com/office/drawing/2014/main" id="{CF3F4837-8232-8942-A24D-4161BDE06037}"/>
                </a:ext>
              </a:extLst>
            </p:cNvPr>
            <p:cNvSpPr>
              <a:spLocks/>
            </p:cNvSpPr>
            <p:nvPr userDrawn="1">
              <p:custDataLst>
                <p:tags r:id="rId14"/>
              </p:custDataLst>
            </p:nvPr>
          </p:nvSpPr>
          <p:spPr bwMode="auto">
            <a:xfrm>
              <a:off x="4118865" y="1617364"/>
              <a:ext cx="803589" cy="404504"/>
            </a:xfrm>
            <a:custGeom>
              <a:avLst/>
              <a:gdLst>
                <a:gd name="T0" fmla="*/ 1395 w 1808"/>
                <a:gd name="T1" fmla="*/ 807 h 850"/>
                <a:gd name="T2" fmla="*/ 1394 w 1808"/>
                <a:gd name="T3" fmla="*/ 753 h 850"/>
                <a:gd name="T4" fmla="*/ 1373 w 1808"/>
                <a:gd name="T5" fmla="*/ 648 h 850"/>
                <a:gd name="T6" fmla="*/ 1323 w 1808"/>
                <a:gd name="T7" fmla="*/ 641 h 850"/>
                <a:gd name="T8" fmla="*/ 1264 w 1808"/>
                <a:gd name="T9" fmla="*/ 639 h 850"/>
                <a:gd name="T10" fmla="*/ 1134 w 1808"/>
                <a:gd name="T11" fmla="*/ 582 h 850"/>
                <a:gd name="T12" fmla="*/ 973 w 1808"/>
                <a:gd name="T13" fmla="*/ 537 h 850"/>
                <a:gd name="T14" fmla="*/ 943 w 1808"/>
                <a:gd name="T15" fmla="*/ 504 h 850"/>
                <a:gd name="T16" fmla="*/ 901 w 1808"/>
                <a:gd name="T17" fmla="*/ 516 h 850"/>
                <a:gd name="T18" fmla="*/ 849 w 1808"/>
                <a:gd name="T19" fmla="*/ 570 h 850"/>
                <a:gd name="T20" fmla="*/ 675 w 1808"/>
                <a:gd name="T21" fmla="*/ 619 h 850"/>
                <a:gd name="T22" fmla="*/ 678 w 1808"/>
                <a:gd name="T23" fmla="*/ 578 h 850"/>
                <a:gd name="T24" fmla="*/ 721 w 1808"/>
                <a:gd name="T25" fmla="*/ 548 h 850"/>
                <a:gd name="T26" fmla="*/ 786 w 1808"/>
                <a:gd name="T27" fmla="*/ 545 h 850"/>
                <a:gd name="T28" fmla="*/ 724 w 1808"/>
                <a:gd name="T29" fmla="*/ 528 h 850"/>
                <a:gd name="T30" fmla="*/ 578 w 1808"/>
                <a:gd name="T31" fmla="*/ 589 h 850"/>
                <a:gd name="T32" fmla="*/ 547 w 1808"/>
                <a:gd name="T33" fmla="*/ 625 h 850"/>
                <a:gd name="T34" fmla="*/ 526 w 1808"/>
                <a:gd name="T35" fmla="*/ 650 h 850"/>
                <a:gd name="T36" fmla="*/ 452 w 1808"/>
                <a:gd name="T37" fmla="*/ 654 h 850"/>
                <a:gd name="T38" fmla="*/ 383 w 1808"/>
                <a:gd name="T39" fmla="*/ 702 h 850"/>
                <a:gd name="T40" fmla="*/ 252 w 1808"/>
                <a:gd name="T41" fmla="*/ 750 h 850"/>
                <a:gd name="T42" fmla="*/ 105 w 1808"/>
                <a:gd name="T43" fmla="*/ 807 h 850"/>
                <a:gd name="T44" fmla="*/ 4 w 1808"/>
                <a:gd name="T45" fmla="*/ 813 h 850"/>
                <a:gd name="T46" fmla="*/ 14 w 1808"/>
                <a:gd name="T47" fmla="*/ 789 h 850"/>
                <a:gd name="T48" fmla="*/ 127 w 1808"/>
                <a:gd name="T49" fmla="*/ 761 h 850"/>
                <a:gd name="T50" fmla="*/ 265 w 1808"/>
                <a:gd name="T51" fmla="*/ 696 h 850"/>
                <a:gd name="T52" fmla="*/ 300 w 1808"/>
                <a:gd name="T53" fmla="*/ 626 h 850"/>
                <a:gd name="T54" fmla="*/ 253 w 1808"/>
                <a:gd name="T55" fmla="*/ 657 h 850"/>
                <a:gd name="T56" fmla="*/ 150 w 1808"/>
                <a:gd name="T57" fmla="*/ 643 h 850"/>
                <a:gd name="T58" fmla="*/ 172 w 1808"/>
                <a:gd name="T59" fmla="*/ 610 h 850"/>
                <a:gd name="T60" fmla="*/ 240 w 1808"/>
                <a:gd name="T61" fmla="*/ 547 h 850"/>
                <a:gd name="T62" fmla="*/ 152 w 1808"/>
                <a:gd name="T63" fmla="*/ 575 h 850"/>
                <a:gd name="T64" fmla="*/ 143 w 1808"/>
                <a:gd name="T65" fmla="*/ 536 h 850"/>
                <a:gd name="T66" fmla="*/ 346 w 1808"/>
                <a:gd name="T67" fmla="*/ 380 h 850"/>
                <a:gd name="T68" fmla="*/ 444 w 1808"/>
                <a:gd name="T69" fmla="*/ 382 h 850"/>
                <a:gd name="T70" fmla="*/ 569 w 1808"/>
                <a:gd name="T71" fmla="*/ 349 h 850"/>
                <a:gd name="T72" fmla="*/ 592 w 1808"/>
                <a:gd name="T73" fmla="*/ 306 h 850"/>
                <a:gd name="T74" fmla="*/ 506 w 1808"/>
                <a:gd name="T75" fmla="*/ 331 h 850"/>
                <a:gd name="T76" fmla="*/ 438 w 1808"/>
                <a:gd name="T77" fmla="*/ 318 h 850"/>
                <a:gd name="T78" fmla="*/ 472 w 1808"/>
                <a:gd name="T79" fmla="*/ 287 h 850"/>
                <a:gd name="T80" fmla="*/ 711 w 1808"/>
                <a:gd name="T81" fmla="*/ 238 h 850"/>
                <a:gd name="T82" fmla="*/ 749 w 1808"/>
                <a:gd name="T83" fmla="*/ 210 h 850"/>
                <a:gd name="T84" fmla="*/ 684 w 1808"/>
                <a:gd name="T85" fmla="*/ 176 h 850"/>
                <a:gd name="T86" fmla="*/ 739 w 1808"/>
                <a:gd name="T87" fmla="*/ 109 h 850"/>
                <a:gd name="T88" fmla="*/ 988 w 1808"/>
                <a:gd name="T89" fmla="*/ 27 h 850"/>
                <a:gd name="T90" fmla="*/ 1157 w 1808"/>
                <a:gd name="T91" fmla="*/ 9 h 850"/>
                <a:gd name="T92" fmla="*/ 1277 w 1808"/>
                <a:gd name="T93" fmla="*/ 2 h 850"/>
                <a:gd name="T94" fmla="*/ 1354 w 1808"/>
                <a:gd name="T95" fmla="*/ 10 h 850"/>
                <a:gd name="T96" fmla="*/ 1516 w 1808"/>
                <a:gd name="T97" fmla="*/ 34 h 850"/>
                <a:gd name="T98" fmla="*/ 1761 w 1808"/>
                <a:gd name="T99" fmla="*/ 41 h 850"/>
                <a:gd name="T100" fmla="*/ 1287 w 1808"/>
                <a:gd name="T101" fmla="*/ 540 h 850"/>
                <a:gd name="T102" fmla="*/ 1321 w 1808"/>
                <a:gd name="T103" fmla="*/ 571 h 850"/>
                <a:gd name="T104" fmla="*/ 1327 w 1808"/>
                <a:gd name="T105" fmla="*/ 601 h 850"/>
                <a:gd name="T106" fmla="*/ 1382 w 1808"/>
                <a:gd name="T107" fmla="*/ 599 h 850"/>
                <a:gd name="T108" fmla="*/ 1429 w 1808"/>
                <a:gd name="T109" fmla="*/ 577 h 850"/>
                <a:gd name="T110" fmla="*/ 1475 w 1808"/>
                <a:gd name="T111" fmla="*/ 667 h 850"/>
                <a:gd name="T112" fmla="*/ 1462 w 1808"/>
                <a:gd name="T113" fmla="*/ 706 h 850"/>
                <a:gd name="T114" fmla="*/ 1449 w 1808"/>
                <a:gd name="T115" fmla="*/ 742 h 850"/>
                <a:gd name="T116" fmla="*/ 1477 w 1808"/>
                <a:gd name="T117" fmla="*/ 783 h 850"/>
                <a:gd name="T118" fmla="*/ 1477 w 1808"/>
                <a:gd name="T119" fmla="*/ 811 h 850"/>
                <a:gd name="T120" fmla="*/ 1426 w 1808"/>
                <a:gd name="T121" fmla="*/ 84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43" name="Group 438">
              <a:extLst>
                <a:ext uri="{FF2B5EF4-FFF2-40B4-BE49-F238E27FC236}">
                  <a16:creationId xmlns:a16="http://schemas.microsoft.com/office/drawing/2014/main" id="{B1EEE932-D28B-7D46-AD67-BC623C3FDA1A}"/>
                </a:ext>
              </a:extLst>
            </p:cNvPr>
            <p:cNvGrpSpPr>
              <a:grpSpLocks/>
            </p:cNvGrpSpPr>
            <p:nvPr userDrawn="1">
              <p:custDataLst>
                <p:tags r:id="rId15"/>
              </p:custDataLst>
            </p:nvPr>
          </p:nvGrpSpPr>
          <p:grpSpPr bwMode="auto">
            <a:xfrm>
              <a:off x="5812257" y="4225770"/>
              <a:ext cx="393661" cy="935686"/>
              <a:chOff x="1589" y="3126"/>
              <a:chExt cx="290" cy="657"/>
            </a:xfrm>
            <a:solidFill>
              <a:srgbClr val="DADADA"/>
            </a:solidFill>
          </p:grpSpPr>
          <p:sp>
            <p:nvSpPr>
              <p:cNvPr id="595" name="Freeform 439">
                <a:extLst>
                  <a:ext uri="{FF2B5EF4-FFF2-40B4-BE49-F238E27FC236}">
                    <a16:creationId xmlns:a16="http://schemas.microsoft.com/office/drawing/2014/main" id="{4E22C162-38E2-674A-8CE6-35259C794B65}"/>
                  </a:ext>
                </a:extLst>
              </p:cNvPr>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6" name="Freeform 440">
                <a:extLst>
                  <a:ext uri="{FF2B5EF4-FFF2-40B4-BE49-F238E27FC236}">
                    <a16:creationId xmlns:a16="http://schemas.microsoft.com/office/drawing/2014/main" id="{ED43CD94-DD87-1340-B38A-A7599A7171E8}"/>
                  </a:ext>
                </a:extLst>
              </p:cNvPr>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7" name="Freeform 441">
                <a:extLst>
                  <a:ext uri="{FF2B5EF4-FFF2-40B4-BE49-F238E27FC236}">
                    <a16:creationId xmlns:a16="http://schemas.microsoft.com/office/drawing/2014/main" id="{FEBC2EAA-A23C-334C-8448-0D62D1EE9F21}"/>
                  </a:ext>
                </a:extLst>
              </p:cNvPr>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44" name="Freeform 6">
              <a:extLst>
                <a:ext uri="{FF2B5EF4-FFF2-40B4-BE49-F238E27FC236}">
                  <a16:creationId xmlns:a16="http://schemas.microsoft.com/office/drawing/2014/main" id="{E8A9940F-268E-6542-BAD8-2FAD9430097B}"/>
                </a:ext>
              </a:extLst>
            </p:cNvPr>
            <p:cNvSpPr>
              <a:spLocks/>
            </p:cNvSpPr>
            <p:nvPr userDrawn="1">
              <p:custDataLst>
                <p:tags r:id="rId16"/>
              </p:custDataLst>
            </p:nvPr>
          </p:nvSpPr>
          <p:spPr bwMode="auto">
            <a:xfrm>
              <a:off x="4590607" y="2175897"/>
              <a:ext cx="1415227" cy="698166"/>
            </a:xfrm>
            <a:custGeom>
              <a:avLst/>
              <a:gdLst>
                <a:gd name="T0" fmla="*/ 2928 w 3175"/>
                <a:gd name="T1" fmla="*/ 353 h 1472"/>
                <a:gd name="T2" fmla="*/ 2896 w 3175"/>
                <a:gd name="T3" fmla="*/ 440 h 1472"/>
                <a:gd name="T4" fmla="*/ 2843 w 3175"/>
                <a:gd name="T5" fmla="*/ 462 h 1472"/>
                <a:gd name="T6" fmla="*/ 2667 w 3175"/>
                <a:gd name="T7" fmla="*/ 566 h 1472"/>
                <a:gd name="T8" fmla="*/ 2595 w 3175"/>
                <a:gd name="T9" fmla="*/ 585 h 1472"/>
                <a:gd name="T10" fmla="*/ 2570 w 3175"/>
                <a:gd name="T11" fmla="*/ 677 h 1472"/>
                <a:gd name="T12" fmla="*/ 2514 w 3175"/>
                <a:gd name="T13" fmla="*/ 621 h 1472"/>
                <a:gd name="T14" fmla="*/ 2499 w 3175"/>
                <a:gd name="T15" fmla="*/ 690 h 1472"/>
                <a:gd name="T16" fmla="*/ 2465 w 3175"/>
                <a:gd name="T17" fmla="*/ 744 h 1472"/>
                <a:gd name="T18" fmla="*/ 2471 w 3175"/>
                <a:gd name="T19" fmla="*/ 823 h 1472"/>
                <a:gd name="T20" fmla="*/ 2332 w 3175"/>
                <a:gd name="T21" fmla="*/ 928 h 1472"/>
                <a:gd name="T22" fmla="*/ 2165 w 3175"/>
                <a:gd name="T23" fmla="*/ 1045 h 1472"/>
                <a:gd name="T24" fmla="*/ 2112 w 3175"/>
                <a:gd name="T25" fmla="*/ 1195 h 1472"/>
                <a:gd name="T26" fmla="*/ 2103 w 3175"/>
                <a:gd name="T27" fmla="*/ 1457 h 1472"/>
                <a:gd name="T28" fmla="*/ 2026 w 3175"/>
                <a:gd name="T29" fmla="*/ 1414 h 1472"/>
                <a:gd name="T30" fmla="*/ 1993 w 3175"/>
                <a:gd name="T31" fmla="*/ 1326 h 1472"/>
                <a:gd name="T32" fmla="*/ 1959 w 3175"/>
                <a:gd name="T33" fmla="*/ 1184 h 1472"/>
                <a:gd name="T34" fmla="*/ 1832 w 3175"/>
                <a:gd name="T35" fmla="*/ 1168 h 1472"/>
                <a:gd name="T36" fmla="*/ 1653 w 3175"/>
                <a:gd name="T37" fmla="*/ 1143 h 1472"/>
                <a:gd name="T38" fmla="*/ 1616 w 3175"/>
                <a:gd name="T39" fmla="*/ 1186 h 1472"/>
                <a:gd name="T40" fmla="*/ 1548 w 3175"/>
                <a:gd name="T41" fmla="*/ 1238 h 1472"/>
                <a:gd name="T42" fmla="*/ 1436 w 3175"/>
                <a:gd name="T43" fmla="*/ 1192 h 1472"/>
                <a:gd name="T44" fmla="*/ 1231 w 3175"/>
                <a:gd name="T45" fmla="*/ 1272 h 1472"/>
                <a:gd name="T46" fmla="*/ 1160 w 3175"/>
                <a:gd name="T47" fmla="*/ 1392 h 1472"/>
                <a:gd name="T48" fmla="*/ 1080 w 3175"/>
                <a:gd name="T49" fmla="*/ 1382 h 1472"/>
                <a:gd name="T50" fmla="*/ 1037 w 3175"/>
                <a:gd name="T51" fmla="*/ 1227 h 1472"/>
                <a:gd name="T52" fmla="*/ 940 w 3175"/>
                <a:gd name="T53" fmla="*/ 1190 h 1472"/>
                <a:gd name="T54" fmla="*/ 867 w 3175"/>
                <a:gd name="T55" fmla="*/ 1219 h 1472"/>
                <a:gd name="T56" fmla="*/ 782 w 3175"/>
                <a:gd name="T57" fmla="*/ 1087 h 1472"/>
                <a:gd name="T58" fmla="*/ 670 w 3175"/>
                <a:gd name="T59" fmla="*/ 1065 h 1472"/>
                <a:gd name="T60" fmla="*/ 462 w 3175"/>
                <a:gd name="T61" fmla="*/ 1065 h 1472"/>
                <a:gd name="T62" fmla="*/ 220 w 3175"/>
                <a:gd name="T63" fmla="*/ 1016 h 1472"/>
                <a:gd name="T64" fmla="*/ 88 w 3175"/>
                <a:gd name="T65" fmla="*/ 920 h 1472"/>
                <a:gd name="T66" fmla="*/ 39 w 3175"/>
                <a:gd name="T67" fmla="*/ 848 h 1472"/>
                <a:gd name="T68" fmla="*/ 29 w 3175"/>
                <a:gd name="T69" fmla="*/ 662 h 1472"/>
                <a:gd name="T70" fmla="*/ 0 w 3175"/>
                <a:gd name="T71" fmla="*/ 604 h 1472"/>
                <a:gd name="T72" fmla="*/ 141 w 3175"/>
                <a:gd name="T73" fmla="*/ 336 h 1472"/>
                <a:gd name="T74" fmla="*/ 247 w 3175"/>
                <a:gd name="T75" fmla="*/ 176 h 1472"/>
                <a:gd name="T76" fmla="*/ 355 w 3175"/>
                <a:gd name="T77" fmla="*/ 102 h 1472"/>
                <a:gd name="T78" fmla="*/ 376 w 3175"/>
                <a:gd name="T79" fmla="*/ 120 h 1472"/>
                <a:gd name="T80" fmla="*/ 1827 w 3175"/>
                <a:gd name="T81" fmla="*/ 0 h 1472"/>
                <a:gd name="T82" fmla="*/ 1926 w 3175"/>
                <a:gd name="T83" fmla="*/ 55 h 1472"/>
                <a:gd name="T84" fmla="*/ 2015 w 3175"/>
                <a:gd name="T85" fmla="*/ 69 h 1472"/>
                <a:gd name="T86" fmla="*/ 1929 w 3175"/>
                <a:gd name="T87" fmla="*/ 128 h 1472"/>
                <a:gd name="T88" fmla="*/ 1977 w 3175"/>
                <a:gd name="T89" fmla="*/ 166 h 1472"/>
                <a:gd name="T90" fmla="*/ 2094 w 3175"/>
                <a:gd name="T91" fmla="*/ 155 h 1472"/>
                <a:gd name="T92" fmla="*/ 2284 w 3175"/>
                <a:gd name="T93" fmla="*/ 193 h 1472"/>
                <a:gd name="T94" fmla="*/ 2217 w 3175"/>
                <a:gd name="T95" fmla="*/ 204 h 1472"/>
                <a:gd name="T96" fmla="*/ 2087 w 3175"/>
                <a:gd name="T97" fmla="*/ 264 h 1472"/>
                <a:gd name="T98" fmla="*/ 2021 w 3175"/>
                <a:gd name="T99" fmla="*/ 355 h 1472"/>
                <a:gd name="T100" fmla="*/ 2012 w 3175"/>
                <a:gd name="T101" fmla="*/ 451 h 1472"/>
                <a:gd name="T102" fmla="*/ 2076 w 3175"/>
                <a:gd name="T103" fmla="*/ 417 h 1472"/>
                <a:gd name="T104" fmla="*/ 2205 w 3175"/>
                <a:gd name="T105" fmla="*/ 252 h 1472"/>
                <a:gd name="T106" fmla="*/ 2267 w 3175"/>
                <a:gd name="T107" fmla="*/ 303 h 1472"/>
                <a:gd name="T108" fmla="*/ 2299 w 3175"/>
                <a:gd name="T109" fmla="*/ 394 h 1472"/>
                <a:gd name="T110" fmla="*/ 2206 w 3175"/>
                <a:gd name="T111" fmla="*/ 454 h 1472"/>
                <a:gd name="T112" fmla="*/ 2317 w 3175"/>
                <a:gd name="T113" fmla="*/ 457 h 1472"/>
                <a:gd name="T114" fmla="*/ 2570 w 3175"/>
                <a:gd name="T115" fmla="*/ 373 h 1472"/>
                <a:gd name="T116" fmla="*/ 2730 w 3175"/>
                <a:gd name="T117" fmla="*/ 252 h 1472"/>
                <a:gd name="T118" fmla="*/ 3016 w 3175"/>
                <a:gd name="T119" fmla="*/ 203 h 1472"/>
                <a:gd name="T120" fmla="*/ 3136 w 3175"/>
                <a:gd name="T121" fmla="*/ 118 h 1472"/>
                <a:gd name="T122" fmla="*/ 3149 w 3175"/>
                <a:gd name="T123" fmla="*/ 184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 name="Freeform 7">
              <a:extLst>
                <a:ext uri="{FF2B5EF4-FFF2-40B4-BE49-F238E27FC236}">
                  <a16:creationId xmlns:a16="http://schemas.microsoft.com/office/drawing/2014/main" id="{F9705AEF-81D8-954E-804A-6B4CA3AF5C2C}"/>
                </a:ext>
              </a:extLst>
            </p:cNvPr>
            <p:cNvSpPr>
              <a:spLocks/>
            </p:cNvSpPr>
            <p:nvPr userDrawn="1">
              <p:custDataLst>
                <p:tags r:id="rId17"/>
              </p:custDataLst>
            </p:nvPr>
          </p:nvSpPr>
          <p:spPr bwMode="auto">
            <a:xfrm>
              <a:off x="5444623" y="3582305"/>
              <a:ext cx="348114" cy="535501"/>
            </a:xfrm>
            <a:custGeom>
              <a:avLst/>
              <a:gdLst>
                <a:gd name="T0" fmla="*/ 583 w 784"/>
                <a:gd name="T1" fmla="*/ 277 h 1128"/>
                <a:gd name="T2" fmla="*/ 549 w 784"/>
                <a:gd name="T3" fmla="*/ 295 h 1128"/>
                <a:gd name="T4" fmla="*/ 484 w 784"/>
                <a:gd name="T5" fmla="*/ 387 h 1128"/>
                <a:gd name="T6" fmla="*/ 465 w 784"/>
                <a:gd name="T7" fmla="*/ 457 h 1128"/>
                <a:gd name="T8" fmla="*/ 481 w 784"/>
                <a:gd name="T9" fmla="*/ 522 h 1128"/>
                <a:gd name="T10" fmla="*/ 530 w 784"/>
                <a:gd name="T11" fmla="*/ 591 h 1128"/>
                <a:gd name="T12" fmla="*/ 579 w 784"/>
                <a:gd name="T13" fmla="*/ 616 h 1128"/>
                <a:gd name="T14" fmla="*/ 625 w 784"/>
                <a:gd name="T15" fmla="*/ 600 h 1128"/>
                <a:gd name="T16" fmla="*/ 654 w 784"/>
                <a:gd name="T17" fmla="*/ 653 h 1128"/>
                <a:gd name="T18" fmla="*/ 672 w 784"/>
                <a:gd name="T19" fmla="*/ 683 h 1128"/>
                <a:gd name="T20" fmla="*/ 714 w 784"/>
                <a:gd name="T21" fmla="*/ 687 h 1128"/>
                <a:gd name="T22" fmla="*/ 749 w 784"/>
                <a:gd name="T23" fmla="*/ 712 h 1128"/>
                <a:gd name="T24" fmla="*/ 770 w 784"/>
                <a:gd name="T25" fmla="*/ 756 h 1128"/>
                <a:gd name="T26" fmla="*/ 761 w 784"/>
                <a:gd name="T27" fmla="*/ 790 h 1128"/>
                <a:gd name="T28" fmla="*/ 760 w 784"/>
                <a:gd name="T29" fmla="*/ 825 h 1128"/>
                <a:gd name="T30" fmla="*/ 772 w 784"/>
                <a:gd name="T31" fmla="*/ 882 h 1128"/>
                <a:gd name="T32" fmla="*/ 758 w 784"/>
                <a:gd name="T33" fmla="*/ 932 h 1128"/>
                <a:gd name="T34" fmla="*/ 770 w 784"/>
                <a:gd name="T35" fmla="*/ 994 h 1128"/>
                <a:gd name="T36" fmla="*/ 763 w 784"/>
                <a:gd name="T37" fmla="*/ 1054 h 1128"/>
                <a:gd name="T38" fmla="*/ 691 w 784"/>
                <a:gd name="T39" fmla="*/ 1122 h 1128"/>
                <a:gd name="T40" fmla="*/ 648 w 784"/>
                <a:gd name="T41" fmla="*/ 1103 h 1128"/>
                <a:gd name="T42" fmla="*/ 602 w 784"/>
                <a:gd name="T43" fmla="*/ 1056 h 1128"/>
                <a:gd name="T44" fmla="*/ 463 w 784"/>
                <a:gd name="T45" fmla="*/ 998 h 1128"/>
                <a:gd name="T46" fmla="*/ 425 w 784"/>
                <a:gd name="T47" fmla="*/ 967 h 1128"/>
                <a:gd name="T48" fmla="*/ 331 w 784"/>
                <a:gd name="T49" fmla="*/ 894 h 1128"/>
                <a:gd name="T50" fmla="*/ 318 w 784"/>
                <a:gd name="T51" fmla="*/ 867 h 1128"/>
                <a:gd name="T52" fmla="*/ 328 w 784"/>
                <a:gd name="T53" fmla="*/ 815 h 1128"/>
                <a:gd name="T54" fmla="*/ 290 w 784"/>
                <a:gd name="T55" fmla="*/ 778 h 1128"/>
                <a:gd name="T56" fmla="*/ 259 w 784"/>
                <a:gd name="T57" fmla="*/ 745 h 1128"/>
                <a:gd name="T58" fmla="*/ 243 w 784"/>
                <a:gd name="T59" fmla="*/ 689 h 1128"/>
                <a:gd name="T60" fmla="*/ 153 w 784"/>
                <a:gd name="T61" fmla="*/ 530 h 1128"/>
                <a:gd name="T62" fmla="*/ 120 w 784"/>
                <a:gd name="T63" fmla="*/ 487 h 1128"/>
                <a:gd name="T64" fmla="*/ 90 w 784"/>
                <a:gd name="T65" fmla="*/ 432 h 1128"/>
                <a:gd name="T66" fmla="*/ 22 w 784"/>
                <a:gd name="T67" fmla="*/ 397 h 1128"/>
                <a:gd name="T68" fmla="*/ 0 w 784"/>
                <a:gd name="T69" fmla="*/ 363 h 1128"/>
                <a:gd name="T70" fmla="*/ 13 w 784"/>
                <a:gd name="T71" fmla="*/ 276 h 1128"/>
                <a:gd name="T72" fmla="*/ 28 w 784"/>
                <a:gd name="T73" fmla="*/ 246 h 1128"/>
                <a:gd name="T74" fmla="*/ 72 w 784"/>
                <a:gd name="T75" fmla="*/ 222 h 1128"/>
                <a:gd name="T76" fmla="*/ 95 w 784"/>
                <a:gd name="T77" fmla="*/ 272 h 1128"/>
                <a:gd name="T78" fmla="*/ 158 w 784"/>
                <a:gd name="T79" fmla="*/ 307 h 1128"/>
                <a:gd name="T80" fmla="*/ 184 w 784"/>
                <a:gd name="T81" fmla="*/ 271 h 1128"/>
                <a:gd name="T82" fmla="*/ 201 w 784"/>
                <a:gd name="T83" fmla="*/ 225 h 1128"/>
                <a:gd name="T84" fmla="*/ 270 w 784"/>
                <a:gd name="T85" fmla="*/ 170 h 1128"/>
                <a:gd name="T86" fmla="*/ 344 w 784"/>
                <a:gd name="T87" fmla="*/ 120 h 1128"/>
                <a:gd name="T88" fmla="*/ 357 w 784"/>
                <a:gd name="T89" fmla="*/ 70 h 1128"/>
                <a:gd name="T90" fmla="*/ 347 w 784"/>
                <a:gd name="T91" fmla="*/ 5 h 1128"/>
                <a:gd name="T92" fmla="*/ 422 w 784"/>
                <a:gd name="T93" fmla="*/ 53 h 1128"/>
                <a:gd name="T94" fmla="*/ 467 w 784"/>
                <a:gd name="T95" fmla="*/ 107 h 1128"/>
                <a:gd name="T96" fmla="*/ 506 w 784"/>
                <a:gd name="T97" fmla="*/ 154 h 1128"/>
                <a:gd name="T98" fmla="*/ 561 w 784"/>
                <a:gd name="T99" fmla="*/ 157 h 1128"/>
                <a:gd name="T100" fmla="*/ 617 w 784"/>
                <a:gd name="T101" fmla="*/ 149 h 1128"/>
                <a:gd name="T102" fmla="*/ 640 w 784"/>
                <a:gd name="T103" fmla="*/ 156 h 1128"/>
                <a:gd name="T104" fmla="*/ 654 w 784"/>
                <a:gd name="T105" fmla="*/ 193 h 1128"/>
                <a:gd name="T106" fmla="*/ 627 w 784"/>
                <a:gd name="T107" fmla="*/ 210 h 1128"/>
                <a:gd name="T108" fmla="*/ 627 w 784"/>
                <a:gd name="T109" fmla="*/ 24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 name="Freeform 8">
              <a:extLst>
                <a:ext uri="{FF2B5EF4-FFF2-40B4-BE49-F238E27FC236}">
                  <a16:creationId xmlns:a16="http://schemas.microsoft.com/office/drawing/2014/main" id="{34FEBA93-C136-C543-8FDA-F83C298321BF}"/>
                </a:ext>
              </a:extLst>
            </p:cNvPr>
            <p:cNvSpPr>
              <a:spLocks/>
            </p:cNvSpPr>
            <p:nvPr userDrawn="1">
              <p:custDataLst>
                <p:tags r:id="rId18"/>
              </p:custDataLst>
            </p:nvPr>
          </p:nvSpPr>
          <p:spPr bwMode="auto">
            <a:xfrm>
              <a:off x="5752069" y="4093332"/>
              <a:ext cx="268405" cy="1024935"/>
            </a:xfrm>
            <a:custGeom>
              <a:avLst/>
              <a:gdLst>
                <a:gd name="T0" fmla="*/ 418 w 598"/>
                <a:gd name="T1" fmla="*/ 2021 h 2158"/>
                <a:gd name="T2" fmla="*/ 342 w 598"/>
                <a:gd name="T3" fmla="*/ 1955 h 2158"/>
                <a:gd name="T4" fmla="*/ 339 w 598"/>
                <a:gd name="T5" fmla="*/ 1893 h 2158"/>
                <a:gd name="T6" fmla="*/ 345 w 598"/>
                <a:gd name="T7" fmla="*/ 1843 h 2158"/>
                <a:gd name="T8" fmla="*/ 362 w 598"/>
                <a:gd name="T9" fmla="*/ 1791 h 2158"/>
                <a:gd name="T10" fmla="*/ 354 w 598"/>
                <a:gd name="T11" fmla="*/ 1740 h 2158"/>
                <a:gd name="T12" fmla="*/ 332 w 598"/>
                <a:gd name="T13" fmla="*/ 1683 h 2158"/>
                <a:gd name="T14" fmla="*/ 303 w 598"/>
                <a:gd name="T15" fmla="*/ 1581 h 2158"/>
                <a:gd name="T16" fmla="*/ 226 w 598"/>
                <a:gd name="T17" fmla="*/ 1460 h 2158"/>
                <a:gd name="T18" fmla="*/ 206 w 598"/>
                <a:gd name="T19" fmla="*/ 1381 h 2158"/>
                <a:gd name="T20" fmla="*/ 217 w 598"/>
                <a:gd name="T21" fmla="*/ 1299 h 2158"/>
                <a:gd name="T22" fmla="*/ 208 w 598"/>
                <a:gd name="T23" fmla="*/ 1235 h 2158"/>
                <a:gd name="T24" fmla="*/ 185 w 598"/>
                <a:gd name="T25" fmla="*/ 1165 h 2158"/>
                <a:gd name="T26" fmla="*/ 211 w 598"/>
                <a:gd name="T27" fmla="*/ 1123 h 2158"/>
                <a:gd name="T28" fmla="*/ 195 w 598"/>
                <a:gd name="T29" fmla="*/ 1082 h 2158"/>
                <a:gd name="T30" fmla="*/ 211 w 598"/>
                <a:gd name="T31" fmla="*/ 1025 h 2158"/>
                <a:gd name="T32" fmla="*/ 210 w 598"/>
                <a:gd name="T33" fmla="*/ 993 h 2158"/>
                <a:gd name="T34" fmla="*/ 187 w 598"/>
                <a:gd name="T35" fmla="*/ 927 h 2158"/>
                <a:gd name="T36" fmla="*/ 136 w 598"/>
                <a:gd name="T37" fmla="*/ 852 h 2158"/>
                <a:gd name="T38" fmla="*/ 134 w 598"/>
                <a:gd name="T39" fmla="*/ 686 h 2158"/>
                <a:gd name="T40" fmla="*/ 183 w 598"/>
                <a:gd name="T41" fmla="*/ 584 h 2158"/>
                <a:gd name="T42" fmla="*/ 189 w 598"/>
                <a:gd name="T43" fmla="*/ 522 h 2158"/>
                <a:gd name="T44" fmla="*/ 160 w 598"/>
                <a:gd name="T45" fmla="*/ 459 h 2158"/>
                <a:gd name="T46" fmla="*/ 182 w 598"/>
                <a:gd name="T47" fmla="*/ 406 h 2158"/>
                <a:gd name="T48" fmla="*/ 229 w 598"/>
                <a:gd name="T49" fmla="*/ 346 h 2158"/>
                <a:gd name="T50" fmla="*/ 200 w 598"/>
                <a:gd name="T51" fmla="*/ 308 h 2158"/>
                <a:gd name="T52" fmla="*/ 148 w 598"/>
                <a:gd name="T53" fmla="*/ 222 h 2158"/>
                <a:gd name="T54" fmla="*/ 129 w 598"/>
                <a:gd name="T55" fmla="*/ 125 h 2158"/>
                <a:gd name="T56" fmla="*/ 91 w 598"/>
                <a:gd name="T57" fmla="*/ 37 h 2158"/>
                <a:gd name="T58" fmla="*/ 0 w 598"/>
                <a:gd name="T59" fmla="*/ 44 h 2158"/>
                <a:gd name="T60" fmla="*/ 31 w 598"/>
                <a:gd name="T61" fmla="*/ 200 h 2158"/>
                <a:gd name="T62" fmla="*/ 42 w 598"/>
                <a:gd name="T63" fmla="*/ 304 h 2158"/>
                <a:gd name="T64" fmla="*/ 27 w 598"/>
                <a:gd name="T65" fmla="*/ 374 h 2158"/>
                <a:gd name="T66" fmla="*/ 52 w 598"/>
                <a:gd name="T67" fmla="*/ 524 h 2158"/>
                <a:gd name="T68" fmla="*/ 46 w 598"/>
                <a:gd name="T69" fmla="*/ 649 h 2158"/>
                <a:gd name="T70" fmla="*/ 36 w 598"/>
                <a:gd name="T71" fmla="*/ 718 h 2158"/>
                <a:gd name="T72" fmla="*/ 52 w 598"/>
                <a:gd name="T73" fmla="*/ 767 h 2158"/>
                <a:gd name="T74" fmla="*/ 64 w 598"/>
                <a:gd name="T75" fmla="*/ 871 h 2158"/>
                <a:gd name="T76" fmla="*/ 81 w 598"/>
                <a:gd name="T77" fmla="*/ 913 h 2158"/>
                <a:gd name="T78" fmla="*/ 73 w 598"/>
                <a:gd name="T79" fmla="*/ 1045 h 2158"/>
                <a:gd name="T80" fmla="*/ 63 w 598"/>
                <a:gd name="T81" fmla="*/ 1152 h 2158"/>
                <a:gd name="T82" fmla="*/ 40 w 598"/>
                <a:gd name="T83" fmla="*/ 1188 h 2158"/>
                <a:gd name="T84" fmla="*/ 60 w 598"/>
                <a:gd name="T85" fmla="*/ 1258 h 2158"/>
                <a:gd name="T86" fmla="*/ 106 w 598"/>
                <a:gd name="T87" fmla="*/ 1343 h 2158"/>
                <a:gd name="T88" fmla="*/ 93 w 598"/>
                <a:gd name="T89" fmla="*/ 1396 h 2158"/>
                <a:gd name="T90" fmla="*/ 106 w 598"/>
                <a:gd name="T91" fmla="*/ 1449 h 2158"/>
                <a:gd name="T92" fmla="*/ 164 w 598"/>
                <a:gd name="T93" fmla="*/ 1467 h 2158"/>
                <a:gd name="T94" fmla="*/ 209 w 598"/>
                <a:gd name="T95" fmla="*/ 1621 h 2158"/>
                <a:gd name="T96" fmla="*/ 227 w 598"/>
                <a:gd name="T97" fmla="*/ 1709 h 2158"/>
                <a:gd name="T98" fmla="*/ 151 w 598"/>
                <a:gd name="T99" fmla="*/ 1749 h 2158"/>
                <a:gd name="T100" fmla="*/ 207 w 598"/>
                <a:gd name="T101" fmla="*/ 1776 h 2158"/>
                <a:gd name="T102" fmla="*/ 250 w 598"/>
                <a:gd name="T103" fmla="*/ 1820 h 2158"/>
                <a:gd name="T104" fmla="*/ 275 w 598"/>
                <a:gd name="T105" fmla="*/ 1871 h 2158"/>
                <a:gd name="T106" fmla="*/ 308 w 598"/>
                <a:gd name="T107" fmla="*/ 1961 h 2158"/>
                <a:gd name="T108" fmla="*/ 359 w 598"/>
                <a:gd name="T109" fmla="*/ 2013 h 2158"/>
                <a:gd name="T110" fmla="*/ 393 w 598"/>
                <a:gd name="T111" fmla="*/ 2048 h 2158"/>
                <a:gd name="T112" fmla="*/ 424 w 598"/>
                <a:gd name="T113" fmla="*/ 2074 h 2158"/>
                <a:gd name="T114" fmla="*/ 465 w 598"/>
                <a:gd name="T115" fmla="*/ 2110 h 2158"/>
                <a:gd name="T116" fmla="*/ 519 w 598"/>
                <a:gd name="T117" fmla="*/ 2140 h 2158"/>
                <a:gd name="T118" fmla="*/ 538 w 598"/>
                <a:gd name="T119" fmla="*/ 2151 h 2158"/>
                <a:gd name="T120" fmla="*/ 586 w 598"/>
                <a:gd name="T121" fmla="*/ 2098 h 2158"/>
                <a:gd name="T122" fmla="*/ 591 w 598"/>
                <a:gd name="T123" fmla="*/ 207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 name="Freeform 9">
              <a:extLst>
                <a:ext uri="{FF2B5EF4-FFF2-40B4-BE49-F238E27FC236}">
                  <a16:creationId xmlns:a16="http://schemas.microsoft.com/office/drawing/2014/main" id="{C62826DE-C938-8C49-86B0-17198D5F4011}"/>
                </a:ext>
              </a:extLst>
            </p:cNvPr>
            <p:cNvSpPr>
              <a:spLocks/>
            </p:cNvSpPr>
            <p:nvPr userDrawn="1">
              <p:custDataLst>
                <p:tags r:id="rId19"/>
              </p:custDataLst>
            </p:nvPr>
          </p:nvSpPr>
          <p:spPr bwMode="auto">
            <a:xfrm>
              <a:off x="5654468" y="3442673"/>
              <a:ext cx="990659" cy="1091154"/>
            </a:xfrm>
            <a:custGeom>
              <a:avLst/>
              <a:gdLst>
                <a:gd name="T0" fmla="*/ 440 w 2226"/>
                <a:gd name="T1" fmla="*/ 896 h 2292"/>
                <a:gd name="T2" fmla="*/ 505 w 2226"/>
                <a:gd name="T3" fmla="*/ 985 h 2292"/>
                <a:gd name="T4" fmla="*/ 572 w 2226"/>
                <a:gd name="T5" fmla="*/ 1054 h 2292"/>
                <a:gd name="T6" fmla="*/ 716 w 2226"/>
                <a:gd name="T7" fmla="*/ 1098 h 2292"/>
                <a:gd name="T8" fmla="*/ 798 w 2226"/>
                <a:gd name="T9" fmla="*/ 1204 h 2292"/>
                <a:gd name="T10" fmla="*/ 846 w 2226"/>
                <a:gd name="T11" fmla="*/ 1292 h 2292"/>
                <a:gd name="T12" fmla="*/ 939 w 2226"/>
                <a:gd name="T13" fmla="*/ 1355 h 2292"/>
                <a:gd name="T14" fmla="*/ 957 w 2226"/>
                <a:gd name="T15" fmla="*/ 1466 h 2292"/>
                <a:gd name="T16" fmla="*/ 976 w 2226"/>
                <a:gd name="T17" fmla="*/ 1541 h 2292"/>
                <a:gd name="T18" fmla="*/ 992 w 2226"/>
                <a:gd name="T19" fmla="*/ 1632 h 2292"/>
                <a:gd name="T20" fmla="*/ 1131 w 2226"/>
                <a:gd name="T21" fmla="*/ 1698 h 2292"/>
                <a:gd name="T22" fmla="*/ 1193 w 2226"/>
                <a:gd name="T23" fmla="*/ 1805 h 2292"/>
                <a:gd name="T24" fmla="*/ 1243 w 2226"/>
                <a:gd name="T25" fmla="*/ 1864 h 2292"/>
                <a:gd name="T26" fmla="*/ 1183 w 2226"/>
                <a:gd name="T27" fmla="*/ 2003 h 2292"/>
                <a:gd name="T28" fmla="*/ 1084 w 2226"/>
                <a:gd name="T29" fmla="*/ 2128 h 2292"/>
                <a:gd name="T30" fmla="*/ 1180 w 2226"/>
                <a:gd name="T31" fmla="*/ 2161 h 2292"/>
                <a:gd name="T32" fmla="*/ 1296 w 2226"/>
                <a:gd name="T33" fmla="*/ 2234 h 2292"/>
                <a:gd name="T34" fmla="*/ 1419 w 2226"/>
                <a:gd name="T35" fmla="*/ 2198 h 2292"/>
                <a:gd name="T36" fmla="*/ 1518 w 2226"/>
                <a:gd name="T37" fmla="*/ 2036 h 2292"/>
                <a:gd name="T38" fmla="*/ 1512 w 2226"/>
                <a:gd name="T39" fmla="*/ 1918 h 2292"/>
                <a:gd name="T40" fmla="*/ 1561 w 2226"/>
                <a:gd name="T41" fmla="*/ 1793 h 2292"/>
                <a:gd name="T42" fmla="*/ 1706 w 2226"/>
                <a:gd name="T43" fmla="*/ 1727 h 2292"/>
                <a:gd name="T44" fmla="*/ 1798 w 2226"/>
                <a:gd name="T45" fmla="*/ 1681 h 2292"/>
                <a:gd name="T46" fmla="*/ 1897 w 2226"/>
                <a:gd name="T47" fmla="*/ 1641 h 2292"/>
                <a:gd name="T48" fmla="*/ 1982 w 2226"/>
                <a:gd name="T49" fmla="*/ 1400 h 2292"/>
                <a:gd name="T50" fmla="*/ 2014 w 2226"/>
                <a:gd name="T51" fmla="*/ 1288 h 2292"/>
                <a:gd name="T52" fmla="*/ 2002 w 2226"/>
                <a:gd name="T53" fmla="*/ 1090 h 2292"/>
                <a:gd name="T54" fmla="*/ 2073 w 2226"/>
                <a:gd name="T55" fmla="*/ 1009 h 2292"/>
                <a:gd name="T56" fmla="*/ 2190 w 2226"/>
                <a:gd name="T57" fmla="*/ 877 h 2292"/>
                <a:gd name="T58" fmla="*/ 2222 w 2226"/>
                <a:gd name="T59" fmla="*/ 732 h 2292"/>
                <a:gd name="T60" fmla="*/ 2157 w 2226"/>
                <a:gd name="T61" fmla="*/ 599 h 2292"/>
                <a:gd name="T62" fmla="*/ 2059 w 2226"/>
                <a:gd name="T63" fmla="*/ 563 h 2292"/>
                <a:gd name="T64" fmla="*/ 1921 w 2226"/>
                <a:gd name="T65" fmla="*/ 462 h 2292"/>
                <a:gd name="T66" fmla="*/ 1742 w 2226"/>
                <a:gd name="T67" fmla="*/ 450 h 2292"/>
                <a:gd name="T68" fmla="*/ 1670 w 2226"/>
                <a:gd name="T69" fmla="*/ 447 h 2292"/>
                <a:gd name="T70" fmla="*/ 1636 w 2226"/>
                <a:gd name="T71" fmla="*/ 394 h 2292"/>
                <a:gd name="T72" fmla="*/ 1512 w 2226"/>
                <a:gd name="T73" fmla="*/ 348 h 2292"/>
                <a:gd name="T74" fmla="*/ 1411 w 2226"/>
                <a:gd name="T75" fmla="*/ 409 h 2292"/>
                <a:gd name="T76" fmla="*/ 1338 w 2226"/>
                <a:gd name="T77" fmla="*/ 405 h 2292"/>
                <a:gd name="T78" fmla="*/ 1247 w 2226"/>
                <a:gd name="T79" fmla="*/ 384 h 2292"/>
                <a:gd name="T80" fmla="*/ 1317 w 2226"/>
                <a:gd name="T81" fmla="*/ 268 h 2292"/>
                <a:gd name="T82" fmla="*/ 1338 w 2226"/>
                <a:gd name="T83" fmla="*/ 184 h 2292"/>
                <a:gd name="T84" fmla="*/ 1291 w 2226"/>
                <a:gd name="T85" fmla="*/ 68 h 2292"/>
                <a:gd name="T86" fmla="*/ 1124 w 2226"/>
                <a:gd name="T87" fmla="*/ 135 h 2292"/>
                <a:gd name="T88" fmla="*/ 1003 w 2226"/>
                <a:gd name="T89" fmla="*/ 170 h 2292"/>
                <a:gd name="T90" fmla="*/ 960 w 2226"/>
                <a:gd name="T91" fmla="*/ 187 h 2292"/>
                <a:gd name="T92" fmla="*/ 812 w 2226"/>
                <a:gd name="T93" fmla="*/ 176 h 2292"/>
                <a:gd name="T94" fmla="*/ 811 w 2226"/>
                <a:gd name="T95" fmla="*/ 67 h 2292"/>
                <a:gd name="T96" fmla="*/ 745 w 2226"/>
                <a:gd name="T97" fmla="*/ 0 h 2292"/>
                <a:gd name="T98" fmla="*/ 700 w 2226"/>
                <a:gd name="T99" fmla="*/ 31 h 2292"/>
                <a:gd name="T100" fmla="*/ 589 w 2226"/>
                <a:gd name="T101" fmla="*/ 70 h 2292"/>
                <a:gd name="T102" fmla="*/ 560 w 2226"/>
                <a:gd name="T103" fmla="*/ 198 h 2292"/>
                <a:gd name="T104" fmla="*/ 453 w 2226"/>
                <a:gd name="T105" fmla="*/ 258 h 2292"/>
                <a:gd name="T106" fmla="*/ 286 w 2226"/>
                <a:gd name="T107" fmla="*/ 197 h 2292"/>
                <a:gd name="T108" fmla="*/ 253 w 2226"/>
                <a:gd name="T109" fmla="*/ 240 h 2292"/>
                <a:gd name="T110" fmla="*/ 198 w 2226"/>
                <a:gd name="T111" fmla="*/ 311 h 2292"/>
                <a:gd name="T112" fmla="*/ 246 w 2226"/>
                <a:gd name="T113" fmla="*/ 388 h 2292"/>
                <a:gd name="T114" fmla="*/ 194 w 2226"/>
                <a:gd name="T115" fmla="*/ 560 h 2292"/>
                <a:gd name="T116" fmla="*/ 100 w 2226"/>
                <a:gd name="T117" fmla="*/ 567 h 2292"/>
                <a:gd name="T118" fmla="*/ 16 w 2226"/>
                <a:gd name="T119" fmla="*/ 687 h 2292"/>
                <a:gd name="T120" fmla="*/ 22 w 2226"/>
                <a:gd name="T121" fmla="*/ 824 h 2292"/>
                <a:gd name="T122" fmla="*/ 120 w 2226"/>
                <a:gd name="T123" fmla="*/ 905 h 2292"/>
                <a:gd name="T124" fmla="*/ 191 w 2226"/>
                <a:gd name="T125" fmla="*/ 949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 name="Freeform 10">
              <a:extLst>
                <a:ext uri="{FF2B5EF4-FFF2-40B4-BE49-F238E27FC236}">
                  <a16:creationId xmlns:a16="http://schemas.microsoft.com/office/drawing/2014/main" id="{5DDC205A-D568-DB4C-9C24-F9A450CA3852}"/>
                </a:ext>
              </a:extLst>
            </p:cNvPr>
            <p:cNvSpPr>
              <a:spLocks/>
            </p:cNvSpPr>
            <p:nvPr userDrawn="1">
              <p:custDataLst>
                <p:tags r:id="rId20"/>
              </p:custDataLst>
            </p:nvPr>
          </p:nvSpPr>
          <p:spPr bwMode="auto">
            <a:xfrm>
              <a:off x="7819601" y="2486834"/>
              <a:ext cx="71574" cy="44625"/>
            </a:xfrm>
            <a:custGeom>
              <a:avLst/>
              <a:gdLst>
                <a:gd name="T0" fmla="*/ 94 w 161"/>
                <a:gd name="T1" fmla="*/ 0 h 93"/>
                <a:gd name="T2" fmla="*/ 107 w 161"/>
                <a:gd name="T3" fmla="*/ 18 h 93"/>
                <a:gd name="T4" fmla="*/ 112 w 161"/>
                <a:gd name="T5" fmla="*/ 12 h 93"/>
                <a:gd name="T6" fmla="*/ 117 w 161"/>
                <a:gd name="T7" fmla="*/ 8 h 93"/>
                <a:gd name="T8" fmla="*/ 122 w 161"/>
                <a:gd name="T9" fmla="*/ 5 h 93"/>
                <a:gd name="T10" fmla="*/ 127 w 161"/>
                <a:gd name="T11" fmla="*/ 3 h 93"/>
                <a:gd name="T12" fmla="*/ 137 w 161"/>
                <a:gd name="T13" fmla="*/ 1 h 93"/>
                <a:gd name="T14" fmla="*/ 148 w 161"/>
                <a:gd name="T15" fmla="*/ 0 h 93"/>
                <a:gd name="T16" fmla="*/ 151 w 161"/>
                <a:gd name="T17" fmla="*/ 0 h 93"/>
                <a:gd name="T18" fmla="*/ 161 w 161"/>
                <a:gd name="T19" fmla="*/ 0 h 93"/>
                <a:gd name="T20" fmla="*/ 161 w 161"/>
                <a:gd name="T21" fmla="*/ 92 h 93"/>
                <a:gd name="T22" fmla="*/ 155 w 161"/>
                <a:gd name="T23" fmla="*/ 93 h 93"/>
                <a:gd name="T24" fmla="*/ 150 w 161"/>
                <a:gd name="T25" fmla="*/ 93 h 93"/>
                <a:gd name="T26" fmla="*/ 145 w 161"/>
                <a:gd name="T27" fmla="*/ 92 h 93"/>
                <a:gd name="T28" fmla="*/ 140 w 161"/>
                <a:gd name="T29" fmla="*/ 91 h 93"/>
                <a:gd name="T30" fmla="*/ 129 w 161"/>
                <a:gd name="T31" fmla="*/ 88 h 93"/>
                <a:gd name="T32" fmla="*/ 120 w 161"/>
                <a:gd name="T33" fmla="*/ 82 h 93"/>
                <a:gd name="T34" fmla="*/ 111 w 161"/>
                <a:gd name="T35" fmla="*/ 75 h 93"/>
                <a:gd name="T36" fmla="*/ 104 w 161"/>
                <a:gd name="T37" fmla="*/ 67 h 93"/>
                <a:gd name="T38" fmla="*/ 97 w 161"/>
                <a:gd name="T39" fmla="*/ 59 h 93"/>
                <a:gd name="T40" fmla="*/ 94 w 161"/>
                <a:gd name="T41" fmla="*/ 49 h 93"/>
                <a:gd name="T42" fmla="*/ 92 w 161"/>
                <a:gd name="T43" fmla="*/ 50 h 93"/>
                <a:gd name="T44" fmla="*/ 89 w 161"/>
                <a:gd name="T45" fmla="*/ 51 h 93"/>
                <a:gd name="T46" fmla="*/ 86 w 161"/>
                <a:gd name="T47" fmla="*/ 51 h 93"/>
                <a:gd name="T48" fmla="*/ 84 w 161"/>
                <a:gd name="T49" fmla="*/ 51 h 93"/>
                <a:gd name="T50" fmla="*/ 78 w 161"/>
                <a:gd name="T51" fmla="*/ 50 h 93"/>
                <a:gd name="T52" fmla="*/ 74 w 161"/>
                <a:gd name="T53" fmla="*/ 49 h 93"/>
                <a:gd name="T54" fmla="*/ 65 w 161"/>
                <a:gd name="T55" fmla="*/ 48 h 93"/>
                <a:gd name="T56" fmla="*/ 55 w 161"/>
                <a:gd name="T57" fmla="*/ 45 h 93"/>
                <a:gd name="T58" fmla="*/ 44 w 161"/>
                <a:gd name="T59" fmla="*/ 40 h 93"/>
                <a:gd name="T60" fmla="*/ 32 w 161"/>
                <a:gd name="T61" fmla="*/ 34 h 93"/>
                <a:gd name="T62" fmla="*/ 21 w 161"/>
                <a:gd name="T63" fmla="*/ 26 h 93"/>
                <a:gd name="T64" fmla="*/ 12 w 161"/>
                <a:gd name="T65" fmla="*/ 18 h 93"/>
                <a:gd name="T66" fmla="*/ 8 w 161"/>
                <a:gd name="T67" fmla="*/ 14 h 93"/>
                <a:gd name="T68" fmla="*/ 5 w 161"/>
                <a:gd name="T69" fmla="*/ 9 h 93"/>
                <a:gd name="T70" fmla="*/ 3 w 161"/>
                <a:gd name="T71" fmla="*/ 5 h 93"/>
                <a:gd name="T72" fmla="*/ 0 w 161"/>
                <a:gd name="T73" fmla="*/ 0 h 93"/>
                <a:gd name="T74" fmla="*/ 94 w 161"/>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 name="Freeform 11">
              <a:extLst>
                <a:ext uri="{FF2B5EF4-FFF2-40B4-BE49-F238E27FC236}">
                  <a16:creationId xmlns:a16="http://schemas.microsoft.com/office/drawing/2014/main" id="{DDC0884E-D683-064F-9CEF-B5DA29AF2895}"/>
                </a:ext>
              </a:extLst>
            </p:cNvPr>
            <p:cNvSpPr>
              <a:spLocks/>
            </p:cNvSpPr>
            <p:nvPr userDrawn="1">
              <p:custDataLst>
                <p:tags r:id="rId21"/>
              </p:custDataLst>
            </p:nvPr>
          </p:nvSpPr>
          <p:spPr bwMode="auto">
            <a:xfrm>
              <a:off x="7305564" y="2373112"/>
              <a:ext cx="84588" cy="145391"/>
            </a:xfrm>
            <a:custGeom>
              <a:avLst/>
              <a:gdLst>
                <a:gd name="T0" fmla="*/ 38 w 192"/>
                <a:gd name="T1" fmla="*/ 3 h 307"/>
                <a:gd name="T2" fmla="*/ 37 w 192"/>
                <a:gd name="T3" fmla="*/ 0 h 307"/>
                <a:gd name="T4" fmla="*/ 57 w 192"/>
                <a:gd name="T5" fmla="*/ 3 h 307"/>
                <a:gd name="T6" fmla="*/ 110 w 192"/>
                <a:gd name="T7" fmla="*/ 14 h 307"/>
                <a:gd name="T8" fmla="*/ 155 w 192"/>
                <a:gd name="T9" fmla="*/ 25 h 307"/>
                <a:gd name="T10" fmla="*/ 181 w 192"/>
                <a:gd name="T11" fmla="*/ 28 h 307"/>
                <a:gd name="T12" fmla="*/ 192 w 192"/>
                <a:gd name="T13" fmla="*/ 35 h 307"/>
                <a:gd name="T14" fmla="*/ 188 w 192"/>
                <a:gd name="T15" fmla="*/ 47 h 307"/>
                <a:gd name="T16" fmla="*/ 175 w 192"/>
                <a:gd name="T17" fmla="*/ 82 h 307"/>
                <a:gd name="T18" fmla="*/ 158 w 192"/>
                <a:gd name="T19" fmla="*/ 127 h 307"/>
                <a:gd name="T20" fmla="*/ 147 w 192"/>
                <a:gd name="T21" fmla="*/ 165 h 307"/>
                <a:gd name="T22" fmla="*/ 146 w 192"/>
                <a:gd name="T23" fmla="*/ 207 h 307"/>
                <a:gd name="T24" fmla="*/ 144 w 192"/>
                <a:gd name="T25" fmla="*/ 249 h 307"/>
                <a:gd name="T26" fmla="*/ 134 w 192"/>
                <a:gd name="T27" fmla="*/ 277 h 307"/>
                <a:gd name="T28" fmla="*/ 106 w 192"/>
                <a:gd name="T29" fmla="*/ 296 h 307"/>
                <a:gd name="T30" fmla="*/ 83 w 192"/>
                <a:gd name="T31" fmla="*/ 303 h 307"/>
                <a:gd name="T32" fmla="*/ 72 w 192"/>
                <a:gd name="T33" fmla="*/ 307 h 307"/>
                <a:gd name="T34" fmla="*/ 52 w 192"/>
                <a:gd name="T35" fmla="*/ 305 h 307"/>
                <a:gd name="T36" fmla="*/ 32 w 192"/>
                <a:gd name="T37" fmla="*/ 291 h 307"/>
                <a:gd name="T38" fmla="*/ 30 w 192"/>
                <a:gd name="T39" fmla="*/ 277 h 307"/>
                <a:gd name="T40" fmla="*/ 22 w 192"/>
                <a:gd name="T41" fmla="*/ 257 h 307"/>
                <a:gd name="T42" fmla="*/ 10 w 192"/>
                <a:gd name="T43" fmla="*/ 231 h 307"/>
                <a:gd name="T44" fmla="*/ 2 w 192"/>
                <a:gd name="T45" fmla="*/ 211 h 307"/>
                <a:gd name="T46" fmla="*/ 0 w 192"/>
                <a:gd name="T47" fmla="*/ 197 h 307"/>
                <a:gd name="T48" fmla="*/ 0 w 192"/>
                <a:gd name="T49" fmla="*/ 180 h 307"/>
                <a:gd name="T50" fmla="*/ 2 w 192"/>
                <a:gd name="T51" fmla="*/ 165 h 307"/>
                <a:gd name="T52" fmla="*/ 11 w 192"/>
                <a:gd name="T53" fmla="*/ 145 h 307"/>
                <a:gd name="T54" fmla="*/ 33 w 192"/>
                <a:gd name="T55" fmla="*/ 109 h 307"/>
                <a:gd name="T56" fmla="*/ 48 w 192"/>
                <a:gd name="T57" fmla="*/ 81 h 307"/>
                <a:gd name="T58" fmla="*/ 52 w 192"/>
                <a:gd name="T59" fmla="*/ 62 h 307"/>
                <a:gd name="T60" fmla="*/ 53 w 192"/>
                <a:gd name="T61" fmla="*/ 41 h 307"/>
                <a:gd name="T62" fmla="*/ 55 w 192"/>
                <a:gd name="T63" fmla="*/ 30 h 307"/>
                <a:gd name="T64" fmla="*/ 57 w 192"/>
                <a:gd name="T65" fmla="*/ 26 h 307"/>
                <a:gd name="T66" fmla="*/ 60 w 192"/>
                <a:gd name="T67" fmla="*/ 22 h 307"/>
                <a:gd name="T68" fmla="*/ 44 w 192"/>
                <a:gd name="T69" fmla="*/ 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 name="Freeform 12">
              <a:extLst>
                <a:ext uri="{FF2B5EF4-FFF2-40B4-BE49-F238E27FC236}">
                  <a16:creationId xmlns:a16="http://schemas.microsoft.com/office/drawing/2014/main" id="{D380981C-A3CD-D44B-929F-F48E11265739}"/>
                </a:ext>
              </a:extLst>
            </p:cNvPr>
            <p:cNvSpPr>
              <a:spLocks/>
            </p:cNvSpPr>
            <p:nvPr userDrawn="1">
              <p:custDataLst>
                <p:tags r:id="rId22"/>
              </p:custDataLst>
            </p:nvPr>
          </p:nvSpPr>
          <p:spPr bwMode="auto">
            <a:xfrm>
              <a:off x="7388528" y="1916065"/>
              <a:ext cx="175684" cy="244718"/>
            </a:xfrm>
            <a:custGeom>
              <a:avLst/>
              <a:gdLst>
                <a:gd name="T0" fmla="*/ 26 w 398"/>
                <a:gd name="T1" fmla="*/ 2 h 518"/>
                <a:gd name="T2" fmla="*/ 95 w 398"/>
                <a:gd name="T3" fmla="*/ 13 h 518"/>
                <a:gd name="T4" fmla="*/ 116 w 398"/>
                <a:gd name="T5" fmla="*/ 23 h 518"/>
                <a:gd name="T6" fmla="*/ 80 w 398"/>
                <a:gd name="T7" fmla="*/ 47 h 518"/>
                <a:gd name="T8" fmla="*/ 64 w 398"/>
                <a:gd name="T9" fmla="*/ 62 h 518"/>
                <a:gd name="T10" fmla="*/ 77 w 398"/>
                <a:gd name="T11" fmla="*/ 69 h 518"/>
                <a:gd name="T12" fmla="*/ 167 w 398"/>
                <a:gd name="T13" fmla="*/ 79 h 518"/>
                <a:gd name="T14" fmla="*/ 210 w 398"/>
                <a:gd name="T15" fmla="*/ 109 h 518"/>
                <a:gd name="T16" fmla="*/ 154 w 398"/>
                <a:gd name="T17" fmla="*/ 127 h 518"/>
                <a:gd name="T18" fmla="*/ 147 w 398"/>
                <a:gd name="T19" fmla="*/ 138 h 518"/>
                <a:gd name="T20" fmla="*/ 191 w 398"/>
                <a:gd name="T21" fmla="*/ 143 h 518"/>
                <a:gd name="T22" fmla="*/ 211 w 398"/>
                <a:gd name="T23" fmla="*/ 156 h 518"/>
                <a:gd name="T24" fmla="*/ 243 w 398"/>
                <a:gd name="T25" fmla="*/ 191 h 518"/>
                <a:gd name="T26" fmla="*/ 258 w 398"/>
                <a:gd name="T27" fmla="*/ 212 h 518"/>
                <a:gd name="T28" fmla="*/ 260 w 398"/>
                <a:gd name="T29" fmla="*/ 237 h 518"/>
                <a:gd name="T30" fmla="*/ 272 w 398"/>
                <a:gd name="T31" fmla="*/ 254 h 518"/>
                <a:gd name="T32" fmla="*/ 286 w 398"/>
                <a:gd name="T33" fmla="*/ 279 h 518"/>
                <a:gd name="T34" fmla="*/ 306 w 398"/>
                <a:gd name="T35" fmla="*/ 297 h 518"/>
                <a:gd name="T36" fmla="*/ 327 w 398"/>
                <a:gd name="T37" fmla="*/ 320 h 518"/>
                <a:gd name="T38" fmla="*/ 346 w 398"/>
                <a:gd name="T39" fmla="*/ 337 h 518"/>
                <a:gd name="T40" fmla="*/ 370 w 398"/>
                <a:gd name="T41" fmla="*/ 341 h 518"/>
                <a:gd name="T42" fmla="*/ 396 w 398"/>
                <a:gd name="T43" fmla="*/ 365 h 518"/>
                <a:gd name="T44" fmla="*/ 395 w 398"/>
                <a:gd name="T45" fmla="*/ 395 h 518"/>
                <a:gd name="T46" fmla="*/ 382 w 398"/>
                <a:gd name="T47" fmla="*/ 404 h 518"/>
                <a:gd name="T48" fmla="*/ 367 w 398"/>
                <a:gd name="T49" fmla="*/ 415 h 518"/>
                <a:gd name="T50" fmla="*/ 368 w 398"/>
                <a:gd name="T51" fmla="*/ 426 h 518"/>
                <a:gd name="T52" fmla="*/ 376 w 398"/>
                <a:gd name="T53" fmla="*/ 443 h 518"/>
                <a:gd name="T54" fmla="*/ 359 w 398"/>
                <a:gd name="T55" fmla="*/ 463 h 518"/>
                <a:gd name="T56" fmla="*/ 146 w 398"/>
                <a:gd name="T57" fmla="*/ 500 h 518"/>
                <a:gd name="T58" fmla="*/ 68 w 398"/>
                <a:gd name="T59" fmla="*/ 508 h 518"/>
                <a:gd name="T60" fmla="*/ 53 w 398"/>
                <a:gd name="T61" fmla="*/ 518 h 518"/>
                <a:gd name="T62" fmla="*/ 58 w 398"/>
                <a:gd name="T63" fmla="*/ 493 h 518"/>
                <a:gd name="T64" fmla="*/ 71 w 398"/>
                <a:gd name="T65" fmla="*/ 476 h 518"/>
                <a:gd name="T66" fmla="*/ 114 w 398"/>
                <a:gd name="T67" fmla="*/ 458 h 518"/>
                <a:gd name="T68" fmla="*/ 172 w 398"/>
                <a:gd name="T69" fmla="*/ 439 h 518"/>
                <a:gd name="T70" fmla="*/ 179 w 398"/>
                <a:gd name="T71" fmla="*/ 426 h 518"/>
                <a:gd name="T72" fmla="*/ 171 w 398"/>
                <a:gd name="T73" fmla="*/ 434 h 518"/>
                <a:gd name="T74" fmla="*/ 111 w 398"/>
                <a:gd name="T75" fmla="*/ 432 h 518"/>
                <a:gd name="T76" fmla="*/ 76 w 398"/>
                <a:gd name="T77" fmla="*/ 420 h 518"/>
                <a:gd name="T78" fmla="*/ 77 w 398"/>
                <a:gd name="T79" fmla="*/ 402 h 518"/>
                <a:gd name="T80" fmla="*/ 95 w 398"/>
                <a:gd name="T81" fmla="*/ 391 h 518"/>
                <a:gd name="T82" fmla="*/ 87 w 398"/>
                <a:gd name="T83" fmla="*/ 352 h 518"/>
                <a:gd name="T84" fmla="*/ 105 w 398"/>
                <a:gd name="T85" fmla="*/ 329 h 518"/>
                <a:gd name="T86" fmla="*/ 154 w 398"/>
                <a:gd name="T87" fmla="*/ 309 h 518"/>
                <a:gd name="T88" fmla="*/ 172 w 398"/>
                <a:gd name="T89" fmla="*/ 291 h 518"/>
                <a:gd name="T90" fmla="*/ 148 w 398"/>
                <a:gd name="T91" fmla="*/ 271 h 518"/>
                <a:gd name="T92" fmla="*/ 139 w 398"/>
                <a:gd name="T93" fmla="*/ 247 h 518"/>
                <a:gd name="T94" fmla="*/ 94 w 398"/>
                <a:gd name="T95" fmla="*/ 239 h 518"/>
                <a:gd name="T96" fmla="*/ 80 w 398"/>
                <a:gd name="T97" fmla="*/ 216 h 518"/>
                <a:gd name="T98" fmla="*/ 90 w 398"/>
                <a:gd name="T99" fmla="*/ 192 h 518"/>
                <a:gd name="T100" fmla="*/ 100 w 398"/>
                <a:gd name="T101" fmla="*/ 168 h 518"/>
                <a:gd name="T102" fmla="*/ 73 w 398"/>
                <a:gd name="T103" fmla="*/ 186 h 518"/>
                <a:gd name="T104" fmla="*/ 22 w 398"/>
                <a:gd name="T105" fmla="*/ 162 h 518"/>
                <a:gd name="T106" fmla="*/ 20 w 398"/>
                <a:gd name="T107" fmla="*/ 142 h 518"/>
                <a:gd name="T108" fmla="*/ 14 w 398"/>
                <a:gd name="T109" fmla="*/ 131 h 518"/>
                <a:gd name="T110" fmla="*/ 20 w 398"/>
                <a:gd name="T111" fmla="*/ 63 h 518"/>
                <a:gd name="T112" fmla="*/ 19 w 398"/>
                <a:gd name="T113" fmla="*/ 49 h 518"/>
                <a:gd name="T114" fmla="*/ 4 w 398"/>
                <a:gd name="T115" fmla="*/ 40 h 518"/>
                <a:gd name="T116" fmla="*/ 20 w 398"/>
                <a:gd name="T117" fmla="*/ 19 h 518"/>
                <a:gd name="T118" fmla="*/ 3 w 398"/>
                <a:gd name="T119" fmla="*/ 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 name="Freeform 13">
              <a:extLst>
                <a:ext uri="{FF2B5EF4-FFF2-40B4-BE49-F238E27FC236}">
                  <a16:creationId xmlns:a16="http://schemas.microsoft.com/office/drawing/2014/main" id="{43B8DFBF-C55C-6A4A-8426-F932254B6BBA}"/>
                </a:ext>
              </a:extLst>
            </p:cNvPr>
            <p:cNvSpPr>
              <a:spLocks/>
            </p:cNvSpPr>
            <p:nvPr userDrawn="1">
              <p:custDataLst>
                <p:tags r:id="rId23"/>
              </p:custDataLst>
            </p:nvPr>
          </p:nvSpPr>
          <p:spPr bwMode="auto">
            <a:xfrm>
              <a:off x="7756160" y="2181654"/>
              <a:ext cx="174056" cy="69097"/>
            </a:xfrm>
            <a:custGeom>
              <a:avLst/>
              <a:gdLst>
                <a:gd name="T0" fmla="*/ 190 w 382"/>
                <a:gd name="T1" fmla="*/ 21 h 148"/>
                <a:gd name="T2" fmla="*/ 177 w 382"/>
                <a:gd name="T3" fmla="*/ 31 h 148"/>
                <a:gd name="T4" fmla="*/ 174 w 382"/>
                <a:gd name="T5" fmla="*/ 45 h 148"/>
                <a:gd name="T6" fmla="*/ 168 w 382"/>
                <a:gd name="T7" fmla="*/ 53 h 148"/>
                <a:gd name="T8" fmla="*/ 166 w 382"/>
                <a:gd name="T9" fmla="*/ 61 h 148"/>
                <a:gd name="T10" fmla="*/ 177 w 382"/>
                <a:gd name="T11" fmla="*/ 74 h 148"/>
                <a:gd name="T12" fmla="*/ 155 w 382"/>
                <a:gd name="T13" fmla="*/ 86 h 148"/>
                <a:gd name="T14" fmla="*/ 108 w 382"/>
                <a:gd name="T15" fmla="*/ 96 h 148"/>
                <a:gd name="T16" fmla="*/ 77 w 382"/>
                <a:gd name="T17" fmla="*/ 97 h 148"/>
                <a:gd name="T18" fmla="*/ 52 w 382"/>
                <a:gd name="T19" fmla="*/ 95 h 148"/>
                <a:gd name="T20" fmla="*/ 4 w 382"/>
                <a:gd name="T21" fmla="*/ 111 h 148"/>
                <a:gd name="T22" fmla="*/ 0 w 382"/>
                <a:gd name="T23" fmla="*/ 129 h 148"/>
                <a:gd name="T24" fmla="*/ 4 w 382"/>
                <a:gd name="T25" fmla="*/ 131 h 148"/>
                <a:gd name="T26" fmla="*/ 12 w 382"/>
                <a:gd name="T27" fmla="*/ 131 h 148"/>
                <a:gd name="T28" fmla="*/ 51 w 382"/>
                <a:gd name="T29" fmla="*/ 129 h 148"/>
                <a:gd name="T30" fmla="*/ 114 w 382"/>
                <a:gd name="T31" fmla="*/ 127 h 148"/>
                <a:gd name="T32" fmla="*/ 123 w 382"/>
                <a:gd name="T33" fmla="*/ 134 h 148"/>
                <a:gd name="T34" fmla="*/ 137 w 382"/>
                <a:gd name="T35" fmla="*/ 141 h 148"/>
                <a:gd name="T36" fmla="*/ 159 w 382"/>
                <a:gd name="T37" fmla="*/ 147 h 148"/>
                <a:gd name="T38" fmla="*/ 185 w 382"/>
                <a:gd name="T39" fmla="*/ 148 h 148"/>
                <a:gd name="T40" fmla="*/ 210 w 382"/>
                <a:gd name="T41" fmla="*/ 148 h 148"/>
                <a:gd name="T42" fmla="*/ 233 w 382"/>
                <a:gd name="T43" fmla="*/ 148 h 148"/>
                <a:gd name="T44" fmla="*/ 255 w 382"/>
                <a:gd name="T45" fmla="*/ 148 h 148"/>
                <a:gd name="T46" fmla="*/ 275 w 382"/>
                <a:gd name="T47" fmla="*/ 143 h 148"/>
                <a:gd name="T48" fmla="*/ 301 w 382"/>
                <a:gd name="T49" fmla="*/ 134 h 148"/>
                <a:gd name="T50" fmla="*/ 334 w 382"/>
                <a:gd name="T51" fmla="*/ 121 h 148"/>
                <a:gd name="T52" fmla="*/ 353 w 382"/>
                <a:gd name="T53" fmla="*/ 103 h 148"/>
                <a:gd name="T54" fmla="*/ 372 w 382"/>
                <a:gd name="T55" fmla="*/ 72 h 148"/>
                <a:gd name="T56" fmla="*/ 376 w 382"/>
                <a:gd name="T57" fmla="*/ 52 h 148"/>
                <a:gd name="T58" fmla="*/ 363 w 382"/>
                <a:gd name="T59" fmla="*/ 44 h 148"/>
                <a:gd name="T60" fmla="*/ 357 w 382"/>
                <a:gd name="T61" fmla="*/ 32 h 148"/>
                <a:gd name="T62" fmla="*/ 347 w 382"/>
                <a:gd name="T63" fmla="*/ 22 h 148"/>
                <a:gd name="T64" fmla="*/ 334 w 382"/>
                <a:gd name="T65" fmla="*/ 17 h 148"/>
                <a:gd name="T66" fmla="*/ 319 w 382"/>
                <a:gd name="T67" fmla="*/ 8 h 148"/>
                <a:gd name="T68" fmla="*/ 203 w 382"/>
                <a:gd name="T69" fmla="*/ 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 name="Freeform 14">
              <a:extLst>
                <a:ext uri="{FF2B5EF4-FFF2-40B4-BE49-F238E27FC236}">
                  <a16:creationId xmlns:a16="http://schemas.microsoft.com/office/drawing/2014/main" id="{30E6D6DE-4088-124C-81C7-1752E2932B11}"/>
                </a:ext>
              </a:extLst>
            </p:cNvPr>
            <p:cNvSpPr>
              <a:spLocks/>
            </p:cNvSpPr>
            <p:nvPr userDrawn="1">
              <p:custDataLst>
                <p:tags r:id="rId24"/>
              </p:custDataLst>
            </p:nvPr>
          </p:nvSpPr>
          <p:spPr bwMode="auto">
            <a:xfrm>
              <a:off x="9285256" y="2044902"/>
              <a:ext cx="1312745" cy="941443"/>
            </a:xfrm>
            <a:custGeom>
              <a:avLst/>
              <a:gdLst>
                <a:gd name="T0" fmla="*/ 373 w 2936"/>
                <a:gd name="T1" fmla="*/ 1071 h 1983"/>
                <a:gd name="T2" fmla="*/ 385 w 2936"/>
                <a:gd name="T3" fmla="*/ 1182 h 1983"/>
                <a:gd name="T4" fmla="*/ 478 w 2936"/>
                <a:gd name="T5" fmla="*/ 1358 h 1983"/>
                <a:gd name="T6" fmla="*/ 768 w 2936"/>
                <a:gd name="T7" fmla="*/ 1492 h 1983"/>
                <a:gd name="T8" fmla="*/ 1036 w 2936"/>
                <a:gd name="T9" fmla="*/ 1552 h 1983"/>
                <a:gd name="T10" fmla="*/ 1124 w 2936"/>
                <a:gd name="T11" fmla="*/ 1529 h 1983"/>
                <a:gd name="T12" fmla="*/ 1401 w 2936"/>
                <a:gd name="T13" fmla="*/ 1448 h 1983"/>
                <a:gd name="T14" fmla="*/ 1547 w 2936"/>
                <a:gd name="T15" fmla="*/ 1542 h 1983"/>
                <a:gd name="T16" fmla="*/ 1577 w 2936"/>
                <a:gd name="T17" fmla="*/ 1697 h 1983"/>
                <a:gd name="T18" fmla="*/ 1607 w 2936"/>
                <a:gd name="T19" fmla="*/ 1773 h 1983"/>
                <a:gd name="T20" fmla="*/ 1706 w 2936"/>
                <a:gd name="T21" fmla="*/ 1912 h 1983"/>
                <a:gd name="T22" fmla="*/ 1842 w 2936"/>
                <a:gd name="T23" fmla="*/ 1859 h 1983"/>
                <a:gd name="T24" fmla="*/ 2072 w 2936"/>
                <a:gd name="T25" fmla="*/ 1854 h 1983"/>
                <a:gd name="T26" fmla="*/ 2265 w 2936"/>
                <a:gd name="T27" fmla="*/ 1983 h 1983"/>
                <a:gd name="T28" fmla="*/ 2357 w 2936"/>
                <a:gd name="T29" fmla="*/ 1910 h 1983"/>
                <a:gd name="T30" fmla="*/ 2457 w 2936"/>
                <a:gd name="T31" fmla="*/ 1866 h 1983"/>
                <a:gd name="T32" fmla="*/ 2546 w 2936"/>
                <a:gd name="T33" fmla="*/ 1826 h 1983"/>
                <a:gd name="T34" fmla="*/ 2683 w 2936"/>
                <a:gd name="T35" fmla="*/ 1732 h 1983"/>
                <a:gd name="T36" fmla="*/ 2719 w 2936"/>
                <a:gd name="T37" fmla="*/ 1616 h 1983"/>
                <a:gd name="T38" fmla="*/ 2794 w 2936"/>
                <a:gd name="T39" fmla="*/ 1420 h 1983"/>
                <a:gd name="T40" fmla="*/ 2705 w 2936"/>
                <a:gd name="T41" fmla="*/ 1375 h 1983"/>
                <a:gd name="T42" fmla="*/ 2640 w 2936"/>
                <a:gd name="T43" fmla="*/ 1273 h 1983"/>
                <a:gd name="T44" fmla="*/ 2669 w 2936"/>
                <a:gd name="T45" fmla="*/ 1227 h 1983"/>
                <a:gd name="T46" fmla="*/ 2532 w 2936"/>
                <a:gd name="T47" fmla="*/ 1061 h 1983"/>
                <a:gd name="T48" fmla="*/ 2583 w 2936"/>
                <a:gd name="T49" fmla="*/ 993 h 1983"/>
                <a:gd name="T50" fmla="*/ 2453 w 2936"/>
                <a:gd name="T51" fmla="*/ 962 h 1983"/>
                <a:gd name="T52" fmla="*/ 2333 w 2936"/>
                <a:gd name="T53" fmla="*/ 887 h 1983"/>
                <a:gd name="T54" fmla="*/ 2368 w 2936"/>
                <a:gd name="T55" fmla="*/ 836 h 1983"/>
                <a:gd name="T56" fmla="*/ 2443 w 2936"/>
                <a:gd name="T57" fmla="*/ 756 h 1983"/>
                <a:gd name="T58" fmla="*/ 2496 w 2936"/>
                <a:gd name="T59" fmla="*/ 780 h 1983"/>
                <a:gd name="T60" fmla="*/ 2532 w 2936"/>
                <a:gd name="T61" fmla="*/ 853 h 1983"/>
                <a:gd name="T62" fmla="*/ 2689 w 2936"/>
                <a:gd name="T63" fmla="*/ 763 h 1983"/>
                <a:gd name="T64" fmla="*/ 2828 w 2936"/>
                <a:gd name="T65" fmla="*/ 673 h 1983"/>
                <a:gd name="T66" fmla="*/ 2886 w 2936"/>
                <a:gd name="T67" fmla="*/ 564 h 1983"/>
                <a:gd name="T68" fmla="*/ 2928 w 2936"/>
                <a:gd name="T69" fmla="*/ 494 h 1983"/>
                <a:gd name="T70" fmla="*/ 2893 w 2936"/>
                <a:gd name="T71" fmla="*/ 307 h 1983"/>
                <a:gd name="T72" fmla="*/ 2722 w 2936"/>
                <a:gd name="T73" fmla="*/ 341 h 1983"/>
                <a:gd name="T74" fmla="*/ 2461 w 2936"/>
                <a:gd name="T75" fmla="*/ 205 h 1983"/>
                <a:gd name="T76" fmla="*/ 2300 w 2936"/>
                <a:gd name="T77" fmla="*/ 89 h 1983"/>
                <a:gd name="T78" fmla="*/ 1980 w 2936"/>
                <a:gd name="T79" fmla="*/ 53 h 1983"/>
                <a:gd name="T80" fmla="*/ 2007 w 2936"/>
                <a:gd name="T81" fmla="*/ 155 h 1983"/>
                <a:gd name="T82" fmla="*/ 1952 w 2936"/>
                <a:gd name="T83" fmla="*/ 227 h 1983"/>
                <a:gd name="T84" fmla="*/ 2025 w 2936"/>
                <a:gd name="T85" fmla="*/ 350 h 1983"/>
                <a:gd name="T86" fmla="*/ 2146 w 2936"/>
                <a:gd name="T87" fmla="*/ 370 h 1983"/>
                <a:gd name="T88" fmla="*/ 2041 w 2936"/>
                <a:gd name="T89" fmla="*/ 455 h 1983"/>
                <a:gd name="T90" fmla="*/ 1891 w 2936"/>
                <a:gd name="T91" fmla="*/ 570 h 1983"/>
                <a:gd name="T92" fmla="*/ 1630 w 2936"/>
                <a:gd name="T93" fmla="*/ 713 h 1983"/>
                <a:gd name="T94" fmla="*/ 1228 w 2936"/>
                <a:gd name="T95" fmla="*/ 659 h 1983"/>
                <a:gd name="T96" fmla="*/ 1036 w 2936"/>
                <a:gd name="T97" fmla="*/ 560 h 1983"/>
                <a:gd name="T98" fmla="*/ 752 w 2936"/>
                <a:gd name="T99" fmla="*/ 495 h 1983"/>
                <a:gd name="T100" fmla="*/ 686 w 2936"/>
                <a:gd name="T101" fmla="*/ 379 h 1983"/>
                <a:gd name="T102" fmla="*/ 512 w 2936"/>
                <a:gd name="T103" fmla="*/ 299 h 1983"/>
                <a:gd name="T104" fmla="*/ 430 w 2936"/>
                <a:gd name="T105" fmla="*/ 311 h 1983"/>
                <a:gd name="T106" fmla="*/ 423 w 2936"/>
                <a:gd name="T107" fmla="*/ 388 h 1983"/>
                <a:gd name="T108" fmla="*/ 305 w 2936"/>
                <a:gd name="T109" fmla="*/ 382 h 1983"/>
                <a:gd name="T110" fmla="*/ 227 w 2936"/>
                <a:gd name="T111" fmla="*/ 507 h 1983"/>
                <a:gd name="T112" fmla="*/ 260 w 2936"/>
                <a:gd name="T113" fmla="*/ 595 h 1983"/>
                <a:gd name="T114" fmla="*/ 252 w 2936"/>
                <a:gd name="T115" fmla="*/ 716 h 1983"/>
                <a:gd name="T116" fmla="*/ 118 w 2936"/>
                <a:gd name="T117" fmla="*/ 781 h 1983"/>
                <a:gd name="T118" fmla="*/ 40 w 2936"/>
                <a:gd name="T119" fmla="*/ 894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 name="Freeform 15">
              <a:extLst>
                <a:ext uri="{FF2B5EF4-FFF2-40B4-BE49-F238E27FC236}">
                  <a16:creationId xmlns:a16="http://schemas.microsoft.com/office/drawing/2014/main" id="{22C06802-06AF-404B-B721-47769D0BDD0F}"/>
                </a:ext>
              </a:extLst>
            </p:cNvPr>
            <p:cNvSpPr>
              <a:spLocks/>
            </p:cNvSpPr>
            <p:nvPr userDrawn="1">
              <p:custDataLst>
                <p:tags r:id="rId25"/>
              </p:custDataLst>
            </p:nvPr>
          </p:nvSpPr>
          <p:spPr bwMode="auto">
            <a:xfrm>
              <a:off x="7944858" y="1628881"/>
              <a:ext cx="226110" cy="247597"/>
            </a:xfrm>
            <a:custGeom>
              <a:avLst/>
              <a:gdLst>
                <a:gd name="T0" fmla="*/ 345 w 504"/>
                <a:gd name="T1" fmla="*/ 493 h 524"/>
                <a:gd name="T2" fmla="*/ 256 w 504"/>
                <a:gd name="T3" fmla="*/ 505 h 524"/>
                <a:gd name="T4" fmla="*/ 235 w 504"/>
                <a:gd name="T5" fmla="*/ 517 h 524"/>
                <a:gd name="T6" fmla="*/ 210 w 504"/>
                <a:gd name="T7" fmla="*/ 522 h 524"/>
                <a:gd name="T8" fmla="*/ 155 w 504"/>
                <a:gd name="T9" fmla="*/ 524 h 524"/>
                <a:gd name="T10" fmla="*/ 106 w 504"/>
                <a:gd name="T11" fmla="*/ 522 h 524"/>
                <a:gd name="T12" fmla="*/ 94 w 504"/>
                <a:gd name="T13" fmla="*/ 516 h 524"/>
                <a:gd name="T14" fmla="*/ 71 w 504"/>
                <a:gd name="T15" fmla="*/ 509 h 524"/>
                <a:gd name="T16" fmla="*/ 36 w 504"/>
                <a:gd name="T17" fmla="*/ 496 h 524"/>
                <a:gd name="T18" fmla="*/ 22 w 504"/>
                <a:gd name="T19" fmla="*/ 486 h 524"/>
                <a:gd name="T20" fmla="*/ 20 w 504"/>
                <a:gd name="T21" fmla="*/ 477 h 524"/>
                <a:gd name="T22" fmla="*/ 27 w 504"/>
                <a:gd name="T23" fmla="*/ 463 h 524"/>
                <a:gd name="T24" fmla="*/ 32 w 504"/>
                <a:gd name="T25" fmla="*/ 445 h 524"/>
                <a:gd name="T26" fmla="*/ 28 w 504"/>
                <a:gd name="T27" fmla="*/ 432 h 524"/>
                <a:gd name="T28" fmla="*/ 10 w 504"/>
                <a:gd name="T29" fmla="*/ 417 h 524"/>
                <a:gd name="T30" fmla="*/ 1 w 504"/>
                <a:gd name="T31" fmla="*/ 407 h 524"/>
                <a:gd name="T32" fmla="*/ 1 w 504"/>
                <a:gd name="T33" fmla="*/ 391 h 524"/>
                <a:gd name="T34" fmla="*/ 17 w 504"/>
                <a:gd name="T35" fmla="*/ 360 h 524"/>
                <a:gd name="T36" fmla="*/ 48 w 504"/>
                <a:gd name="T37" fmla="*/ 328 h 524"/>
                <a:gd name="T38" fmla="*/ 86 w 504"/>
                <a:gd name="T39" fmla="*/ 299 h 524"/>
                <a:gd name="T40" fmla="*/ 124 w 504"/>
                <a:gd name="T41" fmla="*/ 279 h 524"/>
                <a:gd name="T42" fmla="*/ 160 w 504"/>
                <a:gd name="T43" fmla="*/ 272 h 524"/>
                <a:gd name="T44" fmla="*/ 155 w 504"/>
                <a:gd name="T45" fmla="*/ 264 h 524"/>
                <a:gd name="T46" fmla="*/ 142 w 504"/>
                <a:gd name="T47" fmla="*/ 259 h 524"/>
                <a:gd name="T48" fmla="*/ 133 w 504"/>
                <a:gd name="T49" fmla="*/ 251 h 524"/>
                <a:gd name="T50" fmla="*/ 127 w 504"/>
                <a:gd name="T51" fmla="*/ 229 h 524"/>
                <a:gd name="T52" fmla="*/ 124 w 504"/>
                <a:gd name="T53" fmla="*/ 195 h 524"/>
                <a:gd name="T54" fmla="*/ 115 w 504"/>
                <a:gd name="T55" fmla="*/ 161 h 524"/>
                <a:gd name="T56" fmla="*/ 100 w 504"/>
                <a:gd name="T57" fmla="*/ 134 h 524"/>
                <a:gd name="T58" fmla="*/ 68 w 504"/>
                <a:gd name="T59" fmla="*/ 90 h 524"/>
                <a:gd name="T60" fmla="*/ 86 w 504"/>
                <a:gd name="T61" fmla="*/ 60 h 524"/>
                <a:gd name="T62" fmla="*/ 106 w 504"/>
                <a:gd name="T63" fmla="*/ 56 h 524"/>
                <a:gd name="T64" fmla="*/ 130 w 504"/>
                <a:gd name="T65" fmla="*/ 58 h 524"/>
                <a:gd name="T66" fmla="*/ 139 w 504"/>
                <a:gd name="T67" fmla="*/ 61 h 524"/>
                <a:gd name="T68" fmla="*/ 160 w 504"/>
                <a:gd name="T69" fmla="*/ 56 h 524"/>
                <a:gd name="T70" fmla="*/ 164 w 504"/>
                <a:gd name="T71" fmla="*/ 33 h 524"/>
                <a:gd name="T72" fmla="*/ 171 w 504"/>
                <a:gd name="T73" fmla="*/ 13 h 524"/>
                <a:gd name="T74" fmla="*/ 187 w 504"/>
                <a:gd name="T75" fmla="*/ 0 h 524"/>
                <a:gd name="T76" fmla="*/ 225 w 504"/>
                <a:gd name="T77" fmla="*/ 0 h 524"/>
                <a:gd name="T78" fmla="*/ 254 w 504"/>
                <a:gd name="T79" fmla="*/ 8 h 524"/>
                <a:gd name="T80" fmla="*/ 280 w 504"/>
                <a:gd name="T81" fmla="*/ 21 h 524"/>
                <a:gd name="T82" fmla="*/ 279 w 504"/>
                <a:gd name="T83" fmla="*/ 62 h 524"/>
                <a:gd name="T84" fmla="*/ 292 w 504"/>
                <a:gd name="T85" fmla="*/ 77 h 524"/>
                <a:gd name="T86" fmla="*/ 319 w 504"/>
                <a:gd name="T87" fmla="*/ 94 h 524"/>
                <a:gd name="T88" fmla="*/ 356 w 504"/>
                <a:gd name="T89" fmla="*/ 119 h 524"/>
                <a:gd name="T90" fmla="*/ 346 w 504"/>
                <a:gd name="T91" fmla="*/ 135 h 524"/>
                <a:gd name="T92" fmla="*/ 340 w 504"/>
                <a:gd name="T93" fmla="*/ 153 h 524"/>
                <a:gd name="T94" fmla="*/ 344 w 504"/>
                <a:gd name="T95" fmla="*/ 176 h 524"/>
                <a:gd name="T96" fmla="*/ 363 w 504"/>
                <a:gd name="T97" fmla="*/ 200 h 524"/>
                <a:gd name="T98" fmla="*/ 378 w 504"/>
                <a:gd name="T99" fmla="*/ 210 h 524"/>
                <a:gd name="T100" fmla="*/ 386 w 504"/>
                <a:gd name="T101" fmla="*/ 256 h 524"/>
                <a:gd name="T102" fmla="*/ 404 w 504"/>
                <a:gd name="T103" fmla="*/ 289 h 524"/>
                <a:gd name="T104" fmla="*/ 432 w 504"/>
                <a:gd name="T105" fmla="*/ 315 h 524"/>
                <a:gd name="T106" fmla="*/ 463 w 504"/>
                <a:gd name="T107" fmla="*/ 335 h 524"/>
                <a:gd name="T108" fmla="*/ 466 w 504"/>
                <a:gd name="T109" fmla="*/ 390 h 524"/>
                <a:gd name="T110" fmla="*/ 397 w 504"/>
                <a:gd name="T111" fmla="*/ 45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 name="Freeform 16">
              <a:extLst>
                <a:ext uri="{FF2B5EF4-FFF2-40B4-BE49-F238E27FC236}">
                  <a16:creationId xmlns:a16="http://schemas.microsoft.com/office/drawing/2014/main" id="{48BF2451-474B-DB40-BC6D-999C7EC7A402}"/>
                </a:ext>
              </a:extLst>
            </p:cNvPr>
            <p:cNvSpPr>
              <a:spLocks/>
            </p:cNvSpPr>
            <p:nvPr userDrawn="1">
              <p:custDataLst>
                <p:tags r:id="rId26"/>
              </p:custDataLst>
            </p:nvPr>
          </p:nvSpPr>
          <p:spPr bwMode="auto">
            <a:xfrm>
              <a:off x="7675002" y="2012512"/>
              <a:ext cx="187069" cy="215927"/>
            </a:xfrm>
            <a:custGeom>
              <a:avLst/>
              <a:gdLst>
                <a:gd name="T0" fmla="*/ 426 w 438"/>
                <a:gd name="T1" fmla="*/ 190 h 451"/>
                <a:gd name="T2" fmla="*/ 408 w 438"/>
                <a:gd name="T3" fmla="*/ 128 h 451"/>
                <a:gd name="T4" fmla="*/ 387 w 438"/>
                <a:gd name="T5" fmla="*/ 85 h 451"/>
                <a:gd name="T6" fmla="*/ 367 w 438"/>
                <a:gd name="T7" fmla="*/ 62 h 451"/>
                <a:gd name="T8" fmla="*/ 356 w 438"/>
                <a:gd name="T9" fmla="*/ 58 h 451"/>
                <a:gd name="T10" fmla="*/ 335 w 438"/>
                <a:gd name="T11" fmla="*/ 45 h 451"/>
                <a:gd name="T12" fmla="*/ 314 w 438"/>
                <a:gd name="T13" fmla="*/ 38 h 451"/>
                <a:gd name="T14" fmla="*/ 293 w 438"/>
                <a:gd name="T15" fmla="*/ 38 h 451"/>
                <a:gd name="T16" fmla="*/ 276 w 438"/>
                <a:gd name="T17" fmla="*/ 42 h 451"/>
                <a:gd name="T18" fmla="*/ 251 w 438"/>
                <a:gd name="T19" fmla="*/ 58 h 451"/>
                <a:gd name="T20" fmla="*/ 235 w 438"/>
                <a:gd name="T21" fmla="*/ 67 h 451"/>
                <a:gd name="T22" fmla="*/ 217 w 438"/>
                <a:gd name="T23" fmla="*/ 66 h 451"/>
                <a:gd name="T24" fmla="*/ 174 w 438"/>
                <a:gd name="T25" fmla="*/ 37 h 451"/>
                <a:gd name="T26" fmla="*/ 113 w 438"/>
                <a:gd name="T27" fmla="*/ 0 h 451"/>
                <a:gd name="T28" fmla="*/ 95 w 438"/>
                <a:gd name="T29" fmla="*/ 23 h 451"/>
                <a:gd name="T30" fmla="*/ 93 w 438"/>
                <a:gd name="T31" fmla="*/ 43 h 451"/>
                <a:gd name="T32" fmla="*/ 98 w 438"/>
                <a:gd name="T33" fmla="*/ 52 h 451"/>
                <a:gd name="T34" fmla="*/ 119 w 438"/>
                <a:gd name="T35" fmla="*/ 69 h 451"/>
                <a:gd name="T36" fmla="*/ 99 w 438"/>
                <a:gd name="T37" fmla="*/ 73 h 451"/>
                <a:gd name="T38" fmla="*/ 66 w 438"/>
                <a:gd name="T39" fmla="*/ 93 h 451"/>
                <a:gd name="T40" fmla="*/ 58 w 438"/>
                <a:gd name="T41" fmla="*/ 119 h 451"/>
                <a:gd name="T42" fmla="*/ 45 w 438"/>
                <a:gd name="T43" fmla="*/ 138 h 451"/>
                <a:gd name="T44" fmla="*/ 35 w 438"/>
                <a:gd name="T45" fmla="*/ 156 h 451"/>
                <a:gd name="T46" fmla="*/ 33 w 438"/>
                <a:gd name="T47" fmla="*/ 179 h 451"/>
                <a:gd name="T48" fmla="*/ 7 w 438"/>
                <a:gd name="T49" fmla="*/ 238 h 451"/>
                <a:gd name="T50" fmla="*/ 15 w 438"/>
                <a:gd name="T51" fmla="*/ 246 h 451"/>
                <a:gd name="T52" fmla="*/ 26 w 438"/>
                <a:gd name="T53" fmla="*/ 247 h 451"/>
                <a:gd name="T54" fmla="*/ 33 w 438"/>
                <a:gd name="T55" fmla="*/ 346 h 451"/>
                <a:gd name="T56" fmla="*/ 93 w 438"/>
                <a:gd name="T57" fmla="*/ 353 h 451"/>
                <a:gd name="T58" fmla="*/ 104 w 438"/>
                <a:gd name="T59" fmla="*/ 376 h 451"/>
                <a:gd name="T60" fmla="*/ 89 w 438"/>
                <a:gd name="T61" fmla="*/ 425 h 451"/>
                <a:gd name="T62" fmla="*/ 109 w 438"/>
                <a:gd name="T63" fmla="*/ 447 h 451"/>
                <a:gd name="T64" fmla="*/ 152 w 438"/>
                <a:gd name="T65" fmla="*/ 447 h 451"/>
                <a:gd name="T66" fmla="*/ 205 w 438"/>
                <a:gd name="T67" fmla="*/ 444 h 451"/>
                <a:gd name="T68" fmla="*/ 276 w 438"/>
                <a:gd name="T69" fmla="*/ 446 h 451"/>
                <a:gd name="T70" fmla="*/ 343 w 438"/>
                <a:gd name="T71" fmla="*/ 442 h 451"/>
                <a:gd name="T72" fmla="*/ 372 w 438"/>
                <a:gd name="T73" fmla="*/ 432 h 451"/>
                <a:gd name="T74" fmla="*/ 359 w 438"/>
                <a:gd name="T75" fmla="*/ 413 h 451"/>
                <a:gd name="T76" fmla="*/ 369 w 438"/>
                <a:gd name="T77" fmla="*/ 403 h 451"/>
                <a:gd name="T78" fmla="*/ 372 w 438"/>
                <a:gd name="T79" fmla="*/ 382 h 451"/>
                <a:gd name="T80" fmla="*/ 380 w 438"/>
                <a:gd name="T81" fmla="*/ 367 h 451"/>
                <a:gd name="T82" fmla="*/ 343 w 438"/>
                <a:gd name="T83" fmla="*/ 344 h 451"/>
                <a:gd name="T84" fmla="*/ 325 w 438"/>
                <a:gd name="T85" fmla="*/ 323 h 451"/>
                <a:gd name="T86" fmla="*/ 311 w 438"/>
                <a:gd name="T87" fmla="*/ 294 h 451"/>
                <a:gd name="T88" fmla="*/ 294 w 438"/>
                <a:gd name="T89" fmla="*/ 277 h 451"/>
                <a:gd name="T90" fmla="*/ 314 w 438"/>
                <a:gd name="T91" fmla="*/ 275 h 451"/>
                <a:gd name="T92" fmla="*/ 346 w 438"/>
                <a:gd name="T93" fmla="*/ 271 h 451"/>
                <a:gd name="T94" fmla="*/ 369 w 438"/>
                <a:gd name="T95" fmla="*/ 260 h 451"/>
                <a:gd name="T96" fmla="*/ 407 w 438"/>
                <a:gd name="T97" fmla="*/ 240 h 451"/>
                <a:gd name="T98" fmla="*/ 438 w 438"/>
                <a:gd name="T99" fmla="*/ 235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 name="Freeform 17">
              <a:extLst>
                <a:ext uri="{FF2B5EF4-FFF2-40B4-BE49-F238E27FC236}">
                  <a16:creationId xmlns:a16="http://schemas.microsoft.com/office/drawing/2014/main" id="{DB16A8A8-23EE-B848-89AF-D1A07DCB606F}"/>
                </a:ext>
              </a:extLst>
            </p:cNvPr>
            <p:cNvSpPr>
              <a:spLocks/>
            </p:cNvSpPr>
            <p:nvPr userDrawn="1">
              <p:custDataLst>
                <p:tags r:id="rId27"/>
              </p:custDataLst>
            </p:nvPr>
          </p:nvSpPr>
          <p:spPr bwMode="auto">
            <a:xfrm>
              <a:off x="7700854" y="2240676"/>
              <a:ext cx="257018" cy="249036"/>
            </a:xfrm>
            <a:custGeom>
              <a:avLst/>
              <a:gdLst>
                <a:gd name="T0" fmla="*/ 327 w 578"/>
                <a:gd name="T1" fmla="*/ 88 h 524"/>
                <a:gd name="T2" fmla="*/ 312 w 578"/>
                <a:gd name="T3" fmla="*/ 85 h 524"/>
                <a:gd name="T4" fmla="*/ 301 w 578"/>
                <a:gd name="T5" fmla="*/ 79 h 524"/>
                <a:gd name="T6" fmla="*/ 275 w 578"/>
                <a:gd name="T7" fmla="*/ 66 h 524"/>
                <a:gd name="T8" fmla="*/ 251 w 578"/>
                <a:gd name="T9" fmla="*/ 78 h 524"/>
                <a:gd name="T10" fmla="*/ 246 w 578"/>
                <a:gd name="T11" fmla="*/ 105 h 524"/>
                <a:gd name="T12" fmla="*/ 253 w 578"/>
                <a:gd name="T13" fmla="*/ 153 h 524"/>
                <a:gd name="T14" fmla="*/ 270 w 578"/>
                <a:gd name="T15" fmla="*/ 172 h 524"/>
                <a:gd name="T16" fmla="*/ 287 w 578"/>
                <a:gd name="T17" fmla="*/ 178 h 524"/>
                <a:gd name="T18" fmla="*/ 298 w 578"/>
                <a:gd name="T19" fmla="*/ 191 h 524"/>
                <a:gd name="T20" fmla="*/ 351 w 578"/>
                <a:gd name="T21" fmla="*/ 225 h 524"/>
                <a:gd name="T22" fmla="*/ 449 w 578"/>
                <a:gd name="T23" fmla="*/ 309 h 524"/>
                <a:gd name="T24" fmla="*/ 477 w 578"/>
                <a:gd name="T25" fmla="*/ 322 h 524"/>
                <a:gd name="T26" fmla="*/ 504 w 578"/>
                <a:gd name="T27" fmla="*/ 328 h 524"/>
                <a:gd name="T28" fmla="*/ 536 w 578"/>
                <a:gd name="T29" fmla="*/ 356 h 524"/>
                <a:gd name="T30" fmla="*/ 578 w 578"/>
                <a:gd name="T31" fmla="*/ 376 h 524"/>
                <a:gd name="T32" fmla="*/ 565 w 578"/>
                <a:gd name="T33" fmla="*/ 407 h 524"/>
                <a:gd name="T34" fmla="*/ 526 w 578"/>
                <a:gd name="T35" fmla="*/ 383 h 524"/>
                <a:gd name="T36" fmla="*/ 508 w 578"/>
                <a:gd name="T37" fmla="*/ 376 h 524"/>
                <a:gd name="T38" fmla="*/ 498 w 578"/>
                <a:gd name="T39" fmla="*/ 397 h 524"/>
                <a:gd name="T40" fmla="*/ 506 w 578"/>
                <a:gd name="T41" fmla="*/ 426 h 524"/>
                <a:gd name="T42" fmla="*/ 514 w 578"/>
                <a:gd name="T43" fmla="*/ 442 h 524"/>
                <a:gd name="T44" fmla="*/ 500 w 578"/>
                <a:gd name="T45" fmla="*/ 468 h 524"/>
                <a:gd name="T46" fmla="*/ 483 w 578"/>
                <a:gd name="T47" fmla="*/ 505 h 524"/>
                <a:gd name="T48" fmla="*/ 465 w 578"/>
                <a:gd name="T49" fmla="*/ 522 h 524"/>
                <a:gd name="T50" fmla="*/ 436 w 578"/>
                <a:gd name="T51" fmla="*/ 505 h 524"/>
                <a:gd name="T52" fmla="*/ 456 w 578"/>
                <a:gd name="T53" fmla="*/ 484 h 524"/>
                <a:gd name="T54" fmla="*/ 465 w 578"/>
                <a:gd name="T55" fmla="*/ 467 h 524"/>
                <a:gd name="T56" fmla="*/ 461 w 578"/>
                <a:gd name="T57" fmla="*/ 441 h 524"/>
                <a:gd name="T58" fmla="*/ 427 w 578"/>
                <a:gd name="T59" fmla="*/ 395 h 524"/>
                <a:gd name="T60" fmla="*/ 385 w 578"/>
                <a:gd name="T61" fmla="*/ 369 h 524"/>
                <a:gd name="T62" fmla="*/ 355 w 578"/>
                <a:gd name="T63" fmla="*/ 356 h 524"/>
                <a:gd name="T64" fmla="*/ 318 w 578"/>
                <a:gd name="T65" fmla="*/ 330 h 524"/>
                <a:gd name="T66" fmla="*/ 268 w 578"/>
                <a:gd name="T67" fmla="*/ 315 h 524"/>
                <a:gd name="T68" fmla="*/ 218 w 578"/>
                <a:gd name="T69" fmla="*/ 285 h 524"/>
                <a:gd name="T70" fmla="*/ 162 w 578"/>
                <a:gd name="T71" fmla="*/ 229 h 524"/>
                <a:gd name="T72" fmla="*/ 126 w 578"/>
                <a:gd name="T73" fmla="*/ 168 h 524"/>
                <a:gd name="T74" fmla="*/ 77 w 578"/>
                <a:gd name="T75" fmla="*/ 154 h 524"/>
                <a:gd name="T76" fmla="*/ 51 w 578"/>
                <a:gd name="T77" fmla="*/ 157 h 524"/>
                <a:gd name="T78" fmla="*/ 15 w 578"/>
                <a:gd name="T79" fmla="*/ 165 h 524"/>
                <a:gd name="T80" fmla="*/ 3 w 578"/>
                <a:gd name="T81" fmla="*/ 133 h 524"/>
                <a:gd name="T82" fmla="*/ 1 w 578"/>
                <a:gd name="T83" fmla="*/ 93 h 524"/>
                <a:gd name="T84" fmla="*/ 6 w 578"/>
                <a:gd name="T85" fmla="*/ 49 h 524"/>
                <a:gd name="T86" fmla="*/ 45 w 578"/>
                <a:gd name="T87" fmla="*/ 41 h 524"/>
                <a:gd name="T88" fmla="*/ 68 w 578"/>
                <a:gd name="T89" fmla="*/ 33 h 524"/>
                <a:gd name="T90" fmla="*/ 83 w 578"/>
                <a:gd name="T91" fmla="*/ 48 h 524"/>
                <a:gd name="T92" fmla="*/ 104 w 578"/>
                <a:gd name="T93" fmla="*/ 44 h 524"/>
                <a:gd name="T94" fmla="*/ 149 w 578"/>
                <a:gd name="T95" fmla="*/ 16 h 524"/>
                <a:gd name="T96" fmla="*/ 239 w 578"/>
                <a:gd name="T97" fmla="*/ 0 h 524"/>
                <a:gd name="T98" fmla="*/ 257 w 578"/>
                <a:gd name="T99" fmla="*/ 13 h 524"/>
                <a:gd name="T100" fmla="*/ 332 w 578"/>
                <a:gd name="T101" fmla="*/ 19 h 524"/>
                <a:gd name="T102" fmla="*/ 322 w 578"/>
                <a:gd name="T103" fmla="*/ 65 h 524"/>
                <a:gd name="T104" fmla="*/ 325 w 578"/>
                <a:gd name="T105" fmla="*/ 9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 name="Freeform 18">
              <a:extLst>
                <a:ext uri="{FF2B5EF4-FFF2-40B4-BE49-F238E27FC236}">
                  <a16:creationId xmlns:a16="http://schemas.microsoft.com/office/drawing/2014/main" id="{A6E6C1F1-3C36-224E-A82B-C7D8FB6FFB60}"/>
                </a:ext>
              </a:extLst>
            </p:cNvPr>
            <p:cNvSpPr>
              <a:spLocks/>
            </p:cNvSpPr>
            <p:nvPr userDrawn="1">
              <p:custDataLst>
                <p:tags r:id="rId28"/>
              </p:custDataLst>
            </p:nvPr>
          </p:nvSpPr>
          <p:spPr bwMode="auto">
            <a:xfrm>
              <a:off x="7718746" y="2393264"/>
              <a:ext cx="34161" cy="74855"/>
            </a:xfrm>
            <a:custGeom>
              <a:avLst/>
              <a:gdLst>
                <a:gd name="T0" fmla="*/ 0 w 79"/>
                <a:gd name="T1" fmla="*/ 37 h 160"/>
                <a:gd name="T2" fmla="*/ 6 w 79"/>
                <a:gd name="T3" fmla="*/ 37 h 160"/>
                <a:gd name="T4" fmla="*/ 11 w 79"/>
                <a:gd name="T5" fmla="*/ 36 h 160"/>
                <a:gd name="T6" fmla="*/ 16 w 79"/>
                <a:gd name="T7" fmla="*/ 35 h 160"/>
                <a:gd name="T8" fmla="*/ 19 w 79"/>
                <a:gd name="T9" fmla="*/ 33 h 160"/>
                <a:gd name="T10" fmla="*/ 26 w 79"/>
                <a:gd name="T11" fmla="*/ 28 h 160"/>
                <a:gd name="T12" fmla="*/ 31 w 79"/>
                <a:gd name="T13" fmla="*/ 22 h 160"/>
                <a:gd name="T14" fmla="*/ 37 w 79"/>
                <a:gd name="T15" fmla="*/ 16 h 160"/>
                <a:gd name="T16" fmla="*/ 41 w 79"/>
                <a:gd name="T17" fmla="*/ 10 h 160"/>
                <a:gd name="T18" fmla="*/ 46 w 79"/>
                <a:gd name="T19" fmla="*/ 5 h 160"/>
                <a:gd name="T20" fmla="*/ 53 w 79"/>
                <a:gd name="T21" fmla="*/ 0 h 160"/>
                <a:gd name="T22" fmla="*/ 57 w 79"/>
                <a:gd name="T23" fmla="*/ 3 h 160"/>
                <a:gd name="T24" fmla="*/ 62 w 79"/>
                <a:gd name="T25" fmla="*/ 7 h 160"/>
                <a:gd name="T26" fmla="*/ 64 w 79"/>
                <a:gd name="T27" fmla="*/ 10 h 160"/>
                <a:gd name="T28" fmla="*/ 66 w 79"/>
                <a:gd name="T29" fmla="*/ 14 h 160"/>
                <a:gd name="T30" fmla="*/ 69 w 79"/>
                <a:gd name="T31" fmla="*/ 22 h 160"/>
                <a:gd name="T32" fmla="*/ 72 w 79"/>
                <a:gd name="T33" fmla="*/ 32 h 160"/>
                <a:gd name="T34" fmla="*/ 73 w 79"/>
                <a:gd name="T35" fmla="*/ 40 h 160"/>
                <a:gd name="T36" fmla="*/ 74 w 79"/>
                <a:gd name="T37" fmla="*/ 49 h 160"/>
                <a:gd name="T38" fmla="*/ 76 w 79"/>
                <a:gd name="T39" fmla="*/ 58 h 160"/>
                <a:gd name="T40" fmla="*/ 79 w 79"/>
                <a:gd name="T41" fmla="*/ 67 h 160"/>
                <a:gd name="T42" fmla="*/ 79 w 79"/>
                <a:gd name="T43" fmla="*/ 98 h 160"/>
                <a:gd name="T44" fmla="*/ 68 w 79"/>
                <a:gd name="T45" fmla="*/ 115 h 160"/>
                <a:gd name="T46" fmla="*/ 59 w 79"/>
                <a:gd name="T47" fmla="*/ 129 h 160"/>
                <a:gd name="T48" fmla="*/ 53 w 79"/>
                <a:gd name="T49" fmla="*/ 136 h 160"/>
                <a:gd name="T50" fmla="*/ 50 w 79"/>
                <a:gd name="T51" fmla="*/ 144 h 160"/>
                <a:gd name="T52" fmla="*/ 48 w 79"/>
                <a:gd name="T53" fmla="*/ 151 h 160"/>
                <a:gd name="T54" fmla="*/ 46 w 79"/>
                <a:gd name="T55" fmla="*/ 160 h 160"/>
                <a:gd name="T56" fmla="*/ 40 w 79"/>
                <a:gd name="T57" fmla="*/ 155 h 160"/>
                <a:gd name="T58" fmla="*/ 33 w 79"/>
                <a:gd name="T59" fmla="*/ 150 h 160"/>
                <a:gd name="T60" fmla="*/ 28 w 79"/>
                <a:gd name="T61" fmla="*/ 144 h 160"/>
                <a:gd name="T62" fmla="*/ 22 w 79"/>
                <a:gd name="T63" fmla="*/ 137 h 160"/>
                <a:gd name="T64" fmla="*/ 18 w 79"/>
                <a:gd name="T65" fmla="*/ 130 h 160"/>
                <a:gd name="T66" fmla="*/ 15 w 79"/>
                <a:gd name="T67" fmla="*/ 123 h 160"/>
                <a:gd name="T68" fmla="*/ 11 w 79"/>
                <a:gd name="T69" fmla="*/ 115 h 160"/>
                <a:gd name="T70" fmla="*/ 8 w 79"/>
                <a:gd name="T71" fmla="*/ 108 h 160"/>
                <a:gd name="T72" fmla="*/ 4 w 79"/>
                <a:gd name="T73" fmla="*/ 91 h 160"/>
                <a:gd name="T74" fmla="*/ 1 w 79"/>
                <a:gd name="T75" fmla="*/ 73 h 160"/>
                <a:gd name="T76" fmla="*/ 0 w 79"/>
                <a:gd name="T77" fmla="*/ 55 h 160"/>
                <a:gd name="T78" fmla="*/ 0 w 79"/>
                <a:gd name="T79"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57" name="Group 19">
              <a:extLst>
                <a:ext uri="{FF2B5EF4-FFF2-40B4-BE49-F238E27FC236}">
                  <a16:creationId xmlns:a16="http://schemas.microsoft.com/office/drawing/2014/main" id="{7465772D-F428-F84F-9226-97B6754FD990}"/>
                </a:ext>
              </a:extLst>
            </p:cNvPr>
            <p:cNvGrpSpPr>
              <a:grpSpLocks/>
            </p:cNvGrpSpPr>
            <p:nvPr userDrawn="1">
              <p:custDataLst>
                <p:tags r:id="rId29"/>
              </p:custDataLst>
            </p:nvPr>
          </p:nvGrpSpPr>
          <p:grpSpPr bwMode="auto">
            <a:xfrm>
              <a:off x="10095353" y="3354862"/>
              <a:ext cx="484756" cy="192895"/>
              <a:chOff x="4488" y="2394"/>
              <a:chExt cx="358" cy="124"/>
            </a:xfrm>
            <a:solidFill>
              <a:srgbClr val="DADADA"/>
            </a:solidFill>
          </p:grpSpPr>
          <p:sp>
            <p:nvSpPr>
              <p:cNvPr id="593" name="Freeform 20">
                <a:extLst>
                  <a:ext uri="{FF2B5EF4-FFF2-40B4-BE49-F238E27FC236}">
                    <a16:creationId xmlns:a16="http://schemas.microsoft.com/office/drawing/2014/main" id="{E2C3DCEE-BEA7-DA40-A760-FA4285BD78A7}"/>
                  </a:ext>
                </a:extLst>
              </p:cNvPr>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4" name="Freeform 21">
                <a:extLst>
                  <a:ext uri="{FF2B5EF4-FFF2-40B4-BE49-F238E27FC236}">
                    <a16:creationId xmlns:a16="http://schemas.microsoft.com/office/drawing/2014/main" id="{2AB4C31E-8E78-B644-99F7-F2F0B6386682}"/>
                  </a:ext>
                </a:extLst>
              </p:cNvPr>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58" name="Freeform 22">
              <a:extLst>
                <a:ext uri="{FF2B5EF4-FFF2-40B4-BE49-F238E27FC236}">
                  <a16:creationId xmlns:a16="http://schemas.microsoft.com/office/drawing/2014/main" id="{4AB1A08E-B947-9D45-80AD-8BF42D41CF39}"/>
                </a:ext>
              </a:extLst>
            </p:cNvPr>
            <p:cNvSpPr>
              <a:spLocks/>
            </p:cNvSpPr>
            <p:nvPr userDrawn="1">
              <p:custDataLst>
                <p:tags r:id="rId30"/>
              </p:custDataLst>
            </p:nvPr>
          </p:nvSpPr>
          <p:spPr bwMode="auto">
            <a:xfrm>
              <a:off x="8068486" y="1428789"/>
              <a:ext cx="3141153" cy="974553"/>
            </a:xfrm>
            <a:custGeom>
              <a:avLst/>
              <a:gdLst>
                <a:gd name="T0" fmla="*/ 725 w 7049"/>
                <a:gd name="T1" fmla="*/ 1733 h 2048"/>
                <a:gd name="T2" fmla="*/ 1070 w 7049"/>
                <a:gd name="T3" fmla="*/ 1937 h 2048"/>
                <a:gd name="T4" fmla="*/ 1212 w 7049"/>
                <a:gd name="T5" fmla="*/ 1814 h 2048"/>
                <a:gd name="T6" fmla="*/ 1674 w 7049"/>
                <a:gd name="T7" fmla="*/ 1469 h 2048"/>
                <a:gd name="T8" fmla="*/ 2618 w 7049"/>
                <a:gd name="T9" fmla="*/ 1315 h 2048"/>
                <a:gd name="T10" fmla="*/ 3350 w 7049"/>
                <a:gd name="T11" fmla="*/ 1494 h 2048"/>
                <a:gd name="T12" fmla="*/ 3676 w 7049"/>
                <a:gd name="T13" fmla="*/ 1438 h 2048"/>
                <a:gd name="T14" fmla="*/ 4136 w 7049"/>
                <a:gd name="T15" fmla="*/ 1492 h 2048"/>
                <a:gd name="T16" fmla="*/ 4577 w 7049"/>
                <a:gd name="T17" fmla="*/ 1509 h 2048"/>
                <a:gd name="T18" fmla="*/ 4759 w 7049"/>
                <a:gd name="T19" fmla="*/ 1372 h 2048"/>
                <a:gd name="T20" fmla="*/ 5156 w 7049"/>
                <a:gd name="T21" fmla="*/ 1476 h 2048"/>
                <a:gd name="T22" fmla="*/ 5614 w 7049"/>
                <a:gd name="T23" fmla="*/ 1598 h 2048"/>
                <a:gd name="T24" fmla="*/ 5604 w 7049"/>
                <a:gd name="T25" fmla="*/ 1844 h 2048"/>
                <a:gd name="T26" fmla="*/ 5853 w 7049"/>
                <a:gd name="T27" fmla="*/ 1612 h 2048"/>
                <a:gd name="T28" fmla="*/ 5570 w 7049"/>
                <a:gd name="T29" fmla="*/ 1256 h 2048"/>
                <a:gd name="T30" fmla="*/ 5331 w 7049"/>
                <a:gd name="T31" fmla="*/ 1147 h 2048"/>
                <a:gd name="T32" fmla="*/ 5857 w 7049"/>
                <a:gd name="T33" fmla="*/ 982 h 2048"/>
                <a:gd name="T34" fmla="*/ 5974 w 7049"/>
                <a:gd name="T35" fmla="*/ 822 h 2048"/>
                <a:gd name="T36" fmla="*/ 6132 w 7049"/>
                <a:gd name="T37" fmla="*/ 761 h 2048"/>
                <a:gd name="T38" fmla="*/ 6195 w 7049"/>
                <a:gd name="T39" fmla="*/ 974 h 2048"/>
                <a:gd name="T40" fmla="*/ 6352 w 7049"/>
                <a:gd name="T41" fmla="*/ 1251 h 2048"/>
                <a:gd name="T42" fmla="*/ 6575 w 7049"/>
                <a:gd name="T43" fmla="*/ 1410 h 2048"/>
                <a:gd name="T44" fmla="*/ 6566 w 7049"/>
                <a:gd name="T45" fmla="*/ 1214 h 2048"/>
                <a:gd name="T46" fmla="*/ 6373 w 7049"/>
                <a:gd name="T47" fmla="*/ 1037 h 2048"/>
                <a:gd name="T48" fmla="*/ 6547 w 7049"/>
                <a:gd name="T49" fmla="*/ 885 h 2048"/>
                <a:gd name="T50" fmla="*/ 6801 w 7049"/>
                <a:gd name="T51" fmla="*/ 784 h 2048"/>
                <a:gd name="T52" fmla="*/ 6628 w 7049"/>
                <a:gd name="T53" fmla="*/ 618 h 2048"/>
                <a:gd name="T54" fmla="*/ 6799 w 7049"/>
                <a:gd name="T55" fmla="*/ 636 h 2048"/>
                <a:gd name="T56" fmla="*/ 6861 w 7049"/>
                <a:gd name="T57" fmla="*/ 543 h 2048"/>
                <a:gd name="T58" fmla="*/ 6500 w 7049"/>
                <a:gd name="T59" fmla="*/ 462 h 2048"/>
                <a:gd name="T60" fmla="*/ 5843 w 7049"/>
                <a:gd name="T61" fmla="*/ 410 h 2048"/>
                <a:gd name="T62" fmla="*/ 5693 w 7049"/>
                <a:gd name="T63" fmla="*/ 415 h 2048"/>
                <a:gd name="T64" fmla="*/ 4991 w 7049"/>
                <a:gd name="T65" fmla="*/ 351 h 2048"/>
                <a:gd name="T66" fmla="*/ 4728 w 7049"/>
                <a:gd name="T67" fmla="*/ 290 h 2048"/>
                <a:gd name="T68" fmla="*/ 4412 w 7049"/>
                <a:gd name="T69" fmla="*/ 290 h 2048"/>
                <a:gd name="T70" fmla="*/ 4009 w 7049"/>
                <a:gd name="T71" fmla="*/ 318 h 2048"/>
                <a:gd name="T72" fmla="*/ 3574 w 7049"/>
                <a:gd name="T73" fmla="*/ 261 h 2048"/>
                <a:gd name="T74" fmla="*/ 3290 w 7049"/>
                <a:gd name="T75" fmla="*/ 244 h 2048"/>
                <a:gd name="T76" fmla="*/ 3008 w 7049"/>
                <a:gd name="T77" fmla="*/ 235 h 2048"/>
                <a:gd name="T78" fmla="*/ 2724 w 7049"/>
                <a:gd name="T79" fmla="*/ 58 h 2048"/>
                <a:gd name="T80" fmla="*/ 2617 w 7049"/>
                <a:gd name="T81" fmla="*/ 140 h 2048"/>
                <a:gd name="T82" fmla="*/ 2134 w 7049"/>
                <a:gd name="T83" fmla="*/ 167 h 2048"/>
                <a:gd name="T84" fmla="*/ 2159 w 7049"/>
                <a:gd name="T85" fmla="*/ 200 h 2048"/>
                <a:gd name="T86" fmla="*/ 2198 w 7049"/>
                <a:gd name="T87" fmla="*/ 342 h 2048"/>
                <a:gd name="T88" fmla="*/ 1933 w 7049"/>
                <a:gd name="T89" fmla="*/ 256 h 2048"/>
                <a:gd name="T90" fmla="*/ 1787 w 7049"/>
                <a:gd name="T91" fmla="*/ 273 h 2048"/>
                <a:gd name="T92" fmla="*/ 1917 w 7049"/>
                <a:gd name="T93" fmla="*/ 446 h 2048"/>
                <a:gd name="T94" fmla="*/ 2076 w 7049"/>
                <a:gd name="T95" fmla="*/ 529 h 2048"/>
                <a:gd name="T96" fmla="*/ 1883 w 7049"/>
                <a:gd name="T97" fmla="*/ 593 h 2048"/>
                <a:gd name="T98" fmla="*/ 1832 w 7049"/>
                <a:gd name="T99" fmla="*/ 464 h 2048"/>
                <a:gd name="T100" fmla="*/ 1621 w 7049"/>
                <a:gd name="T101" fmla="*/ 231 h 2048"/>
                <a:gd name="T102" fmla="*/ 1623 w 7049"/>
                <a:gd name="T103" fmla="*/ 451 h 2048"/>
                <a:gd name="T104" fmla="*/ 1238 w 7049"/>
                <a:gd name="T105" fmla="*/ 397 h 2048"/>
                <a:gd name="T106" fmla="*/ 1198 w 7049"/>
                <a:gd name="T107" fmla="*/ 477 h 2048"/>
                <a:gd name="T108" fmla="*/ 908 w 7049"/>
                <a:gd name="T109" fmla="*/ 500 h 2048"/>
                <a:gd name="T110" fmla="*/ 692 w 7049"/>
                <a:gd name="T111" fmla="*/ 483 h 2048"/>
                <a:gd name="T112" fmla="*/ 602 w 7049"/>
                <a:gd name="T113" fmla="*/ 585 h 2048"/>
                <a:gd name="T114" fmla="*/ 407 w 7049"/>
                <a:gd name="T115" fmla="*/ 739 h 2048"/>
                <a:gd name="T116" fmla="*/ 390 w 7049"/>
                <a:gd name="T117" fmla="*/ 612 h 2048"/>
                <a:gd name="T118" fmla="*/ 150 w 7049"/>
                <a:gd name="T119" fmla="*/ 440 h 2048"/>
                <a:gd name="T120" fmla="*/ 71 w 7049"/>
                <a:gd name="T121" fmla="*/ 605 h 2048"/>
                <a:gd name="T122" fmla="*/ 112 w 7049"/>
                <a:gd name="T123" fmla="*/ 95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 name="Freeform 23">
              <a:extLst>
                <a:ext uri="{FF2B5EF4-FFF2-40B4-BE49-F238E27FC236}">
                  <a16:creationId xmlns:a16="http://schemas.microsoft.com/office/drawing/2014/main" id="{FFBBBA35-068D-B049-ABE3-075AD9539D4D}"/>
                </a:ext>
              </a:extLst>
            </p:cNvPr>
            <p:cNvSpPr>
              <a:spLocks/>
            </p:cNvSpPr>
            <p:nvPr userDrawn="1">
              <p:custDataLst>
                <p:tags r:id="rId31"/>
              </p:custDataLst>
            </p:nvPr>
          </p:nvSpPr>
          <p:spPr bwMode="auto">
            <a:xfrm>
              <a:off x="7313700" y="2324167"/>
              <a:ext cx="287925" cy="224565"/>
            </a:xfrm>
            <a:custGeom>
              <a:avLst/>
              <a:gdLst>
                <a:gd name="T0" fmla="*/ 406 w 647"/>
                <a:gd name="T1" fmla="*/ 27 h 470"/>
                <a:gd name="T2" fmla="*/ 428 w 647"/>
                <a:gd name="T3" fmla="*/ 45 h 470"/>
                <a:gd name="T4" fmla="*/ 458 w 647"/>
                <a:gd name="T5" fmla="*/ 60 h 470"/>
                <a:gd name="T6" fmla="*/ 512 w 647"/>
                <a:gd name="T7" fmla="*/ 78 h 470"/>
                <a:gd name="T8" fmla="*/ 538 w 647"/>
                <a:gd name="T9" fmla="*/ 81 h 470"/>
                <a:gd name="T10" fmla="*/ 562 w 647"/>
                <a:gd name="T11" fmla="*/ 99 h 470"/>
                <a:gd name="T12" fmla="*/ 567 w 647"/>
                <a:gd name="T13" fmla="*/ 97 h 470"/>
                <a:gd name="T14" fmla="*/ 575 w 647"/>
                <a:gd name="T15" fmla="*/ 85 h 470"/>
                <a:gd name="T16" fmla="*/ 583 w 647"/>
                <a:gd name="T17" fmla="*/ 78 h 470"/>
                <a:gd name="T18" fmla="*/ 603 w 647"/>
                <a:gd name="T19" fmla="*/ 80 h 470"/>
                <a:gd name="T20" fmla="*/ 624 w 647"/>
                <a:gd name="T21" fmla="*/ 79 h 470"/>
                <a:gd name="T22" fmla="*/ 640 w 647"/>
                <a:gd name="T23" fmla="*/ 84 h 470"/>
                <a:gd name="T24" fmla="*/ 646 w 647"/>
                <a:gd name="T25" fmla="*/ 103 h 470"/>
                <a:gd name="T26" fmla="*/ 646 w 647"/>
                <a:gd name="T27" fmla="*/ 123 h 470"/>
                <a:gd name="T28" fmla="*/ 618 w 647"/>
                <a:gd name="T29" fmla="*/ 131 h 470"/>
                <a:gd name="T30" fmla="*/ 586 w 647"/>
                <a:gd name="T31" fmla="*/ 146 h 470"/>
                <a:gd name="T32" fmla="*/ 560 w 647"/>
                <a:gd name="T33" fmla="*/ 165 h 470"/>
                <a:gd name="T34" fmla="*/ 504 w 647"/>
                <a:gd name="T35" fmla="*/ 214 h 470"/>
                <a:gd name="T36" fmla="*/ 489 w 647"/>
                <a:gd name="T37" fmla="*/ 227 h 470"/>
                <a:gd name="T38" fmla="*/ 474 w 647"/>
                <a:gd name="T39" fmla="*/ 254 h 470"/>
                <a:gd name="T40" fmla="*/ 473 w 647"/>
                <a:gd name="T41" fmla="*/ 282 h 470"/>
                <a:gd name="T42" fmla="*/ 473 w 647"/>
                <a:gd name="T43" fmla="*/ 311 h 470"/>
                <a:gd name="T44" fmla="*/ 463 w 647"/>
                <a:gd name="T45" fmla="*/ 340 h 470"/>
                <a:gd name="T46" fmla="*/ 450 w 647"/>
                <a:gd name="T47" fmla="*/ 354 h 470"/>
                <a:gd name="T48" fmla="*/ 411 w 647"/>
                <a:gd name="T49" fmla="*/ 384 h 470"/>
                <a:gd name="T50" fmla="*/ 383 w 647"/>
                <a:gd name="T51" fmla="*/ 411 h 470"/>
                <a:gd name="T52" fmla="*/ 374 w 647"/>
                <a:gd name="T53" fmla="*/ 425 h 470"/>
                <a:gd name="T54" fmla="*/ 369 w 647"/>
                <a:gd name="T55" fmla="*/ 432 h 470"/>
                <a:gd name="T56" fmla="*/ 310 w 647"/>
                <a:gd name="T57" fmla="*/ 429 h 470"/>
                <a:gd name="T58" fmla="*/ 257 w 647"/>
                <a:gd name="T59" fmla="*/ 434 h 470"/>
                <a:gd name="T60" fmla="*/ 224 w 647"/>
                <a:gd name="T61" fmla="*/ 446 h 470"/>
                <a:gd name="T62" fmla="*/ 193 w 647"/>
                <a:gd name="T63" fmla="*/ 467 h 470"/>
                <a:gd name="T64" fmla="*/ 179 w 647"/>
                <a:gd name="T65" fmla="*/ 469 h 470"/>
                <a:gd name="T66" fmla="*/ 169 w 647"/>
                <a:gd name="T67" fmla="*/ 461 h 470"/>
                <a:gd name="T68" fmla="*/ 153 w 647"/>
                <a:gd name="T69" fmla="*/ 432 h 470"/>
                <a:gd name="T70" fmla="*/ 140 w 647"/>
                <a:gd name="T71" fmla="*/ 414 h 470"/>
                <a:gd name="T72" fmla="*/ 122 w 647"/>
                <a:gd name="T73" fmla="*/ 400 h 470"/>
                <a:gd name="T74" fmla="*/ 114 w 647"/>
                <a:gd name="T75" fmla="*/ 379 h 470"/>
                <a:gd name="T76" fmla="*/ 126 w 647"/>
                <a:gd name="T77" fmla="*/ 336 h 470"/>
                <a:gd name="T78" fmla="*/ 127 w 647"/>
                <a:gd name="T79" fmla="*/ 267 h 470"/>
                <a:gd name="T80" fmla="*/ 147 w 647"/>
                <a:gd name="T81" fmla="*/ 206 h 470"/>
                <a:gd name="T82" fmla="*/ 168 w 647"/>
                <a:gd name="T83" fmla="*/ 149 h 470"/>
                <a:gd name="T84" fmla="*/ 172 w 647"/>
                <a:gd name="T85" fmla="*/ 131 h 470"/>
                <a:gd name="T86" fmla="*/ 116 w 647"/>
                <a:gd name="T87" fmla="*/ 123 h 470"/>
                <a:gd name="T88" fmla="*/ 62 w 647"/>
                <a:gd name="T89" fmla="*/ 109 h 470"/>
                <a:gd name="T90" fmla="*/ 17 w 647"/>
                <a:gd name="T91" fmla="*/ 93 h 470"/>
                <a:gd name="T92" fmla="*/ 0 w 647"/>
                <a:gd name="T93" fmla="*/ 38 h 470"/>
                <a:gd name="T94" fmla="*/ 23 w 647"/>
                <a:gd name="T95" fmla="*/ 34 h 470"/>
                <a:gd name="T96" fmla="*/ 51 w 647"/>
                <a:gd name="T97" fmla="*/ 20 h 470"/>
                <a:gd name="T98" fmla="*/ 73 w 647"/>
                <a:gd name="T99" fmla="*/ 4 h 470"/>
                <a:gd name="T100" fmla="*/ 86 w 647"/>
                <a:gd name="T101" fmla="*/ 0 h 470"/>
                <a:gd name="T102" fmla="*/ 132 w 647"/>
                <a:gd name="T103" fmla="*/ 7 h 470"/>
                <a:gd name="T104" fmla="*/ 171 w 647"/>
                <a:gd name="T105" fmla="*/ 17 h 470"/>
                <a:gd name="T106" fmla="*/ 209 w 647"/>
                <a:gd name="T107" fmla="*/ 20 h 470"/>
                <a:gd name="T108" fmla="*/ 235 w 647"/>
                <a:gd name="T109" fmla="*/ 29 h 470"/>
                <a:gd name="T110" fmla="*/ 258 w 647"/>
                <a:gd name="T111" fmla="*/ 37 h 470"/>
                <a:gd name="T112" fmla="*/ 385 w 647"/>
                <a:gd name="T113" fmla="*/ 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 name="Freeform 24">
              <a:extLst>
                <a:ext uri="{FF2B5EF4-FFF2-40B4-BE49-F238E27FC236}">
                  <a16:creationId xmlns:a16="http://schemas.microsoft.com/office/drawing/2014/main" id="{F29A2861-A1BD-464A-926A-5671B1DEAAC8}"/>
                </a:ext>
              </a:extLst>
            </p:cNvPr>
            <p:cNvSpPr>
              <a:spLocks/>
            </p:cNvSpPr>
            <p:nvPr userDrawn="1">
              <p:custDataLst>
                <p:tags r:id="rId32"/>
              </p:custDataLst>
            </p:nvPr>
          </p:nvSpPr>
          <p:spPr bwMode="auto">
            <a:xfrm>
              <a:off x="10010764" y="2993543"/>
              <a:ext cx="213097" cy="413141"/>
            </a:xfrm>
            <a:custGeom>
              <a:avLst/>
              <a:gdLst>
                <a:gd name="T0" fmla="*/ 379 w 479"/>
                <a:gd name="T1" fmla="*/ 357 h 868"/>
                <a:gd name="T2" fmla="*/ 333 w 479"/>
                <a:gd name="T3" fmla="*/ 370 h 868"/>
                <a:gd name="T4" fmla="*/ 314 w 479"/>
                <a:gd name="T5" fmla="*/ 390 h 868"/>
                <a:gd name="T6" fmla="*/ 316 w 479"/>
                <a:gd name="T7" fmla="*/ 428 h 868"/>
                <a:gd name="T8" fmla="*/ 352 w 479"/>
                <a:gd name="T9" fmla="*/ 492 h 868"/>
                <a:gd name="T10" fmla="*/ 359 w 479"/>
                <a:gd name="T11" fmla="*/ 530 h 868"/>
                <a:gd name="T12" fmla="*/ 366 w 479"/>
                <a:gd name="T13" fmla="*/ 555 h 868"/>
                <a:gd name="T14" fmla="*/ 323 w 479"/>
                <a:gd name="T15" fmla="*/ 526 h 868"/>
                <a:gd name="T16" fmla="*/ 309 w 479"/>
                <a:gd name="T17" fmla="*/ 492 h 868"/>
                <a:gd name="T18" fmla="*/ 269 w 479"/>
                <a:gd name="T19" fmla="*/ 467 h 868"/>
                <a:gd name="T20" fmla="*/ 210 w 479"/>
                <a:gd name="T21" fmla="*/ 439 h 868"/>
                <a:gd name="T22" fmla="*/ 193 w 479"/>
                <a:gd name="T23" fmla="*/ 406 h 868"/>
                <a:gd name="T24" fmla="*/ 156 w 479"/>
                <a:gd name="T25" fmla="*/ 477 h 868"/>
                <a:gd name="T26" fmla="*/ 156 w 479"/>
                <a:gd name="T27" fmla="*/ 524 h 868"/>
                <a:gd name="T28" fmla="*/ 132 w 479"/>
                <a:gd name="T29" fmla="*/ 575 h 868"/>
                <a:gd name="T30" fmla="*/ 128 w 479"/>
                <a:gd name="T31" fmla="*/ 621 h 868"/>
                <a:gd name="T32" fmla="*/ 154 w 479"/>
                <a:gd name="T33" fmla="*/ 650 h 868"/>
                <a:gd name="T34" fmla="*/ 175 w 479"/>
                <a:gd name="T35" fmla="*/ 685 h 868"/>
                <a:gd name="T36" fmla="*/ 185 w 479"/>
                <a:gd name="T37" fmla="*/ 730 h 868"/>
                <a:gd name="T38" fmla="*/ 226 w 479"/>
                <a:gd name="T39" fmla="*/ 780 h 868"/>
                <a:gd name="T40" fmla="*/ 281 w 479"/>
                <a:gd name="T41" fmla="*/ 825 h 868"/>
                <a:gd name="T42" fmla="*/ 340 w 479"/>
                <a:gd name="T43" fmla="*/ 850 h 868"/>
                <a:gd name="T44" fmla="*/ 298 w 479"/>
                <a:gd name="T45" fmla="*/ 867 h 868"/>
                <a:gd name="T46" fmla="*/ 269 w 479"/>
                <a:gd name="T47" fmla="*/ 864 h 868"/>
                <a:gd name="T48" fmla="*/ 229 w 479"/>
                <a:gd name="T49" fmla="*/ 841 h 868"/>
                <a:gd name="T50" fmla="*/ 200 w 479"/>
                <a:gd name="T51" fmla="*/ 823 h 868"/>
                <a:gd name="T52" fmla="*/ 137 w 479"/>
                <a:gd name="T53" fmla="*/ 759 h 868"/>
                <a:gd name="T54" fmla="*/ 83 w 479"/>
                <a:gd name="T55" fmla="*/ 730 h 868"/>
                <a:gd name="T56" fmla="*/ 74 w 479"/>
                <a:gd name="T57" fmla="*/ 688 h 868"/>
                <a:gd name="T58" fmla="*/ 80 w 479"/>
                <a:gd name="T59" fmla="*/ 653 h 868"/>
                <a:gd name="T60" fmla="*/ 88 w 479"/>
                <a:gd name="T61" fmla="*/ 617 h 868"/>
                <a:gd name="T62" fmla="*/ 120 w 479"/>
                <a:gd name="T63" fmla="*/ 498 h 868"/>
                <a:gd name="T64" fmla="*/ 108 w 479"/>
                <a:gd name="T65" fmla="*/ 404 h 868"/>
                <a:gd name="T66" fmla="*/ 62 w 479"/>
                <a:gd name="T67" fmla="*/ 319 h 868"/>
                <a:gd name="T68" fmla="*/ 64 w 479"/>
                <a:gd name="T69" fmla="*/ 285 h 868"/>
                <a:gd name="T70" fmla="*/ 74 w 479"/>
                <a:gd name="T71" fmla="*/ 265 h 868"/>
                <a:gd name="T72" fmla="*/ 56 w 479"/>
                <a:gd name="T73" fmla="*/ 202 h 868"/>
                <a:gd name="T74" fmla="*/ 23 w 479"/>
                <a:gd name="T75" fmla="*/ 158 h 868"/>
                <a:gd name="T76" fmla="*/ 1 w 479"/>
                <a:gd name="T77" fmla="*/ 102 h 868"/>
                <a:gd name="T78" fmla="*/ 11 w 479"/>
                <a:gd name="T79" fmla="*/ 44 h 868"/>
                <a:gd name="T80" fmla="*/ 49 w 479"/>
                <a:gd name="T81" fmla="*/ 16 h 868"/>
                <a:gd name="T82" fmla="*/ 120 w 479"/>
                <a:gd name="T83" fmla="*/ 0 h 868"/>
                <a:gd name="T84" fmla="*/ 156 w 479"/>
                <a:gd name="T85" fmla="*/ 28 h 868"/>
                <a:gd name="T86" fmla="*/ 179 w 479"/>
                <a:gd name="T87" fmla="*/ 36 h 868"/>
                <a:gd name="T88" fmla="*/ 197 w 479"/>
                <a:gd name="T89" fmla="*/ 136 h 868"/>
                <a:gd name="T90" fmla="*/ 213 w 479"/>
                <a:gd name="T91" fmla="*/ 166 h 868"/>
                <a:gd name="T92" fmla="*/ 231 w 479"/>
                <a:gd name="T93" fmla="*/ 155 h 868"/>
                <a:gd name="T94" fmla="*/ 258 w 479"/>
                <a:gd name="T95" fmla="*/ 126 h 868"/>
                <a:gd name="T96" fmla="*/ 281 w 479"/>
                <a:gd name="T97" fmla="*/ 141 h 868"/>
                <a:gd name="T98" fmla="*/ 298 w 479"/>
                <a:gd name="T99" fmla="*/ 136 h 868"/>
                <a:gd name="T100" fmla="*/ 316 w 479"/>
                <a:gd name="T101" fmla="*/ 108 h 868"/>
                <a:gd name="T102" fmla="*/ 346 w 479"/>
                <a:gd name="T103" fmla="*/ 108 h 868"/>
                <a:gd name="T104" fmla="*/ 387 w 479"/>
                <a:gd name="T105" fmla="*/ 157 h 868"/>
                <a:gd name="T106" fmla="*/ 454 w 479"/>
                <a:gd name="T107" fmla="*/ 246 h 868"/>
                <a:gd name="T108" fmla="*/ 478 w 479"/>
                <a:gd name="T109" fmla="*/ 307 h 868"/>
                <a:gd name="T110" fmla="*/ 468 w 479"/>
                <a:gd name="T111" fmla="*/ 33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 name="Line 26" descr="Horizontal dunkel">
              <a:extLst>
                <a:ext uri="{FF2B5EF4-FFF2-40B4-BE49-F238E27FC236}">
                  <a16:creationId xmlns:a16="http://schemas.microsoft.com/office/drawing/2014/main" id="{87F558F1-101A-754E-A880-D358284BEEAE}"/>
                </a:ext>
              </a:extLst>
            </p:cNvPr>
            <p:cNvSpPr>
              <a:spLocks noChangeShapeType="1"/>
            </p:cNvSpPr>
            <p:nvPr userDrawn="1">
              <p:custDataLst>
                <p:tags r:id="rId33"/>
              </p:custDataLst>
            </p:nvPr>
          </p:nvSpPr>
          <p:spPr bwMode="auto">
            <a:xfrm>
              <a:off x="4447459" y="2367353"/>
              <a:ext cx="3254" cy="8637"/>
            </a:xfrm>
            <a:prstGeom prst="line">
              <a:avLst/>
            </a:prstGeom>
            <a:no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 name="Freeform 27">
              <a:extLst>
                <a:ext uri="{FF2B5EF4-FFF2-40B4-BE49-F238E27FC236}">
                  <a16:creationId xmlns:a16="http://schemas.microsoft.com/office/drawing/2014/main" id="{DAD5189B-C5B8-8241-AF9A-35AB323F5995}"/>
                </a:ext>
              </a:extLst>
            </p:cNvPr>
            <p:cNvSpPr>
              <a:spLocks/>
            </p:cNvSpPr>
            <p:nvPr userDrawn="1">
              <p:custDataLst>
                <p:tags r:id="rId34"/>
              </p:custDataLst>
            </p:nvPr>
          </p:nvSpPr>
          <p:spPr bwMode="auto">
            <a:xfrm>
              <a:off x="4450711" y="2364474"/>
              <a:ext cx="3254" cy="50383"/>
            </a:xfrm>
            <a:custGeom>
              <a:avLst/>
              <a:gdLst>
                <a:gd name="T0" fmla="*/ 0 w 6"/>
                <a:gd name="T1" fmla="*/ 24 h 24"/>
                <a:gd name="T2" fmla="*/ 0 w 6"/>
                <a:gd name="T3" fmla="*/ 19 h 24"/>
                <a:gd name="T4" fmla="*/ 1 w 6"/>
                <a:gd name="T5" fmla="*/ 14 h 24"/>
                <a:gd name="T6" fmla="*/ 3 w 6"/>
                <a:gd name="T7" fmla="*/ 8 h 24"/>
                <a:gd name="T8" fmla="*/ 6 w 6"/>
                <a:gd name="T9" fmla="*/ 0 h 24"/>
              </a:gdLst>
              <a:ahLst/>
              <a:cxnLst>
                <a:cxn ang="0">
                  <a:pos x="T0" y="T1"/>
                </a:cxn>
                <a:cxn ang="0">
                  <a:pos x="T2" y="T3"/>
                </a:cxn>
                <a:cxn ang="0">
                  <a:pos x="T4" y="T5"/>
                </a:cxn>
                <a:cxn ang="0">
                  <a:pos x="T6" y="T7"/>
                </a:cxn>
                <a:cxn ang="0">
                  <a:pos x="T8" y="T9"/>
                </a:cxn>
              </a:cxnLst>
              <a:rect l="0" t="0" r="r" b="b"/>
              <a:pathLst>
                <a:path w="6" h="24">
                  <a:moveTo>
                    <a:pt x="0" y="24"/>
                  </a:moveTo>
                  <a:lnTo>
                    <a:pt x="0" y="19"/>
                  </a:lnTo>
                  <a:lnTo>
                    <a:pt x="1" y="14"/>
                  </a:lnTo>
                  <a:lnTo>
                    <a:pt x="3" y="8"/>
                  </a:lnTo>
                  <a:lnTo>
                    <a:pt x="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 name="Freeform 28">
              <a:extLst>
                <a:ext uri="{FF2B5EF4-FFF2-40B4-BE49-F238E27FC236}">
                  <a16:creationId xmlns:a16="http://schemas.microsoft.com/office/drawing/2014/main" id="{10803402-A50A-D24A-8415-F74135BF91EE}"/>
                </a:ext>
              </a:extLst>
            </p:cNvPr>
            <p:cNvSpPr>
              <a:spLocks/>
            </p:cNvSpPr>
            <p:nvPr userDrawn="1">
              <p:custDataLst>
                <p:tags r:id="rId35"/>
              </p:custDataLst>
            </p:nvPr>
          </p:nvSpPr>
          <p:spPr bwMode="auto">
            <a:xfrm>
              <a:off x="4426310" y="2413418"/>
              <a:ext cx="24401" cy="51823"/>
            </a:xfrm>
            <a:custGeom>
              <a:avLst/>
              <a:gdLst>
                <a:gd name="T0" fmla="*/ 0 w 47"/>
                <a:gd name="T1" fmla="*/ 24 h 67"/>
                <a:gd name="T2" fmla="*/ 0 w 47"/>
                <a:gd name="T3" fmla="*/ 30 h 67"/>
                <a:gd name="T4" fmla="*/ 2 w 47"/>
                <a:gd name="T5" fmla="*/ 36 h 67"/>
                <a:gd name="T6" fmla="*/ 3 w 47"/>
                <a:gd name="T7" fmla="*/ 42 h 67"/>
                <a:gd name="T8" fmla="*/ 5 w 47"/>
                <a:gd name="T9" fmla="*/ 47 h 67"/>
                <a:gd name="T10" fmla="*/ 9 w 47"/>
                <a:gd name="T11" fmla="*/ 58 h 67"/>
                <a:gd name="T12" fmla="*/ 14 w 47"/>
                <a:gd name="T13" fmla="*/ 67 h 67"/>
                <a:gd name="T14" fmla="*/ 47 w 47"/>
                <a:gd name="T15" fmla="*/ 67 h 67"/>
                <a:gd name="T16" fmla="*/ 47 w 47"/>
                <a:gd name="T17" fmla="*/ 0 h 67"/>
                <a:gd name="T18" fmla="*/ 36 w 47"/>
                <a:gd name="T19" fmla="*/ 2 h 67"/>
                <a:gd name="T20" fmla="*/ 26 w 47"/>
                <a:gd name="T21" fmla="*/ 4 h 67"/>
                <a:gd name="T22" fmla="*/ 18 w 47"/>
                <a:gd name="T23" fmla="*/ 7 h 67"/>
                <a:gd name="T24" fmla="*/ 11 w 47"/>
                <a:gd name="T25" fmla="*/ 9 h 67"/>
                <a:gd name="T26" fmla="*/ 6 w 47"/>
                <a:gd name="T27" fmla="*/ 12 h 67"/>
                <a:gd name="T28" fmla="*/ 3 w 47"/>
                <a:gd name="T29" fmla="*/ 16 h 67"/>
                <a:gd name="T30" fmla="*/ 0 w 47"/>
                <a:gd name="T31" fmla="*/ 20 h 67"/>
                <a:gd name="T32" fmla="*/ 0 w 47"/>
                <a:gd name="T33"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 name="Freeform 29">
              <a:extLst>
                <a:ext uri="{FF2B5EF4-FFF2-40B4-BE49-F238E27FC236}">
                  <a16:creationId xmlns:a16="http://schemas.microsoft.com/office/drawing/2014/main" id="{1A6AD196-9F9B-814B-8481-07A52F275E7C}"/>
                </a:ext>
              </a:extLst>
            </p:cNvPr>
            <p:cNvSpPr>
              <a:spLocks/>
            </p:cNvSpPr>
            <p:nvPr userDrawn="1">
              <p:custDataLst>
                <p:tags r:id="rId36"/>
              </p:custDataLst>
            </p:nvPr>
          </p:nvSpPr>
          <p:spPr bwMode="auto">
            <a:xfrm>
              <a:off x="5784602" y="2409099"/>
              <a:ext cx="50427" cy="51823"/>
            </a:xfrm>
            <a:custGeom>
              <a:avLst/>
              <a:gdLst>
                <a:gd name="T0" fmla="*/ 0 w 112"/>
                <a:gd name="T1" fmla="*/ 36 h 36"/>
                <a:gd name="T2" fmla="*/ 59 w 112"/>
                <a:gd name="T3" fmla="*/ 36 h 36"/>
                <a:gd name="T4" fmla="*/ 67 w 112"/>
                <a:gd name="T5" fmla="*/ 30 h 36"/>
                <a:gd name="T6" fmla="*/ 75 w 112"/>
                <a:gd name="T7" fmla="*/ 26 h 36"/>
                <a:gd name="T8" fmla="*/ 84 w 112"/>
                <a:gd name="T9" fmla="*/ 23 h 36"/>
                <a:gd name="T10" fmla="*/ 91 w 112"/>
                <a:gd name="T11" fmla="*/ 20 h 36"/>
                <a:gd name="T12" fmla="*/ 98 w 112"/>
                <a:gd name="T13" fmla="*/ 17 h 36"/>
                <a:gd name="T14" fmla="*/ 104 w 112"/>
                <a:gd name="T15" fmla="*/ 13 h 36"/>
                <a:gd name="T16" fmla="*/ 107 w 112"/>
                <a:gd name="T17" fmla="*/ 11 h 36"/>
                <a:gd name="T18" fmla="*/ 109 w 112"/>
                <a:gd name="T19" fmla="*/ 8 h 36"/>
                <a:gd name="T20" fmla="*/ 111 w 112"/>
                <a:gd name="T21" fmla="*/ 4 h 36"/>
                <a:gd name="T22" fmla="*/ 112 w 112"/>
                <a:gd name="T23" fmla="*/ 0 h 36"/>
                <a:gd name="T24" fmla="*/ 100 w 112"/>
                <a:gd name="T25" fmla="*/ 0 h 36"/>
                <a:gd name="T26" fmla="*/ 85 w 112"/>
                <a:gd name="T27" fmla="*/ 1 h 36"/>
                <a:gd name="T28" fmla="*/ 67 w 112"/>
                <a:gd name="T29" fmla="*/ 3 h 36"/>
                <a:gd name="T30" fmla="*/ 48 w 112"/>
                <a:gd name="T31" fmla="*/ 7 h 36"/>
                <a:gd name="T32" fmla="*/ 40 w 112"/>
                <a:gd name="T33" fmla="*/ 9 h 36"/>
                <a:gd name="T34" fmla="*/ 31 w 112"/>
                <a:gd name="T35" fmla="*/ 11 h 36"/>
                <a:gd name="T36" fmla="*/ 23 w 112"/>
                <a:gd name="T37" fmla="*/ 14 h 36"/>
                <a:gd name="T38" fmla="*/ 17 w 112"/>
                <a:gd name="T39" fmla="*/ 18 h 36"/>
                <a:gd name="T40" fmla="*/ 10 w 112"/>
                <a:gd name="T41" fmla="*/ 22 h 36"/>
                <a:gd name="T42" fmla="*/ 6 w 112"/>
                <a:gd name="T43" fmla="*/ 26 h 36"/>
                <a:gd name="T44" fmla="*/ 1 w 112"/>
                <a:gd name="T45" fmla="*/ 31 h 36"/>
                <a:gd name="T46" fmla="*/ 0 w 112"/>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 name="Freeform 30">
              <a:extLst>
                <a:ext uri="{FF2B5EF4-FFF2-40B4-BE49-F238E27FC236}">
                  <a16:creationId xmlns:a16="http://schemas.microsoft.com/office/drawing/2014/main" id="{C2A4E529-A3C6-9D47-A5CF-9DBAE8A27D00}"/>
                </a:ext>
              </a:extLst>
            </p:cNvPr>
            <p:cNvSpPr>
              <a:spLocks/>
            </p:cNvSpPr>
            <p:nvPr userDrawn="1">
              <p:custDataLst>
                <p:tags r:id="rId37"/>
              </p:custDataLst>
            </p:nvPr>
          </p:nvSpPr>
          <p:spPr bwMode="auto">
            <a:xfrm>
              <a:off x="8590657" y="2007475"/>
              <a:ext cx="896311" cy="410262"/>
            </a:xfrm>
            <a:custGeom>
              <a:avLst/>
              <a:gdLst>
                <a:gd name="T0" fmla="*/ 433 w 2006"/>
                <a:gd name="T1" fmla="*/ 765 h 863"/>
                <a:gd name="T2" fmla="*/ 412 w 2006"/>
                <a:gd name="T3" fmla="*/ 764 h 863"/>
                <a:gd name="T4" fmla="*/ 390 w 2006"/>
                <a:gd name="T5" fmla="*/ 794 h 863"/>
                <a:gd name="T6" fmla="*/ 375 w 2006"/>
                <a:gd name="T7" fmla="*/ 792 h 863"/>
                <a:gd name="T8" fmla="*/ 370 w 2006"/>
                <a:gd name="T9" fmla="*/ 751 h 863"/>
                <a:gd name="T10" fmla="*/ 324 w 2006"/>
                <a:gd name="T11" fmla="*/ 724 h 863"/>
                <a:gd name="T12" fmla="*/ 312 w 2006"/>
                <a:gd name="T13" fmla="*/ 708 h 863"/>
                <a:gd name="T14" fmla="*/ 288 w 2006"/>
                <a:gd name="T15" fmla="*/ 692 h 863"/>
                <a:gd name="T16" fmla="*/ 251 w 2006"/>
                <a:gd name="T17" fmla="*/ 641 h 863"/>
                <a:gd name="T18" fmla="*/ 232 w 2006"/>
                <a:gd name="T19" fmla="*/ 610 h 863"/>
                <a:gd name="T20" fmla="*/ 253 w 2006"/>
                <a:gd name="T21" fmla="*/ 594 h 863"/>
                <a:gd name="T22" fmla="*/ 279 w 2006"/>
                <a:gd name="T23" fmla="*/ 573 h 863"/>
                <a:gd name="T24" fmla="*/ 338 w 2006"/>
                <a:gd name="T25" fmla="*/ 544 h 863"/>
                <a:gd name="T26" fmla="*/ 319 w 2006"/>
                <a:gd name="T27" fmla="*/ 487 h 863"/>
                <a:gd name="T28" fmla="*/ 258 w 2006"/>
                <a:gd name="T29" fmla="*/ 475 h 863"/>
                <a:gd name="T30" fmla="*/ 209 w 2006"/>
                <a:gd name="T31" fmla="*/ 470 h 863"/>
                <a:gd name="T32" fmla="*/ 157 w 2006"/>
                <a:gd name="T33" fmla="*/ 495 h 863"/>
                <a:gd name="T34" fmla="*/ 106 w 2006"/>
                <a:gd name="T35" fmla="*/ 505 h 863"/>
                <a:gd name="T36" fmla="*/ 27 w 2006"/>
                <a:gd name="T37" fmla="*/ 413 h 863"/>
                <a:gd name="T38" fmla="*/ 20 w 2006"/>
                <a:gd name="T39" fmla="*/ 283 h 863"/>
                <a:gd name="T40" fmla="*/ 113 w 2006"/>
                <a:gd name="T41" fmla="*/ 259 h 863"/>
                <a:gd name="T42" fmla="*/ 292 w 2006"/>
                <a:gd name="T43" fmla="*/ 222 h 863"/>
                <a:gd name="T44" fmla="*/ 498 w 2006"/>
                <a:gd name="T45" fmla="*/ 253 h 863"/>
                <a:gd name="T46" fmla="*/ 717 w 2006"/>
                <a:gd name="T47" fmla="*/ 253 h 863"/>
                <a:gd name="T48" fmla="*/ 658 w 2006"/>
                <a:gd name="T49" fmla="*/ 185 h 863"/>
                <a:gd name="T50" fmla="*/ 830 w 2006"/>
                <a:gd name="T51" fmla="*/ 68 h 863"/>
                <a:gd name="T52" fmla="*/ 1050 w 2006"/>
                <a:gd name="T53" fmla="*/ 13 h 863"/>
                <a:gd name="T54" fmla="*/ 1176 w 2006"/>
                <a:gd name="T55" fmla="*/ 61 h 863"/>
                <a:gd name="T56" fmla="*/ 1296 w 2006"/>
                <a:gd name="T57" fmla="*/ 111 h 863"/>
                <a:gd name="T58" fmla="*/ 1442 w 2006"/>
                <a:gd name="T59" fmla="*/ 99 h 863"/>
                <a:gd name="T60" fmla="*/ 1647 w 2006"/>
                <a:gd name="T61" fmla="*/ 271 h 863"/>
                <a:gd name="T62" fmla="*/ 1793 w 2006"/>
                <a:gd name="T63" fmla="*/ 265 h 863"/>
                <a:gd name="T64" fmla="*/ 2000 w 2006"/>
                <a:gd name="T65" fmla="*/ 339 h 863"/>
                <a:gd name="T66" fmla="*/ 2002 w 2006"/>
                <a:gd name="T67" fmla="*/ 381 h 863"/>
                <a:gd name="T68" fmla="*/ 1981 w 2006"/>
                <a:gd name="T69" fmla="*/ 399 h 863"/>
                <a:gd name="T70" fmla="*/ 1960 w 2006"/>
                <a:gd name="T71" fmla="*/ 404 h 863"/>
                <a:gd name="T72" fmla="*/ 1963 w 2006"/>
                <a:gd name="T73" fmla="*/ 425 h 863"/>
                <a:gd name="T74" fmla="*/ 1985 w 2006"/>
                <a:gd name="T75" fmla="*/ 466 h 863"/>
                <a:gd name="T76" fmla="*/ 1979 w 2006"/>
                <a:gd name="T77" fmla="*/ 478 h 863"/>
                <a:gd name="T78" fmla="*/ 1939 w 2006"/>
                <a:gd name="T79" fmla="*/ 481 h 863"/>
                <a:gd name="T80" fmla="*/ 1893 w 2006"/>
                <a:gd name="T81" fmla="*/ 474 h 863"/>
                <a:gd name="T82" fmla="*/ 1864 w 2006"/>
                <a:gd name="T83" fmla="*/ 474 h 863"/>
                <a:gd name="T84" fmla="*/ 1878 w 2006"/>
                <a:gd name="T85" fmla="*/ 548 h 863"/>
                <a:gd name="T86" fmla="*/ 1880 w 2006"/>
                <a:gd name="T87" fmla="*/ 586 h 863"/>
                <a:gd name="T88" fmla="*/ 1789 w 2006"/>
                <a:gd name="T89" fmla="*/ 588 h 863"/>
                <a:gd name="T90" fmla="*/ 1768 w 2006"/>
                <a:gd name="T91" fmla="*/ 604 h 863"/>
                <a:gd name="T92" fmla="*/ 1795 w 2006"/>
                <a:gd name="T93" fmla="*/ 619 h 863"/>
                <a:gd name="T94" fmla="*/ 1814 w 2006"/>
                <a:gd name="T95" fmla="*/ 650 h 863"/>
                <a:gd name="T96" fmla="*/ 1834 w 2006"/>
                <a:gd name="T97" fmla="*/ 689 h 863"/>
                <a:gd name="T98" fmla="*/ 1837 w 2006"/>
                <a:gd name="T99" fmla="*/ 706 h 863"/>
                <a:gd name="T100" fmla="*/ 1837 w 2006"/>
                <a:gd name="T101" fmla="*/ 754 h 863"/>
                <a:gd name="T102" fmla="*/ 1741 w 2006"/>
                <a:gd name="T103" fmla="*/ 740 h 863"/>
                <a:gd name="T104" fmla="*/ 1475 w 2006"/>
                <a:gd name="T105" fmla="*/ 764 h 863"/>
                <a:gd name="T106" fmla="*/ 1316 w 2006"/>
                <a:gd name="T107" fmla="*/ 795 h 863"/>
                <a:gd name="T108" fmla="*/ 1142 w 2006"/>
                <a:gd name="T109" fmla="*/ 838 h 863"/>
                <a:gd name="T110" fmla="*/ 963 w 2006"/>
                <a:gd name="T111" fmla="*/ 697 h 863"/>
                <a:gd name="T112" fmla="*/ 684 w 2006"/>
                <a:gd name="T113" fmla="*/ 586 h 863"/>
                <a:gd name="T114" fmla="*/ 584 w 2006"/>
                <a:gd name="T115" fmla="*/ 83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 name="Freeform 31">
              <a:extLst>
                <a:ext uri="{FF2B5EF4-FFF2-40B4-BE49-F238E27FC236}">
                  <a16:creationId xmlns:a16="http://schemas.microsoft.com/office/drawing/2014/main" id="{49DBD8D3-69AE-AC40-8DFA-8995E7BDCF1C}"/>
                </a:ext>
              </a:extLst>
            </p:cNvPr>
            <p:cNvSpPr>
              <a:spLocks/>
            </p:cNvSpPr>
            <p:nvPr userDrawn="1">
              <p:custDataLst>
                <p:tags r:id="rId38"/>
              </p:custDataLst>
            </p:nvPr>
          </p:nvSpPr>
          <p:spPr bwMode="auto">
            <a:xfrm>
              <a:off x="8826528" y="2282421"/>
              <a:ext cx="419688" cy="226005"/>
            </a:xfrm>
            <a:custGeom>
              <a:avLst/>
              <a:gdLst>
                <a:gd name="T0" fmla="*/ 638 w 950"/>
                <a:gd name="T1" fmla="*/ 443 h 468"/>
                <a:gd name="T2" fmla="*/ 558 w 950"/>
                <a:gd name="T3" fmla="*/ 418 h 468"/>
                <a:gd name="T4" fmla="*/ 471 w 950"/>
                <a:gd name="T5" fmla="*/ 376 h 468"/>
                <a:gd name="T6" fmla="*/ 392 w 950"/>
                <a:gd name="T7" fmla="*/ 307 h 468"/>
                <a:gd name="T8" fmla="*/ 305 w 950"/>
                <a:gd name="T9" fmla="*/ 258 h 468"/>
                <a:gd name="T10" fmla="*/ 253 w 950"/>
                <a:gd name="T11" fmla="*/ 209 h 468"/>
                <a:gd name="T12" fmla="*/ 186 w 950"/>
                <a:gd name="T13" fmla="*/ 172 h 468"/>
                <a:gd name="T14" fmla="*/ 133 w 950"/>
                <a:gd name="T15" fmla="*/ 190 h 468"/>
                <a:gd name="T16" fmla="*/ 99 w 950"/>
                <a:gd name="T17" fmla="*/ 240 h 468"/>
                <a:gd name="T18" fmla="*/ 40 w 950"/>
                <a:gd name="T19" fmla="*/ 246 h 468"/>
                <a:gd name="T20" fmla="*/ 0 w 950"/>
                <a:gd name="T21" fmla="*/ 24 h 468"/>
                <a:gd name="T22" fmla="*/ 79 w 950"/>
                <a:gd name="T23" fmla="*/ 6 h 468"/>
                <a:gd name="T24" fmla="*/ 133 w 950"/>
                <a:gd name="T25" fmla="*/ 55 h 468"/>
                <a:gd name="T26" fmla="*/ 157 w 950"/>
                <a:gd name="T27" fmla="*/ 15 h 468"/>
                <a:gd name="T28" fmla="*/ 332 w 950"/>
                <a:gd name="T29" fmla="*/ 117 h 468"/>
                <a:gd name="T30" fmla="*/ 438 w 950"/>
                <a:gd name="T31" fmla="*/ 117 h 468"/>
                <a:gd name="T32" fmla="*/ 525 w 950"/>
                <a:gd name="T33" fmla="*/ 135 h 468"/>
                <a:gd name="T34" fmla="*/ 597 w 950"/>
                <a:gd name="T35" fmla="*/ 228 h 468"/>
                <a:gd name="T36" fmla="*/ 671 w 950"/>
                <a:gd name="T37" fmla="*/ 252 h 468"/>
                <a:gd name="T38" fmla="*/ 730 w 950"/>
                <a:gd name="T39" fmla="*/ 258 h 468"/>
                <a:gd name="T40" fmla="*/ 791 w 950"/>
                <a:gd name="T41" fmla="*/ 215 h 468"/>
                <a:gd name="T42" fmla="*/ 843 w 950"/>
                <a:gd name="T43" fmla="*/ 196 h 468"/>
                <a:gd name="T44" fmla="*/ 824 w 950"/>
                <a:gd name="T45" fmla="*/ 252 h 468"/>
                <a:gd name="T46" fmla="*/ 870 w 950"/>
                <a:gd name="T47" fmla="*/ 240 h 468"/>
                <a:gd name="T48" fmla="*/ 950 w 950"/>
                <a:gd name="T49" fmla="*/ 283 h 468"/>
                <a:gd name="T50" fmla="*/ 883 w 950"/>
                <a:gd name="T51" fmla="*/ 320 h 468"/>
                <a:gd name="T52" fmla="*/ 824 w 950"/>
                <a:gd name="T53" fmla="*/ 283 h 468"/>
                <a:gd name="T54" fmla="*/ 764 w 950"/>
                <a:gd name="T55" fmla="*/ 277 h 468"/>
                <a:gd name="T56" fmla="*/ 737 w 950"/>
                <a:gd name="T57" fmla="*/ 320 h 468"/>
                <a:gd name="T58" fmla="*/ 684 w 950"/>
                <a:gd name="T59" fmla="*/ 357 h 468"/>
                <a:gd name="T60" fmla="*/ 710 w 950"/>
                <a:gd name="T61" fmla="*/ 388 h 468"/>
                <a:gd name="T62" fmla="*/ 743 w 950"/>
                <a:gd name="T63" fmla="*/ 437 h 468"/>
                <a:gd name="T64" fmla="*/ 717 w 950"/>
                <a:gd name="T65" fmla="*/ 468 h 468"/>
                <a:gd name="T66" fmla="*/ 703 w 950"/>
                <a:gd name="T67" fmla="*/ 465 h 468"/>
                <a:gd name="T68" fmla="*/ 684 w 950"/>
                <a:gd name="T69" fmla="*/ 461 h 468"/>
                <a:gd name="T70" fmla="*/ 658 w 950"/>
                <a:gd name="T71" fmla="*/ 46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 name="Freeform 32">
              <a:extLst>
                <a:ext uri="{FF2B5EF4-FFF2-40B4-BE49-F238E27FC236}">
                  <a16:creationId xmlns:a16="http://schemas.microsoft.com/office/drawing/2014/main" id="{1F34DFB8-458D-8F4C-89DB-8D75AFC19B5C}"/>
                </a:ext>
              </a:extLst>
            </p:cNvPr>
            <p:cNvSpPr>
              <a:spLocks/>
            </p:cNvSpPr>
            <p:nvPr userDrawn="1">
              <p:custDataLst>
                <p:tags r:id="rId39"/>
              </p:custDataLst>
            </p:nvPr>
          </p:nvSpPr>
          <p:spPr bwMode="auto">
            <a:xfrm>
              <a:off x="7604878" y="3192196"/>
              <a:ext cx="304193" cy="261992"/>
            </a:xfrm>
            <a:custGeom>
              <a:avLst/>
              <a:gdLst>
                <a:gd name="T0" fmla="*/ 6 w 671"/>
                <a:gd name="T1" fmla="*/ 383 h 549"/>
                <a:gd name="T2" fmla="*/ 8 w 671"/>
                <a:gd name="T3" fmla="*/ 316 h 549"/>
                <a:gd name="T4" fmla="*/ 17 w 671"/>
                <a:gd name="T5" fmla="*/ 287 h 549"/>
                <a:gd name="T6" fmla="*/ 52 w 671"/>
                <a:gd name="T7" fmla="*/ 238 h 549"/>
                <a:gd name="T8" fmla="*/ 71 w 671"/>
                <a:gd name="T9" fmla="*/ 205 h 549"/>
                <a:gd name="T10" fmla="*/ 73 w 671"/>
                <a:gd name="T11" fmla="*/ 167 h 549"/>
                <a:gd name="T12" fmla="*/ 73 w 671"/>
                <a:gd name="T13" fmla="*/ 137 h 549"/>
                <a:gd name="T14" fmla="*/ 54 w 671"/>
                <a:gd name="T15" fmla="*/ 108 h 549"/>
                <a:gd name="T16" fmla="*/ 61 w 671"/>
                <a:gd name="T17" fmla="*/ 79 h 549"/>
                <a:gd name="T18" fmla="*/ 76 w 671"/>
                <a:gd name="T19" fmla="*/ 50 h 549"/>
                <a:gd name="T20" fmla="*/ 96 w 671"/>
                <a:gd name="T21" fmla="*/ 25 h 549"/>
                <a:gd name="T22" fmla="*/ 120 w 671"/>
                <a:gd name="T23" fmla="*/ 7 h 549"/>
                <a:gd name="T24" fmla="*/ 146 w 671"/>
                <a:gd name="T25" fmla="*/ 0 h 549"/>
                <a:gd name="T26" fmla="*/ 173 w 671"/>
                <a:gd name="T27" fmla="*/ 5 h 549"/>
                <a:gd name="T28" fmla="*/ 206 w 671"/>
                <a:gd name="T29" fmla="*/ 26 h 549"/>
                <a:gd name="T30" fmla="*/ 236 w 671"/>
                <a:gd name="T31" fmla="*/ 45 h 549"/>
                <a:gd name="T32" fmla="*/ 259 w 671"/>
                <a:gd name="T33" fmla="*/ 50 h 549"/>
                <a:gd name="T34" fmla="*/ 272 w 671"/>
                <a:gd name="T35" fmla="*/ 44 h 549"/>
                <a:gd name="T36" fmla="*/ 284 w 671"/>
                <a:gd name="T37" fmla="*/ 35 h 549"/>
                <a:gd name="T38" fmla="*/ 300 w 671"/>
                <a:gd name="T39" fmla="*/ 32 h 549"/>
                <a:gd name="T40" fmla="*/ 318 w 671"/>
                <a:gd name="T41" fmla="*/ 39 h 549"/>
                <a:gd name="T42" fmla="*/ 337 w 671"/>
                <a:gd name="T43" fmla="*/ 65 h 549"/>
                <a:gd name="T44" fmla="*/ 353 w 671"/>
                <a:gd name="T45" fmla="*/ 79 h 549"/>
                <a:gd name="T46" fmla="*/ 370 w 671"/>
                <a:gd name="T47" fmla="*/ 81 h 549"/>
                <a:gd name="T48" fmla="*/ 381 w 671"/>
                <a:gd name="T49" fmla="*/ 75 h 549"/>
                <a:gd name="T50" fmla="*/ 397 w 671"/>
                <a:gd name="T51" fmla="*/ 56 h 549"/>
                <a:gd name="T52" fmla="*/ 419 w 671"/>
                <a:gd name="T53" fmla="*/ 38 h 549"/>
                <a:gd name="T54" fmla="*/ 458 w 671"/>
                <a:gd name="T55" fmla="*/ 22 h 549"/>
                <a:gd name="T56" fmla="*/ 487 w 671"/>
                <a:gd name="T57" fmla="*/ 25 h 549"/>
                <a:gd name="T58" fmla="*/ 511 w 671"/>
                <a:gd name="T59" fmla="*/ 35 h 549"/>
                <a:gd name="T60" fmla="*/ 537 w 671"/>
                <a:gd name="T61" fmla="*/ 43 h 549"/>
                <a:gd name="T62" fmla="*/ 571 w 671"/>
                <a:gd name="T63" fmla="*/ 39 h 549"/>
                <a:gd name="T64" fmla="*/ 646 w 671"/>
                <a:gd name="T65" fmla="*/ 67 h 549"/>
                <a:gd name="T66" fmla="*/ 665 w 671"/>
                <a:gd name="T67" fmla="*/ 105 h 549"/>
                <a:gd name="T68" fmla="*/ 623 w 671"/>
                <a:gd name="T69" fmla="*/ 183 h 549"/>
                <a:gd name="T70" fmla="*/ 593 w 671"/>
                <a:gd name="T71" fmla="*/ 233 h 549"/>
                <a:gd name="T72" fmla="*/ 570 w 671"/>
                <a:gd name="T73" fmla="*/ 291 h 549"/>
                <a:gd name="T74" fmla="*/ 550 w 671"/>
                <a:gd name="T75" fmla="*/ 343 h 549"/>
                <a:gd name="T76" fmla="*/ 525 w 671"/>
                <a:gd name="T77" fmla="*/ 407 h 549"/>
                <a:gd name="T78" fmla="*/ 516 w 671"/>
                <a:gd name="T79" fmla="*/ 422 h 549"/>
                <a:gd name="T80" fmla="*/ 500 w 671"/>
                <a:gd name="T81" fmla="*/ 439 h 549"/>
                <a:gd name="T82" fmla="*/ 482 w 671"/>
                <a:gd name="T83" fmla="*/ 443 h 549"/>
                <a:gd name="T84" fmla="*/ 459 w 671"/>
                <a:gd name="T85" fmla="*/ 432 h 549"/>
                <a:gd name="T86" fmla="*/ 440 w 671"/>
                <a:gd name="T87" fmla="*/ 421 h 549"/>
                <a:gd name="T88" fmla="*/ 408 w 671"/>
                <a:gd name="T89" fmla="*/ 424 h 549"/>
                <a:gd name="T90" fmla="*/ 381 w 671"/>
                <a:gd name="T91" fmla="*/ 441 h 549"/>
                <a:gd name="T92" fmla="*/ 364 w 671"/>
                <a:gd name="T93" fmla="*/ 469 h 549"/>
                <a:gd name="T94" fmla="*/ 342 w 671"/>
                <a:gd name="T95" fmla="*/ 521 h 549"/>
                <a:gd name="T96" fmla="*/ 325 w 671"/>
                <a:gd name="T97" fmla="*/ 549 h 549"/>
                <a:gd name="T98" fmla="*/ 229 w 671"/>
                <a:gd name="T99" fmla="*/ 546 h 549"/>
                <a:gd name="T100" fmla="*/ 217 w 671"/>
                <a:gd name="T101" fmla="*/ 548 h 549"/>
                <a:gd name="T102" fmla="*/ 179 w 671"/>
                <a:gd name="T103" fmla="*/ 543 h 549"/>
                <a:gd name="T104" fmla="*/ 161 w 671"/>
                <a:gd name="T105" fmla="*/ 540 h 549"/>
                <a:gd name="T106" fmla="*/ 144 w 671"/>
                <a:gd name="T107" fmla="*/ 531 h 549"/>
                <a:gd name="T108" fmla="*/ 129 w 671"/>
                <a:gd name="T109" fmla="*/ 515 h 549"/>
                <a:gd name="T110" fmla="*/ 119 w 671"/>
                <a:gd name="T111" fmla="*/ 496 h 549"/>
                <a:gd name="T112" fmla="*/ 113 w 671"/>
                <a:gd name="T113" fmla="*/ 472 h 549"/>
                <a:gd name="T114" fmla="*/ 100 w 671"/>
                <a:gd name="T115" fmla="*/ 460 h 549"/>
                <a:gd name="T116" fmla="*/ 83 w 671"/>
                <a:gd name="T117" fmla="*/ 447 h 549"/>
                <a:gd name="T118" fmla="*/ 63 w 671"/>
                <a:gd name="T119" fmla="*/ 432 h 549"/>
                <a:gd name="T120" fmla="*/ 39 w 671"/>
                <a:gd name="T121" fmla="*/ 429 h 549"/>
                <a:gd name="T122" fmla="*/ 0 w 671"/>
                <a:gd name="T123" fmla="*/ 4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 name="Freeform 33">
              <a:extLst>
                <a:ext uri="{FF2B5EF4-FFF2-40B4-BE49-F238E27FC236}">
                  <a16:creationId xmlns:a16="http://schemas.microsoft.com/office/drawing/2014/main" id="{526C4F69-7090-8748-AC17-F463A3C0897C}"/>
                </a:ext>
              </a:extLst>
            </p:cNvPr>
            <p:cNvSpPr>
              <a:spLocks/>
            </p:cNvSpPr>
            <p:nvPr userDrawn="1">
              <p:custDataLst>
                <p:tags r:id="rId40"/>
              </p:custDataLst>
            </p:nvPr>
          </p:nvSpPr>
          <p:spPr bwMode="auto">
            <a:xfrm>
              <a:off x="8468654" y="3069837"/>
              <a:ext cx="156163" cy="154028"/>
            </a:xfrm>
            <a:custGeom>
              <a:avLst/>
              <a:gdLst>
                <a:gd name="T0" fmla="*/ 326 w 358"/>
                <a:gd name="T1" fmla="*/ 324 h 327"/>
                <a:gd name="T2" fmla="*/ 331 w 358"/>
                <a:gd name="T3" fmla="*/ 321 h 327"/>
                <a:gd name="T4" fmla="*/ 337 w 358"/>
                <a:gd name="T5" fmla="*/ 318 h 327"/>
                <a:gd name="T6" fmla="*/ 346 w 358"/>
                <a:gd name="T7" fmla="*/ 318 h 327"/>
                <a:gd name="T8" fmla="*/ 356 w 358"/>
                <a:gd name="T9" fmla="*/ 324 h 327"/>
                <a:gd name="T10" fmla="*/ 319 w 358"/>
                <a:gd name="T11" fmla="*/ 285 h 327"/>
                <a:gd name="T12" fmla="*/ 278 w 358"/>
                <a:gd name="T13" fmla="*/ 235 h 327"/>
                <a:gd name="T14" fmla="*/ 253 w 358"/>
                <a:gd name="T15" fmla="*/ 204 h 327"/>
                <a:gd name="T16" fmla="*/ 232 w 358"/>
                <a:gd name="T17" fmla="*/ 186 h 327"/>
                <a:gd name="T18" fmla="*/ 219 w 358"/>
                <a:gd name="T19" fmla="*/ 181 h 327"/>
                <a:gd name="T20" fmla="*/ 208 w 358"/>
                <a:gd name="T21" fmla="*/ 180 h 327"/>
                <a:gd name="T22" fmla="*/ 201 w 358"/>
                <a:gd name="T23" fmla="*/ 179 h 327"/>
                <a:gd name="T24" fmla="*/ 199 w 358"/>
                <a:gd name="T25" fmla="*/ 174 h 327"/>
                <a:gd name="T26" fmla="*/ 198 w 358"/>
                <a:gd name="T27" fmla="*/ 170 h 327"/>
                <a:gd name="T28" fmla="*/ 195 w 358"/>
                <a:gd name="T29" fmla="*/ 169 h 327"/>
                <a:gd name="T30" fmla="*/ 184 w 358"/>
                <a:gd name="T31" fmla="*/ 172 h 327"/>
                <a:gd name="T32" fmla="*/ 171 w 358"/>
                <a:gd name="T33" fmla="*/ 172 h 327"/>
                <a:gd name="T34" fmla="*/ 165 w 358"/>
                <a:gd name="T35" fmla="*/ 168 h 327"/>
                <a:gd name="T36" fmla="*/ 160 w 358"/>
                <a:gd name="T37" fmla="*/ 161 h 327"/>
                <a:gd name="T38" fmla="*/ 152 w 358"/>
                <a:gd name="T39" fmla="*/ 144 h 327"/>
                <a:gd name="T40" fmla="*/ 143 w 358"/>
                <a:gd name="T41" fmla="*/ 131 h 327"/>
                <a:gd name="T42" fmla="*/ 133 w 358"/>
                <a:gd name="T43" fmla="*/ 119 h 327"/>
                <a:gd name="T44" fmla="*/ 127 w 358"/>
                <a:gd name="T45" fmla="*/ 105 h 327"/>
                <a:gd name="T46" fmla="*/ 122 w 358"/>
                <a:gd name="T47" fmla="*/ 84 h 327"/>
                <a:gd name="T48" fmla="*/ 119 w 358"/>
                <a:gd name="T49" fmla="*/ 53 h 327"/>
                <a:gd name="T50" fmla="*/ 117 w 358"/>
                <a:gd name="T51" fmla="*/ 23 h 327"/>
                <a:gd name="T52" fmla="*/ 112 w 358"/>
                <a:gd name="T53" fmla="*/ 0 h 327"/>
                <a:gd name="T54" fmla="*/ 73 w 358"/>
                <a:gd name="T55" fmla="*/ 26 h 327"/>
                <a:gd name="T56" fmla="*/ 61 w 358"/>
                <a:gd name="T57" fmla="*/ 33 h 327"/>
                <a:gd name="T58" fmla="*/ 33 w 358"/>
                <a:gd name="T59" fmla="*/ 50 h 327"/>
                <a:gd name="T60" fmla="*/ 21 w 358"/>
                <a:gd name="T61" fmla="*/ 61 h 327"/>
                <a:gd name="T62" fmla="*/ 17 w 358"/>
                <a:gd name="T63" fmla="*/ 72 h 327"/>
                <a:gd name="T64" fmla="*/ 16 w 358"/>
                <a:gd name="T65" fmla="*/ 83 h 327"/>
                <a:gd name="T66" fmla="*/ 20 w 358"/>
                <a:gd name="T67" fmla="*/ 93 h 327"/>
                <a:gd name="T68" fmla="*/ 22 w 358"/>
                <a:gd name="T69" fmla="*/ 100 h 327"/>
                <a:gd name="T70" fmla="*/ 20 w 358"/>
                <a:gd name="T71" fmla="*/ 110 h 327"/>
                <a:gd name="T72" fmla="*/ 15 w 358"/>
                <a:gd name="T73" fmla="*/ 123 h 327"/>
                <a:gd name="T74" fmla="*/ 7 w 358"/>
                <a:gd name="T75" fmla="*/ 136 h 327"/>
                <a:gd name="T76" fmla="*/ 0 w 358"/>
                <a:gd name="T77" fmla="*/ 155 h 327"/>
                <a:gd name="T78" fmla="*/ 0 w 358"/>
                <a:gd name="T79" fmla="*/ 174 h 327"/>
                <a:gd name="T80" fmla="*/ 5 w 358"/>
                <a:gd name="T81" fmla="*/ 182 h 327"/>
                <a:gd name="T82" fmla="*/ 11 w 358"/>
                <a:gd name="T83" fmla="*/ 187 h 327"/>
                <a:gd name="T84" fmla="*/ 20 w 358"/>
                <a:gd name="T85" fmla="*/ 186 h 327"/>
                <a:gd name="T86" fmla="*/ 44 w 358"/>
                <a:gd name="T87" fmla="*/ 168 h 327"/>
                <a:gd name="T88" fmla="*/ 60 w 358"/>
                <a:gd name="T89" fmla="*/ 161 h 327"/>
                <a:gd name="T90" fmla="*/ 76 w 358"/>
                <a:gd name="T91" fmla="*/ 150 h 327"/>
                <a:gd name="T92" fmla="*/ 93 w 358"/>
                <a:gd name="T93" fmla="*/ 159 h 327"/>
                <a:gd name="T94" fmla="*/ 110 w 358"/>
                <a:gd name="T95" fmla="*/ 164 h 327"/>
                <a:gd name="T96" fmla="*/ 142 w 358"/>
                <a:gd name="T97" fmla="*/ 180 h 327"/>
                <a:gd name="T98" fmla="*/ 163 w 358"/>
                <a:gd name="T99" fmla="*/ 190 h 327"/>
                <a:gd name="T100" fmla="*/ 196 w 358"/>
                <a:gd name="T101" fmla="*/ 209 h 327"/>
                <a:gd name="T102" fmla="*/ 219 w 358"/>
                <a:gd name="T103" fmla="*/ 225 h 327"/>
                <a:gd name="T104" fmla="*/ 245 w 358"/>
                <a:gd name="T105" fmla="*/ 244 h 327"/>
                <a:gd name="T106" fmla="*/ 256 w 358"/>
                <a:gd name="T107" fmla="*/ 254 h 327"/>
                <a:gd name="T108" fmla="*/ 267 w 358"/>
                <a:gd name="T109" fmla="*/ 270 h 327"/>
                <a:gd name="T110" fmla="*/ 269 w 358"/>
                <a:gd name="T111" fmla="*/ 279 h 327"/>
                <a:gd name="T112" fmla="*/ 269 w 358"/>
                <a:gd name="T113" fmla="*/ 286 h 327"/>
                <a:gd name="T114" fmla="*/ 270 w 358"/>
                <a:gd name="T115" fmla="*/ 290 h 327"/>
                <a:gd name="T116" fmla="*/ 276 w 358"/>
                <a:gd name="T117" fmla="*/ 292 h 327"/>
                <a:gd name="T118" fmla="*/ 292 w 358"/>
                <a:gd name="T119" fmla="*/ 302 h 327"/>
                <a:gd name="T120" fmla="*/ 318 w 358"/>
                <a:gd name="T121"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 name="Freeform 34">
              <a:extLst>
                <a:ext uri="{FF2B5EF4-FFF2-40B4-BE49-F238E27FC236}">
                  <a16:creationId xmlns:a16="http://schemas.microsoft.com/office/drawing/2014/main" id="{33B086D9-2C93-804C-A790-48DC2FE4DC2E}"/>
                </a:ext>
              </a:extLst>
            </p:cNvPr>
            <p:cNvSpPr>
              <a:spLocks/>
            </p:cNvSpPr>
            <p:nvPr userDrawn="1">
              <p:custDataLst>
                <p:tags r:id="rId41"/>
              </p:custDataLst>
            </p:nvPr>
          </p:nvSpPr>
          <p:spPr bwMode="auto">
            <a:xfrm>
              <a:off x="7917204" y="2167260"/>
              <a:ext cx="128509" cy="51823"/>
            </a:xfrm>
            <a:custGeom>
              <a:avLst/>
              <a:gdLst>
                <a:gd name="T0" fmla="*/ 126 w 292"/>
                <a:gd name="T1" fmla="*/ 0 h 99"/>
                <a:gd name="T2" fmla="*/ 153 w 292"/>
                <a:gd name="T3" fmla="*/ 0 h 99"/>
                <a:gd name="T4" fmla="*/ 198 w 292"/>
                <a:gd name="T5" fmla="*/ 1 h 99"/>
                <a:gd name="T6" fmla="*/ 250 w 292"/>
                <a:gd name="T7" fmla="*/ 6 h 99"/>
                <a:gd name="T8" fmla="*/ 292 w 292"/>
                <a:gd name="T9" fmla="*/ 7 h 99"/>
                <a:gd name="T10" fmla="*/ 290 w 292"/>
                <a:gd name="T11" fmla="*/ 20 h 99"/>
                <a:gd name="T12" fmla="*/ 285 w 292"/>
                <a:gd name="T13" fmla="*/ 33 h 99"/>
                <a:gd name="T14" fmla="*/ 279 w 292"/>
                <a:gd name="T15" fmla="*/ 55 h 99"/>
                <a:gd name="T16" fmla="*/ 135 w 292"/>
                <a:gd name="T17" fmla="*/ 70 h 99"/>
                <a:gd name="T18" fmla="*/ 99 w 292"/>
                <a:gd name="T19" fmla="*/ 89 h 99"/>
                <a:gd name="T20" fmla="*/ 79 w 292"/>
                <a:gd name="T21" fmla="*/ 96 h 99"/>
                <a:gd name="T22" fmla="*/ 66 w 292"/>
                <a:gd name="T23" fmla="*/ 98 h 99"/>
                <a:gd name="T24" fmla="*/ 55 w 292"/>
                <a:gd name="T25" fmla="*/ 98 h 99"/>
                <a:gd name="T26" fmla="*/ 45 w 292"/>
                <a:gd name="T27" fmla="*/ 94 h 99"/>
                <a:gd name="T28" fmla="*/ 33 w 292"/>
                <a:gd name="T29" fmla="*/ 86 h 99"/>
                <a:gd name="T30" fmla="*/ 20 w 292"/>
                <a:gd name="T31" fmla="*/ 77 h 99"/>
                <a:gd name="T32" fmla="*/ 7 w 292"/>
                <a:gd name="T33" fmla="*/ 69 h 99"/>
                <a:gd name="T34" fmla="*/ 1 w 292"/>
                <a:gd name="T35" fmla="*/ 57 h 99"/>
                <a:gd name="T36" fmla="*/ 0 w 292"/>
                <a:gd name="T37" fmla="*/ 42 h 99"/>
                <a:gd name="T38" fmla="*/ 1 w 292"/>
                <a:gd name="T39" fmla="*/ 25 h 99"/>
                <a:gd name="T40" fmla="*/ 3 w 292"/>
                <a:gd name="T41" fmla="*/ 20 h 99"/>
                <a:gd name="T42" fmla="*/ 9 w 292"/>
                <a:gd name="T43" fmla="*/ 18 h 99"/>
                <a:gd name="T44" fmla="*/ 15 w 292"/>
                <a:gd name="T45" fmla="*/ 21 h 99"/>
                <a:gd name="T46" fmla="*/ 25 w 292"/>
                <a:gd name="T47" fmla="*/ 28 h 99"/>
                <a:gd name="T48" fmla="*/ 35 w 292"/>
                <a:gd name="T49" fmla="*/ 32 h 99"/>
                <a:gd name="T50" fmla="*/ 45 w 292"/>
                <a:gd name="T51" fmla="*/ 34 h 99"/>
                <a:gd name="T52" fmla="*/ 54 w 292"/>
                <a:gd name="T53" fmla="*/ 33 h 99"/>
                <a:gd name="T54" fmla="*/ 67 w 292"/>
                <a:gd name="T55" fmla="*/ 29 h 99"/>
                <a:gd name="T56" fmla="*/ 81 w 292"/>
                <a:gd name="T57" fmla="*/ 19 h 99"/>
                <a:gd name="T58" fmla="*/ 88 w 292"/>
                <a:gd name="T59" fmla="*/ 11 h 99"/>
                <a:gd name="T60" fmla="*/ 94 w 292"/>
                <a:gd name="T61" fmla="*/ 6 h 99"/>
                <a:gd name="T62" fmla="*/ 109 w 292"/>
                <a:gd name="T6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 name="Freeform 35">
              <a:extLst>
                <a:ext uri="{FF2B5EF4-FFF2-40B4-BE49-F238E27FC236}">
                  <a16:creationId xmlns:a16="http://schemas.microsoft.com/office/drawing/2014/main" id="{5DBAA909-C0FE-9A40-8EEF-F2B3CA9E876A}"/>
                </a:ext>
              </a:extLst>
            </p:cNvPr>
            <p:cNvSpPr>
              <a:spLocks/>
            </p:cNvSpPr>
            <p:nvPr userDrawn="1">
              <p:custDataLst>
                <p:tags r:id="rId42"/>
              </p:custDataLst>
            </p:nvPr>
          </p:nvSpPr>
          <p:spPr bwMode="auto">
            <a:xfrm>
              <a:off x="8802126" y="2820800"/>
              <a:ext cx="19520" cy="51823"/>
            </a:xfrm>
            <a:custGeom>
              <a:avLst/>
              <a:gdLst>
                <a:gd name="T0" fmla="*/ 39 w 43"/>
                <a:gd name="T1" fmla="*/ 93 h 93"/>
                <a:gd name="T2" fmla="*/ 31 w 43"/>
                <a:gd name="T3" fmla="*/ 91 h 93"/>
                <a:gd name="T4" fmla="*/ 26 w 43"/>
                <a:gd name="T5" fmla="*/ 89 h 93"/>
                <a:gd name="T6" fmla="*/ 21 w 43"/>
                <a:gd name="T7" fmla="*/ 87 h 93"/>
                <a:gd name="T8" fmla="*/ 18 w 43"/>
                <a:gd name="T9" fmla="*/ 84 h 93"/>
                <a:gd name="T10" fmla="*/ 15 w 43"/>
                <a:gd name="T11" fmla="*/ 79 h 93"/>
                <a:gd name="T12" fmla="*/ 14 w 43"/>
                <a:gd name="T13" fmla="*/ 73 h 93"/>
                <a:gd name="T14" fmla="*/ 13 w 43"/>
                <a:gd name="T15" fmla="*/ 65 h 93"/>
                <a:gd name="T16" fmla="*/ 11 w 43"/>
                <a:gd name="T17" fmla="*/ 55 h 93"/>
                <a:gd name="T18" fmla="*/ 11 w 43"/>
                <a:gd name="T19" fmla="*/ 48 h 93"/>
                <a:gd name="T20" fmla="*/ 9 w 43"/>
                <a:gd name="T21" fmla="*/ 42 h 93"/>
                <a:gd name="T22" fmla="*/ 6 w 43"/>
                <a:gd name="T23" fmla="*/ 38 h 93"/>
                <a:gd name="T24" fmla="*/ 4 w 43"/>
                <a:gd name="T25" fmla="*/ 36 h 93"/>
                <a:gd name="T26" fmla="*/ 2 w 43"/>
                <a:gd name="T27" fmla="*/ 34 h 93"/>
                <a:gd name="T28" fmla="*/ 0 w 43"/>
                <a:gd name="T29" fmla="*/ 32 h 93"/>
                <a:gd name="T30" fmla="*/ 2 w 43"/>
                <a:gd name="T31" fmla="*/ 29 h 93"/>
                <a:gd name="T32" fmla="*/ 5 w 43"/>
                <a:gd name="T33" fmla="*/ 24 h 93"/>
                <a:gd name="T34" fmla="*/ 6 w 43"/>
                <a:gd name="T35" fmla="*/ 28 h 93"/>
                <a:gd name="T36" fmla="*/ 7 w 43"/>
                <a:gd name="T37" fmla="*/ 29 h 93"/>
                <a:gd name="T38" fmla="*/ 8 w 43"/>
                <a:gd name="T39" fmla="*/ 30 h 93"/>
                <a:gd name="T40" fmla="*/ 9 w 43"/>
                <a:gd name="T41" fmla="*/ 29 h 93"/>
                <a:gd name="T42" fmla="*/ 11 w 43"/>
                <a:gd name="T43" fmla="*/ 25 h 93"/>
                <a:gd name="T44" fmla="*/ 14 w 43"/>
                <a:gd name="T45" fmla="*/ 19 h 93"/>
                <a:gd name="T46" fmla="*/ 16 w 43"/>
                <a:gd name="T47" fmla="*/ 12 h 93"/>
                <a:gd name="T48" fmla="*/ 20 w 43"/>
                <a:gd name="T49" fmla="*/ 6 h 93"/>
                <a:gd name="T50" fmla="*/ 22 w 43"/>
                <a:gd name="T51" fmla="*/ 4 h 93"/>
                <a:gd name="T52" fmla="*/ 25 w 43"/>
                <a:gd name="T53" fmla="*/ 2 h 93"/>
                <a:gd name="T54" fmla="*/ 28 w 43"/>
                <a:gd name="T55" fmla="*/ 0 h 93"/>
                <a:gd name="T56" fmla="*/ 32 w 43"/>
                <a:gd name="T57" fmla="*/ 0 h 93"/>
                <a:gd name="T58" fmla="*/ 33 w 43"/>
                <a:gd name="T59" fmla="*/ 10 h 93"/>
                <a:gd name="T60" fmla="*/ 33 w 43"/>
                <a:gd name="T61" fmla="*/ 16 h 93"/>
                <a:gd name="T62" fmla="*/ 33 w 43"/>
                <a:gd name="T63" fmla="*/ 20 h 93"/>
                <a:gd name="T64" fmla="*/ 32 w 43"/>
                <a:gd name="T65" fmla="*/ 23 h 93"/>
                <a:gd name="T66" fmla="*/ 32 w 43"/>
                <a:gd name="T67" fmla="*/ 27 h 93"/>
                <a:gd name="T68" fmla="*/ 32 w 43"/>
                <a:gd name="T69" fmla="*/ 31 h 93"/>
                <a:gd name="T70" fmla="*/ 35 w 43"/>
                <a:gd name="T71" fmla="*/ 36 h 93"/>
                <a:gd name="T72" fmla="*/ 39 w 43"/>
                <a:gd name="T73" fmla="*/ 43 h 93"/>
                <a:gd name="T74" fmla="*/ 38 w 43"/>
                <a:gd name="T75" fmla="*/ 44 h 93"/>
                <a:gd name="T76" fmla="*/ 37 w 43"/>
                <a:gd name="T77" fmla="*/ 45 h 93"/>
                <a:gd name="T78" fmla="*/ 37 w 43"/>
                <a:gd name="T79" fmla="*/ 48 h 93"/>
                <a:gd name="T80" fmla="*/ 38 w 43"/>
                <a:gd name="T81" fmla="*/ 51 h 93"/>
                <a:gd name="T82" fmla="*/ 39 w 43"/>
                <a:gd name="T83" fmla="*/ 59 h 93"/>
                <a:gd name="T84" fmla="*/ 41 w 43"/>
                <a:gd name="T85" fmla="*/ 68 h 93"/>
                <a:gd name="T86" fmla="*/ 42 w 43"/>
                <a:gd name="T87" fmla="*/ 76 h 93"/>
                <a:gd name="T88" fmla="*/ 43 w 43"/>
                <a:gd name="T89" fmla="*/ 85 h 93"/>
                <a:gd name="T90" fmla="*/ 43 w 43"/>
                <a:gd name="T91" fmla="*/ 88 h 93"/>
                <a:gd name="T92" fmla="*/ 42 w 43"/>
                <a:gd name="T93" fmla="*/ 91 h 93"/>
                <a:gd name="T94" fmla="*/ 40 w 43"/>
                <a:gd name="T95" fmla="*/ 92 h 93"/>
                <a:gd name="T96" fmla="*/ 39 w 43"/>
                <a:gd name="T9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 name="Freeform 36">
              <a:extLst>
                <a:ext uri="{FF2B5EF4-FFF2-40B4-BE49-F238E27FC236}">
                  <a16:creationId xmlns:a16="http://schemas.microsoft.com/office/drawing/2014/main" id="{294DD296-3B87-8E43-A55E-A679EE53B054}"/>
                </a:ext>
              </a:extLst>
            </p:cNvPr>
            <p:cNvSpPr>
              <a:spLocks/>
            </p:cNvSpPr>
            <p:nvPr userDrawn="1">
              <p:custDataLst>
                <p:tags r:id="rId43"/>
              </p:custDataLst>
            </p:nvPr>
          </p:nvSpPr>
          <p:spPr bwMode="auto">
            <a:xfrm>
              <a:off x="8924131" y="2825119"/>
              <a:ext cx="14640" cy="51823"/>
            </a:xfrm>
            <a:custGeom>
              <a:avLst/>
              <a:gdLst>
                <a:gd name="T0" fmla="*/ 40 w 40"/>
                <a:gd name="T1" fmla="*/ 56 h 56"/>
                <a:gd name="T2" fmla="*/ 37 w 40"/>
                <a:gd name="T3" fmla="*/ 46 h 56"/>
                <a:gd name="T4" fmla="*/ 33 w 40"/>
                <a:gd name="T5" fmla="*/ 38 h 56"/>
                <a:gd name="T6" fmla="*/ 28 w 40"/>
                <a:gd name="T7" fmla="*/ 32 h 56"/>
                <a:gd name="T8" fmla="*/ 23 w 40"/>
                <a:gd name="T9" fmla="*/ 28 h 56"/>
                <a:gd name="T10" fmla="*/ 11 w 40"/>
                <a:gd name="T11" fmla="*/ 21 h 56"/>
                <a:gd name="T12" fmla="*/ 0 w 40"/>
                <a:gd name="T13" fmla="*/ 12 h 56"/>
                <a:gd name="T14" fmla="*/ 13 w 40"/>
                <a:gd name="T15" fmla="*/ 4 h 56"/>
                <a:gd name="T16" fmla="*/ 20 w 40"/>
                <a:gd name="T17" fmla="*/ 0 h 56"/>
                <a:gd name="T18" fmla="*/ 28 w 40"/>
                <a:gd name="T19" fmla="*/ 12 h 56"/>
                <a:gd name="T20" fmla="*/ 35 w 40"/>
                <a:gd name="T21" fmla="*/ 22 h 56"/>
                <a:gd name="T22" fmla="*/ 37 w 40"/>
                <a:gd name="T23" fmla="*/ 25 h 56"/>
                <a:gd name="T24" fmla="*/ 39 w 40"/>
                <a:gd name="T25" fmla="*/ 29 h 56"/>
                <a:gd name="T26" fmla="*/ 39 w 40"/>
                <a:gd name="T27" fmla="*/ 33 h 56"/>
                <a:gd name="T28" fmla="*/ 40 w 40"/>
                <a:gd name="T29" fmla="*/ 37 h 56"/>
                <a:gd name="T30" fmla="*/ 40 w 40"/>
                <a:gd name="T31" fmla="*/ 44 h 56"/>
                <a:gd name="T32" fmla="*/ 40 w 40"/>
                <a:gd name="T33" fmla="*/ 46 h 56"/>
                <a:gd name="T34" fmla="*/ 40 w 40"/>
                <a:gd name="T35" fmla="*/ 49 h 56"/>
                <a:gd name="T36" fmla="*/ 40 w 4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 name="Freeform 37">
              <a:extLst>
                <a:ext uri="{FF2B5EF4-FFF2-40B4-BE49-F238E27FC236}">
                  <a16:creationId xmlns:a16="http://schemas.microsoft.com/office/drawing/2014/main" id="{F252B278-75E9-E54E-97AE-EBF05CDC2598}"/>
                </a:ext>
              </a:extLst>
            </p:cNvPr>
            <p:cNvSpPr>
              <a:spLocks/>
            </p:cNvSpPr>
            <p:nvPr userDrawn="1">
              <p:custDataLst>
                <p:tags r:id="rId44"/>
              </p:custDataLst>
            </p:nvPr>
          </p:nvSpPr>
          <p:spPr bwMode="auto">
            <a:xfrm>
              <a:off x="10448345" y="3423958"/>
              <a:ext cx="45547" cy="51823"/>
            </a:xfrm>
            <a:custGeom>
              <a:avLst/>
              <a:gdLst>
                <a:gd name="T0" fmla="*/ 0 w 106"/>
                <a:gd name="T1" fmla="*/ 7 h 71"/>
                <a:gd name="T2" fmla="*/ 12 w 106"/>
                <a:gd name="T3" fmla="*/ 10 h 71"/>
                <a:gd name="T4" fmla="*/ 24 w 106"/>
                <a:gd name="T5" fmla="*/ 12 h 71"/>
                <a:gd name="T6" fmla="*/ 35 w 106"/>
                <a:gd name="T7" fmla="*/ 13 h 71"/>
                <a:gd name="T8" fmla="*/ 45 w 106"/>
                <a:gd name="T9" fmla="*/ 13 h 71"/>
                <a:gd name="T10" fmla="*/ 54 w 106"/>
                <a:gd name="T11" fmla="*/ 11 h 71"/>
                <a:gd name="T12" fmla="*/ 61 w 106"/>
                <a:gd name="T13" fmla="*/ 8 h 71"/>
                <a:gd name="T14" fmla="*/ 68 w 106"/>
                <a:gd name="T15" fmla="*/ 5 h 71"/>
                <a:gd name="T16" fmla="*/ 74 w 106"/>
                <a:gd name="T17" fmla="*/ 0 h 71"/>
                <a:gd name="T18" fmla="*/ 84 w 106"/>
                <a:gd name="T19" fmla="*/ 16 h 71"/>
                <a:gd name="T20" fmla="*/ 94 w 106"/>
                <a:gd name="T21" fmla="*/ 30 h 71"/>
                <a:gd name="T22" fmla="*/ 101 w 106"/>
                <a:gd name="T23" fmla="*/ 44 h 71"/>
                <a:gd name="T24" fmla="*/ 105 w 106"/>
                <a:gd name="T25" fmla="*/ 55 h 71"/>
                <a:gd name="T26" fmla="*/ 106 w 106"/>
                <a:gd name="T27" fmla="*/ 60 h 71"/>
                <a:gd name="T28" fmla="*/ 106 w 106"/>
                <a:gd name="T29" fmla="*/ 63 h 71"/>
                <a:gd name="T30" fmla="*/ 105 w 106"/>
                <a:gd name="T31" fmla="*/ 67 h 71"/>
                <a:gd name="T32" fmla="*/ 103 w 106"/>
                <a:gd name="T33" fmla="*/ 69 h 71"/>
                <a:gd name="T34" fmla="*/ 101 w 106"/>
                <a:gd name="T35" fmla="*/ 70 h 71"/>
                <a:gd name="T36" fmla="*/ 98 w 106"/>
                <a:gd name="T37" fmla="*/ 70 h 71"/>
                <a:gd name="T38" fmla="*/ 92 w 106"/>
                <a:gd name="T39" fmla="*/ 70 h 71"/>
                <a:gd name="T40" fmla="*/ 87 w 106"/>
                <a:gd name="T41" fmla="*/ 68 h 71"/>
                <a:gd name="T42" fmla="*/ 74 w 106"/>
                <a:gd name="T43" fmla="*/ 70 h 71"/>
                <a:gd name="T44" fmla="*/ 63 w 106"/>
                <a:gd name="T45" fmla="*/ 71 h 71"/>
                <a:gd name="T46" fmla="*/ 53 w 106"/>
                <a:gd name="T47" fmla="*/ 69 h 71"/>
                <a:gd name="T48" fmla="*/ 45 w 106"/>
                <a:gd name="T49" fmla="*/ 66 h 71"/>
                <a:gd name="T50" fmla="*/ 37 w 106"/>
                <a:gd name="T51" fmla="*/ 62 h 71"/>
                <a:gd name="T52" fmla="*/ 32 w 106"/>
                <a:gd name="T53" fmla="*/ 57 h 71"/>
                <a:gd name="T54" fmla="*/ 27 w 106"/>
                <a:gd name="T55" fmla="*/ 51 h 71"/>
                <a:gd name="T56" fmla="*/ 24 w 106"/>
                <a:gd name="T57" fmla="*/ 45 h 71"/>
                <a:gd name="T58" fmla="*/ 21 w 106"/>
                <a:gd name="T59" fmla="*/ 38 h 71"/>
                <a:gd name="T60" fmla="*/ 20 w 106"/>
                <a:gd name="T61" fmla="*/ 30 h 71"/>
                <a:gd name="T62" fmla="*/ 19 w 106"/>
                <a:gd name="T63" fmla="*/ 24 h 71"/>
                <a:gd name="T64" fmla="*/ 18 w 106"/>
                <a:gd name="T65" fmla="*/ 19 h 71"/>
                <a:gd name="T66" fmla="*/ 18 w 106"/>
                <a:gd name="T67" fmla="*/ 14 h 71"/>
                <a:gd name="T68" fmla="*/ 19 w 106"/>
                <a:gd name="T69" fmla="*/ 10 h 71"/>
                <a:gd name="T70" fmla="*/ 20 w 106"/>
                <a:gd name="T71" fmla="*/ 7 h 71"/>
                <a:gd name="T72" fmla="*/ 21 w 106"/>
                <a:gd name="T73" fmla="*/ 7 h 71"/>
                <a:gd name="T74" fmla="*/ 20 w 106"/>
                <a:gd name="T75" fmla="*/ 10 h 71"/>
                <a:gd name="T76" fmla="*/ 19 w 106"/>
                <a:gd name="T77" fmla="*/ 16 h 71"/>
                <a:gd name="T78" fmla="*/ 19 w 106"/>
                <a:gd name="T79" fmla="*/ 17 h 71"/>
                <a:gd name="T80" fmla="*/ 19 w 106"/>
                <a:gd name="T81" fmla="*/ 17 h 71"/>
                <a:gd name="T82" fmla="*/ 20 w 106"/>
                <a:gd name="T83" fmla="*/ 17 h 71"/>
                <a:gd name="T84" fmla="*/ 21 w 106"/>
                <a:gd name="T85" fmla="*/ 17 h 71"/>
                <a:gd name="T86" fmla="*/ 23 w 106"/>
                <a:gd name="T87" fmla="*/ 13 h 71"/>
                <a:gd name="T88" fmla="*/ 27 w 106"/>
                <a:gd name="T89" fmla="*/ 7 h 71"/>
                <a:gd name="T90" fmla="*/ 0 w 106"/>
                <a:gd name="T91"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73" name="Group 38">
              <a:extLst>
                <a:ext uri="{FF2B5EF4-FFF2-40B4-BE49-F238E27FC236}">
                  <a16:creationId xmlns:a16="http://schemas.microsoft.com/office/drawing/2014/main" id="{2DBA41A6-F1FA-6A45-A5B2-8AE2FFB71EB3}"/>
                </a:ext>
              </a:extLst>
            </p:cNvPr>
            <p:cNvGrpSpPr>
              <a:grpSpLocks/>
            </p:cNvGrpSpPr>
            <p:nvPr userDrawn="1">
              <p:custDataLst>
                <p:tags r:id="rId45"/>
              </p:custDataLst>
            </p:nvPr>
          </p:nvGrpSpPr>
          <p:grpSpPr bwMode="auto">
            <a:xfrm>
              <a:off x="6197785" y="5063568"/>
              <a:ext cx="66694" cy="50383"/>
              <a:chOff x="1654" y="3671"/>
              <a:chExt cx="49" cy="17"/>
            </a:xfrm>
            <a:solidFill>
              <a:srgbClr val="DADADA"/>
            </a:solidFill>
          </p:grpSpPr>
          <p:sp>
            <p:nvSpPr>
              <p:cNvPr id="591" name="Freeform 39">
                <a:extLst>
                  <a:ext uri="{FF2B5EF4-FFF2-40B4-BE49-F238E27FC236}">
                    <a16:creationId xmlns:a16="http://schemas.microsoft.com/office/drawing/2014/main" id="{6C070F00-CAE8-244D-A9D6-8783A94BAFE8}"/>
                  </a:ext>
                </a:extLst>
              </p:cNvPr>
              <p:cNvSpPr>
                <a:spLocks/>
              </p:cNvSpPr>
              <p:nvPr/>
            </p:nvSpPr>
            <p:spPr bwMode="auto">
              <a:xfrm>
                <a:off x="1654" y="3672"/>
                <a:ext cx="20" cy="14"/>
              </a:xfrm>
              <a:custGeom>
                <a:avLst/>
                <a:gdLst>
                  <a:gd name="T0" fmla="*/ 26 w 59"/>
                  <a:gd name="T1" fmla="*/ 43 h 43"/>
                  <a:gd name="T2" fmla="*/ 59 w 59"/>
                  <a:gd name="T3" fmla="*/ 18 h 43"/>
                  <a:gd name="T4" fmla="*/ 55 w 59"/>
                  <a:gd name="T5" fmla="*/ 14 h 43"/>
                  <a:gd name="T6" fmla="*/ 51 w 59"/>
                  <a:gd name="T7" fmla="*/ 9 h 43"/>
                  <a:gd name="T8" fmla="*/ 47 w 59"/>
                  <a:gd name="T9" fmla="*/ 5 h 43"/>
                  <a:gd name="T10" fmla="*/ 46 w 59"/>
                  <a:gd name="T11" fmla="*/ 0 h 43"/>
                  <a:gd name="T12" fmla="*/ 41 w 59"/>
                  <a:gd name="T13" fmla="*/ 1 h 43"/>
                  <a:gd name="T14" fmla="*/ 34 w 59"/>
                  <a:gd name="T15" fmla="*/ 4 h 43"/>
                  <a:gd name="T16" fmla="*/ 31 w 59"/>
                  <a:gd name="T17" fmla="*/ 6 h 43"/>
                  <a:gd name="T18" fmla="*/ 29 w 59"/>
                  <a:gd name="T19" fmla="*/ 8 h 43"/>
                  <a:gd name="T20" fmla="*/ 26 w 59"/>
                  <a:gd name="T21" fmla="*/ 10 h 43"/>
                  <a:gd name="T22" fmla="*/ 26 w 59"/>
                  <a:gd name="T23" fmla="*/ 12 h 43"/>
                  <a:gd name="T24" fmla="*/ 20 w 59"/>
                  <a:gd name="T25" fmla="*/ 13 h 43"/>
                  <a:gd name="T26" fmla="*/ 13 w 59"/>
                  <a:gd name="T27" fmla="*/ 16 h 43"/>
                  <a:gd name="T28" fmla="*/ 6 w 59"/>
                  <a:gd name="T29" fmla="*/ 20 h 43"/>
                  <a:gd name="T30" fmla="*/ 0 w 59"/>
                  <a:gd name="T31" fmla="*/ 24 h 43"/>
                  <a:gd name="T32" fmla="*/ 5 w 59"/>
                  <a:gd name="T33" fmla="*/ 29 h 43"/>
                  <a:gd name="T34" fmla="*/ 10 w 59"/>
                  <a:gd name="T35" fmla="*/ 34 h 43"/>
                  <a:gd name="T36" fmla="*/ 18 w 59"/>
                  <a:gd name="T37" fmla="*/ 39 h 43"/>
                  <a:gd name="T38" fmla="*/ 26 w 59"/>
                  <a:gd name="T3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2" name="Freeform 40">
                <a:extLst>
                  <a:ext uri="{FF2B5EF4-FFF2-40B4-BE49-F238E27FC236}">
                    <a16:creationId xmlns:a16="http://schemas.microsoft.com/office/drawing/2014/main" id="{854B3BF1-5726-CE42-B0E2-D31D6590C687}"/>
                  </a:ext>
                </a:extLst>
              </p:cNvPr>
              <p:cNvSpPr>
                <a:spLocks/>
              </p:cNvSpPr>
              <p:nvPr/>
            </p:nvSpPr>
            <p:spPr bwMode="auto">
              <a:xfrm>
                <a:off x="1681" y="3671"/>
                <a:ext cx="22" cy="17"/>
              </a:xfrm>
              <a:custGeom>
                <a:avLst/>
                <a:gdLst>
                  <a:gd name="T0" fmla="*/ 0 w 67"/>
                  <a:gd name="T1" fmla="*/ 2 h 51"/>
                  <a:gd name="T2" fmla="*/ 24 w 67"/>
                  <a:gd name="T3" fmla="*/ 1 h 51"/>
                  <a:gd name="T4" fmla="*/ 39 w 67"/>
                  <a:gd name="T5" fmla="*/ 0 h 51"/>
                  <a:gd name="T6" fmla="*/ 45 w 67"/>
                  <a:gd name="T7" fmla="*/ 1 h 51"/>
                  <a:gd name="T8" fmla="*/ 51 w 67"/>
                  <a:gd name="T9" fmla="*/ 2 h 51"/>
                  <a:gd name="T10" fmla="*/ 58 w 67"/>
                  <a:gd name="T11" fmla="*/ 4 h 51"/>
                  <a:gd name="T12" fmla="*/ 67 w 67"/>
                  <a:gd name="T13" fmla="*/ 8 h 51"/>
                  <a:gd name="T14" fmla="*/ 55 w 67"/>
                  <a:gd name="T15" fmla="*/ 13 h 51"/>
                  <a:gd name="T16" fmla="*/ 46 w 67"/>
                  <a:gd name="T17" fmla="*/ 19 h 51"/>
                  <a:gd name="T18" fmla="*/ 42 w 67"/>
                  <a:gd name="T19" fmla="*/ 22 h 51"/>
                  <a:gd name="T20" fmla="*/ 36 w 67"/>
                  <a:gd name="T21" fmla="*/ 24 h 51"/>
                  <a:gd name="T22" fmla="*/ 29 w 67"/>
                  <a:gd name="T23" fmla="*/ 26 h 51"/>
                  <a:gd name="T24" fmla="*/ 20 w 67"/>
                  <a:gd name="T25" fmla="*/ 26 h 51"/>
                  <a:gd name="T26" fmla="*/ 24 w 67"/>
                  <a:gd name="T27" fmla="*/ 26 h 51"/>
                  <a:gd name="T28" fmla="*/ 34 w 67"/>
                  <a:gd name="T29" fmla="*/ 26 h 51"/>
                  <a:gd name="T30" fmla="*/ 29 w 67"/>
                  <a:gd name="T31" fmla="*/ 34 h 51"/>
                  <a:gd name="T32" fmla="*/ 25 w 67"/>
                  <a:gd name="T33" fmla="*/ 40 h 51"/>
                  <a:gd name="T34" fmla="*/ 22 w 67"/>
                  <a:gd name="T35" fmla="*/ 44 h 51"/>
                  <a:gd name="T36" fmla="*/ 20 w 67"/>
                  <a:gd name="T37" fmla="*/ 46 h 51"/>
                  <a:gd name="T38" fmla="*/ 12 w 67"/>
                  <a:gd name="T39" fmla="*/ 48 h 51"/>
                  <a:gd name="T40" fmla="*/ 0 w 67"/>
                  <a:gd name="T41" fmla="*/ 51 h 51"/>
                  <a:gd name="T42" fmla="*/ 0 w 67"/>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74" name="Freeform 41">
              <a:extLst>
                <a:ext uri="{FF2B5EF4-FFF2-40B4-BE49-F238E27FC236}">
                  <a16:creationId xmlns:a16="http://schemas.microsoft.com/office/drawing/2014/main" id="{FF61A0D5-1F4F-E746-B45F-2DE0C9F95A71}"/>
                </a:ext>
              </a:extLst>
            </p:cNvPr>
            <p:cNvSpPr>
              <a:spLocks/>
            </p:cNvSpPr>
            <p:nvPr userDrawn="1">
              <p:custDataLst>
                <p:tags r:id="rId46"/>
              </p:custDataLst>
            </p:nvPr>
          </p:nvSpPr>
          <p:spPr bwMode="auto">
            <a:xfrm>
              <a:off x="5836657" y="3064080"/>
              <a:ext cx="32534" cy="53261"/>
            </a:xfrm>
            <a:custGeom>
              <a:avLst/>
              <a:gdLst>
                <a:gd name="T0" fmla="*/ 0 w 80"/>
                <a:gd name="T1" fmla="*/ 15 h 34"/>
                <a:gd name="T2" fmla="*/ 1 w 80"/>
                <a:gd name="T3" fmla="*/ 19 h 34"/>
                <a:gd name="T4" fmla="*/ 2 w 80"/>
                <a:gd name="T5" fmla="*/ 21 h 34"/>
                <a:gd name="T6" fmla="*/ 4 w 80"/>
                <a:gd name="T7" fmla="*/ 24 h 34"/>
                <a:gd name="T8" fmla="*/ 7 w 80"/>
                <a:gd name="T9" fmla="*/ 26 h 34"/>
                <a:gd name="T10" fmla="*/ 13 w 80"/>
                <a:gd name="T11" fmla="*/ 29 h 34"/>
                <a:gd name="T12" fmla="*/ 22 w 80"/>
                <a:gd name="T13" fmla="*/ 31 h 34"/>
                <a:gd name="T14" fmla="*/ 40 w 80"/>
                <a:gd name="T15" fmla="*/ 33 h 34"/>
                <a:gd name="T16" fmla="*/ 54 w 80"/>
                <a:gd name="T17" fmla="*/ 34 h 34"/>
                <a:gd name="T18" fmla="*/ 58 w 80"/>
                <a:gd name="T19" fmla="*/ 33 h 34"/>
                <a:gd name="T20" fmla="*/ 62 w 80"/>
                <a:gd name="T21" fmla="*/ 32 h 34"/>
                <a:gd name="T22" fmla="*/ 65 w 80"/>
                <a:gd name="T23" fmla="*/ 29 h 34"/>
                <a:gd name="T24" fmla="*/ 67 w 80"/>
                <a:gd name="T25" fmla="*/ 27 h 34"/>
                <a:gd name="T26" fmla="*/ 73 w 80"/>
                <a:gd name="T27" fmla="*/ 21 h 34"/>
                <a:gd name="T28" fmla="*/ 80 w 80"/>
                <a:gd name="T29" fmla="*/ 15 h 34"/>
                <a:gd name="T30" fmla="*/ 75 w 80"/>
                <a:gd name="T31" fmla="*/ 10 h 34"/>
                <a:gd name="T32" fmla="*/ 70 w 80"/>
                <a:gd name="T33" fmla="*/ 7 h 34"/>
                <a:gd name="T34" fmla="*/ 65 w 80"/>
                <a:gd name="T35" fmla="*/ 4 h 34"/>
                <a:gd name="T36" fmla="*/ 60 w 80"/>
                <a:gd name="T37" fmla="*/ 2 h 34"/>
                <a:gd name="T38" fmla="*/ 55 w 80"/>
                <a:gd name="T39" fmla="*/ 0 h 34"/>
                <a:gd name="T40" fmla="*/ 51 w 80"/>
                <a:gd name="T41" fmla="*/ 0 h 34"/>
                <a:gd name="T42" fmla="*/ 45 w 80"/>
                <a:gd name="T43" fmla="*/ 1 h 34"/>
                <a:gd name="T44" fmla="*/ 41 w 80"/>
                <a:gd name="T45" fmla="*/ 2 h 34"/>
                <a:gd name="T46" fmla="*/ 34 w 80"/>
                <a:gd name="T47" fmla="*/ 2 h 34"/>
                <a:gd name="T48" fmla="*/ 21 w 80"/>
                <a:gd name="T49" fmla="*/ 2 h 34"/>
                <a:gd name="T50" fmla="*/ 13 w 80"/>
                <a:gd name="T51" fmla="*/ 3 h 34"/>
                <a:gd name="T52" fmla="*/ 7 w 80"/>
                <a:gd name="T53" fmla="*/ 5 h 34"/>
                <a:gd name="T54" fmla="*/ 4 w 80"/>
                <a:gd name="T55" fmla="*/ 7 h 34"/>
                <a:gd name="T56" fmla="*/ 2 w 80"/>
                <a:gd name="T57" fmla="*/ 9 h 34"/>
                <a:gd name="T58" fmla="*/ 1 w 80"/>
                <a:gd name="T59" fmla="*/ 11 h 34"/>
                <a:gd name="T60" fmla="*/ 0 w 80"/>
                <a:gd name="T6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 name="Freeform 42">
              <a:extLst>
                <a:ext uri="{FF2B5EF4-FFF2-40B4-BE49-F238E27FC236}">
                  <a16:creationId xmlns:a16="http://schemas.microsoft.com/office/drawing/2014/main" id="{E7DED503-1BAF-8F44-946B-C9D68F3C9CA4}"/>
                </a:ext>
              </a:extLst>
            </p:cNvPr>
            <p:cNvSpPr>
              <a:spLocks/>
            </p:cNvSpPr>
            <p:nvPr userDrawn="1">
              <p:custDataLst>
                <p:tags r:id="rId47"/>
              </p:custDataLst>
            </p:nvPr>
          </p:nvSpPr>
          <p:spPr bwMode="auto">
            <a:xfrm>
              <a:off x="5893591" y="3069838"/>
              <a:ext cx="1627" cy="53261"/>
            </a:xfrm>
            <a:custGeom>
              <a:avLst/>
              <a:gdLst>
                <a:gd name="T0" fmla="*/ 0 w 7"/>
                <a:gd name="T1" fmla="*/ 0 h 13"/>
                <a:gd name="T2" fmla="*/ 7 w 7"/>
                <a:gd name="T3" fmla="*/ 13 h 13"/>
                <a:gd name="T4" fmla="*/ 7 w 7"/>
                <a:gd name="T5" fmla="*/ 7 h 13"/>
              </a:gdLst>
              <a:ahLst/>
              <a:cxnLst>
                <a:cxn ang="0">
                  <a:pos x="T0" y="T1"/>
                </a:cxn>
                <a:cxn ang="0">
                  <a:pos x="T2" y="T3"/>
                </a:cxn>
                <a:cxn ang="0">
                  <a:pos x="T4" y="T5"/>
                </a:cxn>
              </a:cxnLst>
              <a:rect l="0" t="0" r="r" b="b"/>
              <a:pathLst>
                <a:path w="7" h="13">
                  <a:moveTo>
                    <a:pt x="0" y="0"/>
                  </a:moveTo>
                  <a:lnTo>
                    <a:pt x="7" y="13"/>
                  </a:lnTo>
                  <a:lnTo>
                    <a:pt x="7"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 name="Freeform 43">
              <a:extLst>
                <a:ext uri="{FF2B5EF4-FFF2-40B4-BE49-F238E27FC236}">
                  <a16:creationId xmlns:a16="http://schemas.microsoft.com/office/drawing/2014/main" id="{6F24C4E9-C436-2E45-AAD0-517CB1A33CD4}"/>
                </a:ext>
              </a:extLst>
            </p:cNvPr>
            <p:cNvSpPr>
              <a:spLocks/>
            </p:cNvSpPr>
            <p:nvPr userDrawn="1">
              <p:custDataLst>
                <p:tags r:id="rId48"/>
              </p:custDataLst>
            </p:nvPr>
          </p:nvSpPr>
          <p:spPr bwMode="auto">
            <a:xfrm>
              <a:off x="5906605" y="3071277"/>
              <a:ext cx="6507" cy="53262"/>
            </a:xfrm>
            <a:custGeom>
              <a:avLst/>
              <a:gdLst>
                <a:gd name="T0" fmla="*/ 0 w 20"/>
                <a:gd name="T1" fmla="*/ 0 h 6"/>
                <a:gd name="T2" fmla="*/ 7 w 20"/>
                <a:gd name="T3" fmla="*/ 3 h 6"/>
                <a:gd name="T4" fmla="*/ 20 w 20"/>
                <a:gd name="T5" fmla="*/ 6 h 6"/>
                <a:gd name="T6" fmla="*/ 0 w 20"/>
                <a:gd name="T7" fmla="*/ 0 h 6"/>
              </a:gdLst>
              <a:ahLst/>
              <a:cxnLst>
                <a:cxn ang="0">
                  <a:pos x="T0" y="T1"/>
                </a:cxn>
                <a:cxn ang="0">
                  <a:pos x="T2" y="T3"/>
                </a:cxn>
                <a:cxn ang="0">
                  <a:pos x="T4" y="T5"/>
                </a:cxn>
                <a:cxn ang="0">
                  <a:pos x="T6" y="T7"/>
                </a:cxn>
              </a:cxnLst>
              <a:rect l="0" t="0" r="r" b="b"/>
              <a:pathLst>
                <a:path w="20" h="6">
                  <a:moveTo>
                    <a:pt x="0" y="0"/>
                  </a:moveTo>
                  <a:lnTo>
                    <a:pt x="7" y="3"/>
                  </a:lnTo>
                  <a:lnTo>
                    <a:pt x="20" y="6"/>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44">
              <a:extLst>
                <a:ext uri="{FF2B5EF4-FFF2-40B4-BE49-F238E27FC236}">
                  <a16:creationId xmlns:a16="http://schemas.microsoft.com/office/drawing/2014/main" id="{BCCA787C-DD89-EE49-BD69-F570D7D53582}"/>
                </a:ext>
              </a:extLst>
            </p:cNvPr>
            <p:cNvSpPr>
              <a:spLocks/>
            </p:cNvSpPr>
            <p:nvPr userDrawn="1">
              <p:custDataLst>
                <p:tags r:id="rId49"/>
              </p:custDataLst>
            </p:nvPr>
          </p:nvSpPr>
          <p:spPr bwMode="auto">
            <a:xfrm>
              <a:off x="5921246" y="3062640"/>
              <a:ext cx="8133" cy="51823"/>
            </a:xfrm>
            <a:custGeom>
              <a:avLst/>
              <a:gdLst>
                <a:gd name="T0" fmla="*/ 0 w 14"/>
                <a:gd name="T1" fmla="*/ 12 h 12"/>
                <a:gd name="T2" fmla="*/ 14 w 14"/>
                <a:gd name="T3" fmla="*/ 0 h 12"/>
                <a:gd name="T4" fmla="*/ 0 w 14"/>
                <a:gd name="T5" fmla="*/ 12 h 12"/>
              </a:gdLst>
              <a:ahLst/>
              <a:cxnLst>
                <a:cxn ang="0">
                  <a:pos x="T0" y="T1"/>
                </a:cxn>
                <a:cxn ang="0">
                  <a:pos x="T2" y="T3"/>
                </a:cxn>
                <a:cxn ang="0">
                  <a:pos x="T4" y="T5"/>
                </a:cxn>
              </a:cxnLst>
              <a:rect l="0" t="0" r="r" b="b"/>
              <a:pathLst>
                <a:path w="14" h="12">
                  <a:moveTo>
                    <a:pt x="0" y="12"/>
                  </a:moveTo>
                  <a:lnTo>
                    <a:pt x="14" y="0"/>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 name="Freeform 45">
              <a:extLst>
                <a:ext uri="{FF2B5EF4-FFF2-40B4-BE49-F238E27FC236}">
                  <a16:creationId xmlns:a16="http://schemas.microsoft.com/office/drawing/2014/main" id="{6922BA4F-7191-AE48-B46F-BEE6AEDF8889}"/>
                </a:ext>
              </a:extLst>
            </p:cNvPr>
            <p:cNvSpPr>
              <a:spLocks/>
            </p:cNvSpPr>
            <p:nvPr userDrawn="1">
              <p:custDataLst>
                <p:tags r:id="rId50"/>
              </p:custDataLst>
            </p:nvPr>
          </p:nvSpPr>
          <p:spPr bwMode="auto">
            <a:xfrm>
              <a:off x="5900099" y="3055443"/>
              <a:ext cx="11388" cy="53261"/>
            </a:xfrm>
            <a:custGeom>
              <a:avLst/>
              <a:gdLst>
                <a:gd name="T0" fmla="*/ 0 w 27"/>
                <a:gd name="T1" fmla="*/ 0 h 7"/>
                <a:gd name="T2" fmla="*/ 0 w 27"/>
                <a:gd name="T3" fmla="*/ 4 h 7"/>
                <a:gd name="T4" fmla="*/ 2 w 27"/>
                <a:gd name="T5" fmla="*/ 6 h 7"/>
                <a:gd name="T6" fmla="*/ 7 w 27"/>
                <a:gd name="T7" fmla="*/ 7 h 7"/>
                <a:gd name="T8" fmla="*/ 10 w 27"/>
                <a:gd name="T9" fmla="*/ 7 h 7"/>
                <a:gd name="T10" fmla="*/ 15 w 27"/>
                <a:gd name="T11" fmla="*/ 6 h 7"/>
                <a:gd name="T12" fmla="*/ 19 w 27"/>
                <a:gd name="T13" fmla="*/ 4 h 7"/>
                <a:gd name="T14" fmla="*/ 23 w 27"/>
                <a:gd name="T15" fmla="*/ 2 h 7"/>
                <a:gd name="T16" fmla="*/ 27 w 27"/>
                <a:gd name="T17" fmla="*/ 0 h 7"/>
                <a:gd name="T18" fmla="*/ 0 w 2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 name="Freeform 46">
              <a:extLst>
                <a:ext uri="{FF2B5EF4-FFF2-40B4-BE49-F238E27FC236}">
                  <a16:creationId xmlns:a16="http://schemas.microsoft.com/office/drawing/2014/main" id="{A5DEAFBF-C99F-BD4D-9CE8-E2B5CEF1A6BE}"/>
                </a:ext>
              </a:extLst>
            </p:cNvPr>
            <p:cNvSpPr>
              <a:spLocks/>
            </p:cNvSpPr>
            <p:nvPr userDrawn="1">
              <p:custDataLst>
                <p:tags r:id="rId51"/>
              </p:custDataLst>
            </p:nvPr>
          </p:nvSpPr>
          <p:spPr bwMode="auto">
            <a:xfrm>
              <a:off x="5950527" y="3081355"/>
              <a:ext cx="14640" cy="54702"/>
            </a:xfrm>
            <a:custGeom>
              <a:avLst/>
              <a:gdLst>
                <a:gd name="T0" fmla="*/ 0 w 27"/>
                <a:gd name="T1" fmla="*/ 0 h 6"/>
                <a:gd name="T2" fmla="*/ 11 w 27"/>
                <a:gd name="T3" fmla="*/ 3 h 6"/>
                <a:gd name="T4" fmla="*/ 27 w 27"/>
                <a:gd name="T5" fmla="*/ 6 h 6"/>
              </a:gdLst>
              <a:ahLst/>
              <a:cxnLst>
                <a:cxn ang="0">
                  <a:pos x="T0" y="T1"/>
                </a:cxn>
                <a:cxn ang="0">
                  <a:pos x="T2" y="T3"/>
                </a:cxn>
                <a:cxn ang="0">
                  <a:pos x="T4" y="T5"/>
                </a:cxn>
              </a:cxnLst>
              <a:rect l="0" t="0" r="r" b="b"/>
              <a:pathLst>
                <a:path w="27" h="6">
                  <a:moveTo>
                    <a:pt x="0" y="0"/>
                  </a:moveTo>
                  <a:lnTo>
                    <a:pt x="11" y="3"/>
                  </a:lnTo>
                  <a:lnTo>
                    <a:pt x="27"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 name="Line 47">
              <a:extLst>
                <a:ext uri="{FF2B5EF4-FFF2-40B4-BE49-F238E27FC236}">
                  <a16:creationId xmlns:a16="http://schemas.microsoft.com/office/drawing/2014/main" id="{58DFE0E1-1D5B-0040-AEB5-840FBA1F0F0A}"/>
                </a:ext>
              </a:extLst>
            </p:cNvPr>
            <p:cNvSpPr>
              <a:spLocks noChangeShapeType="1"/>
            </p:cNvSpPr>
            <p:nvPr userDrawn="1">
              <p:custDataLst>
                <p:tags r:id="rId52"/>
              </p:custDataLst>
            </p:nvPr>
          </p:nvSpPr>
          <p:spPr bwMode="auto">
            <a:xfrm flipH="1" flipV="1">
              <a:off x="5958659" y="3078475"/>
              <a:ext cx="6507" cy="86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 name="Line 48">
              <a:extLst>
                <a:ext uri="{FF2B5EF4-FFF2-40B4-BE49-F238E27FC236}">
                  <a16:creationId xmlns:a16="http://schemas.microsoft.com/office/drawing/2014/main" id="{6C781665-5764-A342-8700-F546016E4F7F}"/>
                </a:ext>
              </a:extLst>
            </p:cNvPr>
            <p:cNvSpPr>
              <a:spLocks noChangeShapeType="1"/>
            </p:cNvSpPr>
            <p:nvPr userDrawn="1">
              <p:custDataLst>
                <p:tags r:id="rId53"/>
              </p:custDataLst>
            </p:nvPr>
          </p:nvSpPr>
          <p:spPr bwMode="auto">
            <a:xfrm flipH="1">
              <a:off x="5958659" y="3101506"/>
              <a:ext cx="6507" cy="100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 name="Freeform 49">
              <a:extLst>
                <a:ext uri="{FF2B5EF4-FFF2-40B4-BE49-F238E27FC236}">
                  <a16:creationId xmlns:a16="http://schemas.microsoft.com/office/drawing/2014/main" id="{778D4E78-3414-7A44-96E3-E24E390DED83}"/>
                </a:ext>
              </a:extLst>
            </p:cNvPr>
            <p:cNvSpPr>
              <a:spLocks/>
            </p:cNvSpPr>
            <p:nvPr userDrawn="1">
              <p:custDataLst>
                <p:tags r:id="rId54"/>
              </p:custDataLst>
            </p:nvPr>
          </p:nvSpPr>
          <p:spPr bwMode="auto">
            <a:xfrm>
              <a:off x="5958660" y="3097188"/>
              <a:ext cx="11388" cy="53262"/>
            </a:xfrm>
            <a:custGeom>
              <a:avLst/>
              <a:gdLst>
                <a:gd name="T0" fmla="*/ 0 w 20"/>
                <a:gd name="T1" fmla="*/ 24 h 24"/>
                <a:gd name="T2" fmla="*/ 2 w 20"/>
                <a:gd name="T3" fmla="*/ 24 h 24"/>
                <a:gd name="T4" fmla="*/ 6 w 20"/>
                <a:gd name="T5" fmla="*/ 22 h 24"/>
                <a:gd name="T6" fmla="*/ 9 w 20"/>
                <a:gd name="T7" fmla="*/ 20 h 24"/>
                <a:gd name="T8" fmla="*/ 12 w 20"/>
                <a:gd name="T9" fmla="*/ 16 h 24"/>
                <a:gd name="T10" fmla="*/ 15 w 20"/>
                <a:gd name="T11" fmla="*/ 13 h 24"/>
                <a:gd name="T12" fmla="*/ 18 w 20"/>
                <a:gd name="T13" fmla="*/ 9 h 24"/>
                <a:gd name="T14" fmla="*/ 19 w 20"/>
                <a:gd name="T15" fmla="*/ 4 h 24"/>
                <a:gd name="T16" fmla="*/ 20 w 2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 name="Freeform 50">
              <a:extLst>
                <a:ext uri="{FF2B5EF4-FFF2-40B4-BE49-F238E27FC236}">
                  <a16:creationId xmlns:a16="http://schemas.microsoft.com/office/drawing/2014/main" id="{540AEFEE-BDAD-2B41-8611-485691EE838A}"/>
                </a:ext>
              </a:extLst>
            </p:cNvPr>
            <p:cNvSpPr>
              <a:spLocks/>
            </p:cNvSpPr>
            <p:nvPr userDrawn="1">
              <p:custDataLst>
                <p:tags r:id="rId55"/>
              </p:custDataLst>
            </p:nvPr>
          </p:nvSpPr>
          <p:spPr bwMode="auto">
            <a:xfrm>
              <a:off x="5965167" y="3123099"/>
              <a:ext cx="17894" cy="50383"/>
            </a:xfrm>
            <a:custGeom>
              <a:avLst/>
              <a:gdLst>
                <a:gd name="T0" fmla="*/ 13 w 33"/>
                <a:gd name="T1" fmla="*/ 7 h 25"/>
                <a:gd name="T2" fmla="*/ 0 w 33"/>
                <a:gd name="T3" fmla="*/ 19 h 25"/>
                <a:gd name="T4" fmla="*/ 10 w 33"/>
                <a:gd name="T5" fmla="*/ 20 h 25"/>
                <a:gd name="T6" fmla="*/ 19 w 33"/>
                <a:gd name="T7" fmla="*/ 22 h 25"/>
                <a:gd name="T8" fmla="*/ 27 w 33"/>
                <a:gd name="T9" fmla="*/ 25 h 25"/>
                <a:gd name="T10" fmla="*/ 33 w 33"/>
                <a:gd name="T11" fmla="*/ 25 h 25"/>
                <a:gd name="T12" fmla="*/ 33 w 33"/>
                <a:gd name="T13" fmla="*/ 0 h 25"/>
                <a:gd name="T14" fmla="*/ 27 w 33"/>
                <a:gd name="T15" fmla="*/ 0 h 25"/>
                <a:gd name="T16" fmla="*/ 13 w 33"/>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 name="Freeform 51">
              <a:extLst>
                <a:ext uri="{FF2B5EF4-FFF2-40B4-BE49-F238E27FC236}">
                  <a16:creationId xmlns:a16="http://schemas.microsoft.com/office/drawing/2014/main" id="{6CB2E263-0BC5-FC41-A866-6BBF5C7A842E}"/>
                </a:ext>
              </a:extLst>
            </p:cNvPr>
            <p:cNvSpPr>
              <a:spLocks/>
            </p:cNvSpPr>
            <p:nvPr userDrawn="1">
              <p:custDataLst>
                <p:tags r:id="rId56"/>
              </p:custDataLst>
            </p:nvPr>
          </p:nvSpPr>
          <p:spPr bwMode="auto">
            <a:xfrm>
              <a:off x="5971674" y="3166284"/>
              <a:ext cx="16267" cy="51823"/>
            </a:xfrm>
            <a:custGeom>
              <a:avLst/>
              <a:gdLst>
                <a:gd name="T0" fmla="*/ 0 w 40"/>
                <a:gd name="T1" fmla="*/ 0 h 18"/>
                <a:gd name="T2" fmla="*/ 3 w 40"/>
                <a:gd name="T3" fmla="*/ 6 h 18"/>
                <a:gd name="T4" fmla="*/ 6 w 40"/>
                <a:gd name="T5" fmla="*/ 11 h 18"/>
                <a:gd name="T6" fmla="*/ 10 w 40"/>
                <a:gd name="T7" fmla="*/ 14 h 18"/>
                <a:gd name="T8" fmla="*/ 15 w 40"/>
                <a:gd name="T9" fmla="*/ 16 h 18"/>
                <a:gd name="T10" fmla="*/ 27 w 40"/>
                <a:gd name="T11" fmla="*/ 18 h 18"/>
                <a:gd name="T12" fmla="*/ 40 w 40"/>
                <a:gd name="T13" fmla="*/ 18 h 18"/>
                <a:gd name="T14" fmla="*/ 40 w 40"/>
                <a:gd name="T15" fmla="*/ 0 h 18"/>
                <a:gd name="T16" fmla="*/ 30 w 40"/>
                <a:gd name="T17" fmla="*/ 0 h 18"/>
                <a:gd name="T18" fmla="*/ 20 w 40"/>
                <a:gd name="T19" fmla="*/ 0 h 18"/>
                <a:gd name="T20" fmla="*/ 10 w 40"/>
                <a:gd name="T21" fmla="*/ 0 h 18"/>
                <a:gd name="T22" fmla="*/ 0 w 4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 name="Freeform 52">
              <a:extLst>
                <a:ext uri="{FF2B5EF4-FFF2-40B4-BE49-F238E27FC236}">
                  <a16:creationId xmlns:a16="http://schemas.microsoft.com/office/drawing/2014/main" id="{258E1CC0-EEEA-2E4D-A12B-E6885912F61A}"/>
                </a:ext>
              </a:extLst>
            </p:cNvPr>
            <p:cNvSpPr>
              <a:spLocks/>
            </p:cNvSpPr>
            <p:nvPr userDrawn="1">
              <p:custDataLst>
                <p:tags r:id="rId57"/>
              </p:custDataLst>
            </p:nvPr>
          </p:nvSpPr>
          <p:spPr bwMode="auto">
            <a:xfrm>
              <a:off x="5981433" y="3189317"/>
              <a:ext cx="3254" cy="51823"/>
            </a:xfrm>
            <a:custGeom>
              <a:avLst/>
              <a:gdLst>
                <a:gd name="T0" fmla="*/ 4 w 11"/>
                <a:gd name="T1" fmla="*/ 32 h 32"/>
                <a:gd name="T2" fmla="*/ 6 w 11"/>
                <a:gd name="T3" fmla="*/ 28 h 32"/>
                <a:gd name="T4" fmla="*/ 8 w 11"/>
                <a:gd name="T5" fmla="*/ 25 h 32"/>
                <a:gd name="T6" fmla="*/ 9 w 11"/>
                <a:gd name="T7" fmla="*/ 22 h 32"/>
                <a:gd name="T8" fmla="*/ 10 w 11"/>
                <a:gd name="T9" fmla="*/ 18 h 32"/>
                <a:gd name="T10" fmla="*/ 11 w 11"/>
                <a:gd name="T11" fmla="*/ 9 h 32"/>
                <a:gd name="T12" fmla="*/ 11 w 11"/>
                <a:gd name="T13" fmla="*/ 0 h 32"/>
                <a:gd name="T14" fmla="*/ 6 w 11"/>
                <a:gd name="T15" fmla="*/ 3 h 32"/>
                <a:gd name="T16" fmla="*/ 3 w 11"/>
                <a:gd name="T17" fmla="*/ 7 h 32"/>
                <a:gd name="T18" fmla="*/ 1 w 11"/>
                <a:gd name="T19" fmla="*/ 11 h 32"/>
                <a:gd name="T20" fmla="*/ 0 w 11"/>
                <a:gd name="T21" fmla="*/ 16 h 32"/>
                <a:gd name="T22" fmla="*/ 0 w 11"/>
                <a:gd name="T23" fmla="*/ 20 h 32"/>
                <a:gd name="T24" fmla="*/ 1 w 11"/>
                <a:gd name="T25" fmla="*/ 24 h 32"/>
                <a:gd name="T26" fmla="*/ 2 w 11"/>
                <a:gd name="T27" fmla="*/ 28 h 32"/>
                <a:gd name="T28" fmla="*/ 4 w 1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 name="Freeform 53">
              <a:extLst>
                <a:ext uri="{FF2B5EF4-FFF2-40B4-BE49-F238E27FC236}">
                  <a16:creationId xmlns:a16="http://schemas.microsoft.com/office/drawing/2014/main" id="{55213A4F-F192-944D-994E-F02EF4C75872}"/>
                </a:ext>
              </a:extLst>
            </p:cNvPr>
            <p:cNvSpPr>
              <a:spLocks/>
            </p:cNvSpPr>
            <p:nvPr userDrawn="1">
              <p:custDataLst>
                <p:tags r:id="rId58"/>
              </p:custDataLst>
            </p:nvPr>
          </p:nvSpPr>
          <p:spPr bwMode="auto">
            <a:xfrm>
              <a:off x="6004207" y="3216669"/>
              <a:ext cx="1627" cy="50383"/>
            </a:xfrm>
            <a:custGeom>
              <a:avLst/>
              <a:gdLst>
                <a:gd name="T0" fmla="*/ 0 w 14"/>
                <a:gd name="T1" fmla="*/ 0 h 24"/>
                <a:gd name="T2" fmla="*/ 0 w 14"/>
                <a:gd name="T3" fmla="*/ 24 h 24"/>
                <a:gd name="T4" fmla="*/ 14 w 14"/>
                <a:gd name="T5" fmla="*/ 12 h 24"/>
                <a:gd name="T6" fmla="*/ 0 w 14"/>
                <a:gd name="T7" fmla="*/ 0 h 24"/>
              </a:gdLst>
              <a:ahLst/>
              <a:cxnLst>
                <a:cxn ang="0">
                  <a:pos x="T0" y="T1"/>
                </a:cxn>
                <a:cxn ang="0">
                  <a:pos x="T2" y="T3"/>
                </a:cxn>
                <a:cxn ang="0">
                  <a:pos x="T4" y="T5"/>
                </a:cxn>
                <a:cxn ang="0">
                  <a:pos x="T6" y="T7"/>
                </a:cxn>
              </a:cxnLst>
              <a:rect l="0" t="0" r="r" b="b"/>
              <a:pathLst>
                <a:path w="14" h="24">
                  <a:moveTo>
                    <a:pt x="0" y="0"/>
                  </a:moveTo>
                  <a:lnTo>
                    <a:pt x="0" y="24"/>
                  </a:lnTo>
                  <a:lnTo>
                    <a:pt x="14" y="12"/>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 name="Freeform 54">
              <a:extLst>
                <a:ext uri="{FF2B5EF4-FFF2-40B4-BE49-F238E27FC236}">
                  <a16:creationId xmlns:a16="http://schemas.microsoft.com/office/drawing/2014/main" id="{CC750AE3-AD7B-FF4B-BBDA-C819FB445AF7}"/>
                </a:ext>
              </a:extLst>
            </p:cNvPr>
            <p:cNvSpPr>
              <a:spLocks/>
            </p:cNvSpPr>
            <p:nvPr userDrawn="1">
              <p:custDataLst>
                <p:tags r:id="rId59"/>
              </p:custDataLst>
            </p:nvPr>
          </p:nvSpPr>
          <p:spPr bwMode="auto">
            <a:xfrm>
              <a:off x="5965167" y="3228184"/>
              <a:ext cx="16267" cy="53261"/>
            </a:xfrm>
            <a:custGeom>
              <a:avLst/>
              <a:gdLst>
                <a:gd name="T0" fmla="*/ 0 w 27"/>
                <a:gd name="T1" fmla="*/ 12 h 18"/>
                <a:gd name="T2" fmla="*/ 7 w 27"/>
                <a:gd name="T3" fmla="*/ 15 h 18"/>
                <a:gd name="T4" fmla="*/ 13 w 27"/>
                <a:gd name="T5" fmla="*/ 18 h 18"/>
                <a:gd name="T6" fmla="*/ 22 w 27"/>
                <a:gd name="T7" fmla="*/ 7 h 18"/>
                <a:gd name="T8" fmla="*/ 27 w 27"/>
                <a:gd name="T9" fmla="*/ 0 h 18"/>
                <a:gd name="T10" fmla="*/ 22 w 27"/>
                <a:gd name="T11" fmla="*/ 0 h 18"/>
                <a:gd name="T12" fmla="*/ 18 w 27"/>
                <a:gd name="T13" fmla="*/ 1 h 18"/>
                <a:gd name="T14" fmla="*/ 13 w 27"/>
                <a:gd name="T15" fmla="*/ 2 h 18"/>
                <a:gd name="T16" fmla="*/ 10 w 27"/>
                <a:gd name="T17" fmla="*/ 4 h 18"/>
                <a:gd name="T18" fmla="*/ 5 w 27"/>
                <a:gd name="T19" fmla="*/ 8 h 18"/>
                <a:gd name="T20" fmla="*/ 0 w 27"/>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 name="Freeform 55">
              <a:extLst>
                <a:ext uri="{FF2B5EF4-FFF2-40B4-BE49-F238E27FC236}">
                  <a16:creationId xmlns:a16="http://schemas.microsoft.com/office/drawing/2014/main" id="{2392937B-6053-7D4E-9B03-9BD7556B53D1}"/>
                </a:ext>
              </a:extLst>
            </p:cNvPr>
            <p:cNvSpPr>
              <a:spLocks/>
            </p:cNvSpPr>
            <p:nvPr userDrawn="1">
              <p:custDataLst>
                <p:tags r:id="rId60"/>
              </p:custDataLst>
            </p:nvPr>
          </p:nvSpPr>
          <p:spPr bwMode="auto">
            <a:xfrm>
              <a:off x="5950526" y="3287204"/>
              <a:ext cx="24400" cy="51823"/>
            </a:xfrm>
            <a:custGeom>
              <a:avLst/>
              <a:gdLst>
                <a:gd name="T0" fmla="*/ 0 w 47"/>
                <a:gd name="T1" fmla="*/ 36 h 49"/>
                <a:gd name="T2" fmla="*/ 1 w 47"/>
                <a:gd name="T3" fmla="*/ 39 h 49"/>
                <a:gd name="T4" fmla="*/ 2 w 47"/>
                <a:gd name="T5" fmla="*/ 41 h 49"/>
                <a:gd name="T6" fmla="*/ 4 w 47"/>
                <a:gd name="T7" fmla="*/ 43 h 49"/>
                <a:gd name="T8" fmla="*/ 6 w 47"/>
                <a:gd name="T9" fmla="*/ 45 h 49"/>
                <a:gd name="T10" fmla="*/ 12 w 47"/>
                <a:gd name="T11" fmla="*/ 48 h 49"/>
                <a:gd name="T12" fmla="*/ 14 w 47"/>
                <a:gd name="T13" fmla="*/ 49 h 49"/>
                <a:gd name="T14" fmla="*/ 18 w 47"/>
                <a:gd name="T15" fmla="*/ 49 h 49"/>
                <a:gd name="T16" fmla="*/ 24 w 47"/>
                <a:gd name="T17" fmla="*/ 46 h 49"/>
                <a:gd name="T18" fmla="*/ 29 w 47"/>
                <a:gd name="T19" fmla="*/ 42 h 49"/>
                <a:gd name="T20" fmla="*/ 35 w 47"/>
                <a:gd name="T21" fmla="*/ 39 h 49"/>
                <a:gd name="T22" fmla="*/ 39 w 47"/>
                <a:gd name="T23" fmla="*/ 35 h 49"/>
                <a:gd name="T24" fmla="*/ 44 w 47"/>
                <a:gd name="T25" fmla="*/ 31 h 49"/>
                <a:gd name="T26" fmla="*/ 46 w 47"/>
                <a:gd name="T27" fmla="*/ 27 h 49"/>
                <a:gd name="T28" fmla="*/ 47 w 47"/>
                <a:gd name="T29" fmla="*/ 24 h 49"/>
                <a:gd name="T30" fmla="*/ 47 w 47"/>
                <a:gd name="T31" fmla="*/ 12 h 49"/>
                <a:gd name="T32" fmla="*/ 47 w 47"/>
                <a:gd name="T33" fmla="*/ 0 h 49"/>
                <a:gd name="T34" fmla="*/ 27 w 47"/>
                <a:gd name="T35" fmla="*/ 0 h 49"/>
                <a:gd name="T36" fmla="*/ 17 w 47"/>
                <a:gd name="T37" fmla="*/ 8 h 49"/>
                <a:gd name="T38" fmla="*/ 9 w 47"/>
                <a:gd name="T39" fmla="*/ 16 h 49"/>
                <a:gd name="T40" fmla="*/ 5 w 47"/>
                <a:gd name="T41" fmla="*/ 20 h 49"/>
                <a:gd name="T42" fmla="*/ 2 w 47"/>
                <a:gd name="T43" fmla="*/ 25 h 49"/>
                <a:gd name="T44" fmla="*/ 1 w 47"/>
                <a:gd name="T45" fmla="*/ 30 h 49"/>
                <a:gd name="T46" fmla="*/ 0 w 47"/>
                <a:gd name="T4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 name="Freeform 56">
              <a:extLst>
                <a:ext uri="{FF2B5EF4-FFF2-40B4-BE49-F238E27FC236}">
                  <a16:creationId xmlns:a16="http://schemas.microsoft.com/office/drawing/2014/main" id="{BAC8748C-BDA8-C640-BCA8-E4C75DF4F8FB}"/>
                </a:ext>
              </a:extLst>
            </p:cNvPr>
            <p:cNvSpPr>
              <a:spLocks/>
            </p:cNvSpPr>
            <p:nvPr userDrawn="1">
              <p:custDataLst>
                <p:tags r:id="rId61"/>
              </p:custDataLst>
            </p:nvPr>
          </p:nvSpPr>
          <p:spPr bwMode="auto">
            <a:xfrm>
              <a:off x="5970047" y="3265612"/>
              <a:ext cx="13014" cy="51823"/>
            </a:xfrm>
            <a:custGeom>
              <a:avLst/>
              <a:gdLst>
                <a:gd name="T0" fmla="*/ 0 w 26"/>
                <a:gd name="T1" fmla="*/ 0 h 9"/>
                <a:gd name="T2" fmla="*/ 0 w 26"/>
                <a:gd name="T3" fmla="*/ 4 h 9"/>
                <a:gd name="T4" fmla="*/ 3 w 26"/>
                <a:gd name="T5" fmla="*/ 7 h 9"/>
                <a:gd name="T6" fmla="*/ 6 w 26"/>
                <a:gd name="T7" fmla="*/ 8 h 9"/>
                <a:gd name="T8" fmla="*/ 11 w 26"/>
                <a:gd name="T9" fmla="*/ 9 h 9"/>
                <a:gd name="T10" fmla="*/ 15 w 26"/>
                <a:gd name="T11" fmla="*/ 8 h 9"/>
                <a:gd name="T12" fmla="*/ 20 w 26"/>
                <a:gd name="T13" fmla="*/ 7 h 9"/>
                <a:gd name="T14" fmla="*/ 23 w 26"/>
                <a:gd name="T15" fmla="*/ 4 h 9"/>
                <a:gd name="T16" fmla="*/ 26 w 26"/>
                <a:gd name="T17" fmla="*/ 0 h 9"/>
                <a:gd name="T18" fmla="*/ 0 w 2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 name="Freeform 57">
              <a:extLst>
                <a:ext uri="{FF2B5EF4-FFF2-40B4-BE49-F238E27FC236}">
                  <a16:creationId xmlns:a16="http://schemas.microsoft.com/office/drawing/2014/main" id="{949BB9D2-4FE5-C943-AE31-44A0597B77AA}"/>
                </a:ext>
              </a:extLst>
            </p:cNvPr>
            <p:cNvSpPr>
              <a:spLocks/>
            </p:cNvSpPr>
            <p:nvPr userDrawn="1">
              <p:custDataLst>
                <p:tags r:id="rId62"/>
              </p:custDataLst>
            </p:nvPr>
          </p:nvSpPr>
          <p:spPr bwMode="auto">
            <a:xfrm>
              <a:off x="5439743" y="2967631"/>
              <a:ext cx="16267" cy="51823"/>
            </a:xfrm>
            <a:custGeom>
              <a:avLst/>
              <a:gdLst>
                <a:gd name="T0" fmla="*/ 0 w 39"/>
                <a:gd name="T1" fmla="*/ 0 h 18"/>
                <a:gd name="T2" fmla="*/ 0 w 39"/>
                <a:gd name="T3" fmla="*/ 18 h 18"/>
                <a:gd name="T4" fmla="*/ 6 w 39"/>
                <a:gd name="T5" fmla="*/ 18 h 18"/>
                <a:gd name="T6" fmla="*/ 13 w 39"/>
                <a:gd name="T7" fmla="*/ 18 h 18"/>
                <a:gd name="T8" fmla="*/ 23 w 39"/>
                <a:gd name="T9" fmla="*/ 17 h 18"/>
                <a:gd name="T10" fmla="*/ 30 w 39"/>
                <a:gd name="T11" fmla="*/ 14 h 18"/>
                <a:gd name="T12" fmla="*/ 34 w 39"/>
                <a:gd name="T13" fmla="*/ 12 h 18"/>
                <a:gd name="T14" fmla="*/ 37 w 39"/>
                <a:gd name="T15" fmla="*/ 10 h 18"/>
                <a:gd name="T16" fmla="*/ 38 w 39"/>
                <a:gd name="T17" fmla="*/ 8 h 18"/>
                <a:gd name="T18" fmla="*/ 39 w 39"/>
                <a:gd name="T19" fmla="*/ 6 h 18"/>
                <a:gd name="T20" fmla="*/ 29 w 39"/>
                <a:gd name="T21" fmla="*/ 5 h 18"/>
                <a:gd name="T22" fmla="*/ 19 w 39"/>
                <a:gd name="T23" fmla="*/ 3 h 18"/>
                <a:gd name="T24" fmla="*/ 10 w 39"/>
                <a:gd name="T25" fmla="*/ 0 h 18"/>
                <a:gd name="T26" fmla="*/ 0 w 3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91" name="Group 58">
              <a:extLst>
                <a:ext uri="{FF2B5EF4-FFF2-40B4-BE49-F238E27FC236}">
                  <a16:creationId xmlns:a16="http://schemas.microsoft.com/office/drawing/2014/main" id="{F466DB90-B300-9D4A-868A-BA7A590A1BB9}"/>
                </a:ext>
              </a:extLst>
            </p:cNvPr>
            <p:cNvGrpSpPr>
              <a:grpSpLocks/>
            </p:cNvGrpSpPr>
            <p:nvPr userDrawn="1">
              <p:custDataLst>
                <p:tags r:id="rId63"/>
              </p:custDataLst>
            </p:nvPr>
          </p:nvGrpSpPr>
          <p:grpSpPr bwMode="auto">
            <a:xfrm>
              <a:off x="5568253" y="2816482"/>
              <a:ext cx="135016" cy="177061"/>
              <a:chOff x="1199" y="2121"/>
              <a:chExt cx="97" cy="123"/>
            </a:xfrm>
            <a:solidFill>
              <a:srgbClr val="DADADA"/>
            </a:solidFill>
          </p:grpSpPr>
          <p:sp>
            <p:nvSpPr>
              <p:cNvPr id="581" name="Freeform 59">
                <a:extLst>
                  <a:ext uri="{FF2B5EF4-FFF2-40B4-BE49-F238E27FC236}">
                    <a16:creationId xmlns:a16="http://schemas.microsoft.com/office/drawing/2014/main" id="{51C7039B-A3E7-D64E-AD39-176F9604D38E}"/>
                  </a:ext>
                </a:extLst>
              </p:cNvPr>
              <p:cNvSpPr>
                <a:spLocks/>
              </p:cNvSpPr>
              <p:nvPr/>
            </p:nvSpPr>
            <p:spPr bwMode="auto">
              <a:xfrm>
                <a:off x="1274" y="2236"/>
                <a:ext cx="16" cy="8"/>
              </a:xfrm>
              <a:custGeom>
                <a:avLst/>
                <a:gdLst>
                  <a:gd name="T0" fmla="*/ 0 w 52"/>
                  <a:gd name="T1" fmla="*/ 25 h 25"/>
                  <a:gd name="T2" fmla="*/ 7 w 52"/>
                  <a:gd name="T3" fmla="*/ 25 h 25"/>
                  <a:gd name="T4" fmla="*/ 15 w 52"/>
                  <a:gd name="T5" fmla="*/ 24 h 25"/>
                  <a:gd name="T6" fmla="*/ 23 w 52"/>
                  <a:gd name="T7" fmla="*/ 22 h 25"/>
                  <a:gd name="T8" fmla="*/ 30 w 52"/>
                  <a:gd name="T9" fmla="*/ 19 h 25"/>
                  <a:gd name="T10" fmla="*/ 38 w 52"/>
                  <a:gd name="T11" fmla="*/ 15 h 25"/>
                  <a:gd name="T12" fmla="*/ 43 w 52"/>
                  <a:gd name="T13" fmla="*/ 11 h 25"/>
                  <a:gd name="T14" fmla="*/ 49 w 52"/>
                  <a:gd name="T15" fmla="*/ 6 h 25"/>
                  <a:gd name="T16" fmla="*/ 52 w 52"/>
                  <a:gd name="T17" fmla="*/ 0 h 25"/>
                  <a:gd name="T18" fmla="*/ 40 w 52"/>
                  <a:gd name="T19" fmla="*/ 0 h 25"/>
                  <a:gd name="T20" fmla="*/ 31 w 52"/>
                  <a:gd name="T21" fmla="*/ 0 h 25"/>
                  <a:gd name="T22" fmla="*/ 23 w 52"/>
                  <a:gd name="T23" fmla="*/ 1 h 25"/>
                  <a:gd name="T24" fmla="*/ 16 w 52"/>
                  <a:gd name="T25" fmla="*/ 3 h 25"/>
                  <a:gd name="T26" fmla="*/ 11 w 52"/>
                  <a:gd name="T27" fmla="*/ 6 h 25"/>
                  <a:gd name="T28" fmla="*/ 5 w 52"/>
                  <a:gd name="T29" fmla="*/ 10 h 25"/>
                  <a:gd name="T30" fmla="*/ 2 w 52"/>
                  <a:gd name="T31" fmla="*/ 16 h 25"/>
                  <a:gd name="T32" fmla="*/ 0 w 5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2" name="Freeform 60">
                <a:extLst>
                  <a:ext uri="{FF2B5EF4-FFF2-40B4-BE49-F238E27FC236}">
                    <a16:creationId xmlns:a16="http://schemas.microsoft.com/office/drawing/2014/main" id="{5C9E1C87-85AB-FF4F-9FB1-DEEB1A46E078}"/>
                  </a:ext>
                </a:extLst>
              </p:cNvPr>
              <p:cNvSpPr>
                <a:spLocks/>
              </p:cNvSpPr>
              <p:nvPr/>
            </p:nvSpPr>
            <p:spPr bwMode="auto">
              <a:xfrm>
                <a:off x="1199" y="2131"/>
                <a:ext cx="11" cy="4"/>
              </a:xfrm>
              <a:custGeom>
                <a:avLst/>
                <a:gdLst>
                  <a:gd name="T0" fmla="*/ 0 w 33"/>
                  <a:gd name="T1" fmla="*/ 0 h 13"/>
                  <a:gd name="T2" fmla="*/ 0 w 33"/>
                  <a:gd name="T3" fmla="*/ 6 h 13"/>
                  <a:gd name="T4" fmla="*/ 0 w 33"/>
                  <a:gd name="T5" fmla="*/ 13 h 13"/>
                  <a:gd name="T6" fmla="*/ 9 w 33"/>
                  <a:gd name="T7" fmla="*/ 13 h 13"/>
                  <a:gd name="T8" fmla="*/ 16 w 33"/>
                  <a:gd name="T9" fmla="*/ 13 h 13"/>
                  <a:gd name="T10" fmla="*/ 24 w 33"/>
                  <a:gd name="T11" fmla="*/ 11 h 13"/>
                  <a:gd name="T12" fmla="*/ 33 w 33"/>
                  <a:gd name="T13" fmla="*/ 6 h 13"/>
                  <a:gd name="T14" fmla="*/ 24 w 33"/>
                  <a:gd name="T15" fmla="*/ 3 h 13"/>
                  <a:gd name="T16" fmla="*/ 16 w 33"/>
                  <a:gd name="T17" fmla="*/ 1 h 13"/>
                  <a:gd name="T18" fmla="*/ 9 w 33"/>
                  <a:gd name="T19" fmla="*/ 0 h 13"/>
                  <a:gd name="T20" fmla="*/ 0 w 3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3" name="Freeform 61">
                <a:extLst>
                  <a:ext uri="{FF2B5EF4-FFF2-40B4-BE49-F238E27FC236}">
                    <a16:creationId xmlns:a16="http://schemas.microsoft.com/office/drawing/2014/main" id="{3FDC13AD-0B65-1040-8560-6CEFAE46E4ED}"/>
                  </a:ext>
                </a:extLst>
              </p:cNvPr>
              <p:cNvSpPr>
                <a:spLocks/>
              </p:cNvSpPr>
              <p:nvPr/>
            </p:nvSpPr>
            <p:spPr bwMode="auto">
              <a:xfrm>
                <a:off x="1210" y="2121"/>
                <a:ext cx="20" cy="28"/>
              </a:xfrm>
              <a:custGeom>
                <a:avLst/>
                <a:gdLst>
                  <a:gd name="T0" fmla="*/ 26 w 67"/>
                  <a:gd name="T1" fmla="*/ 18 h 86"/>
                  <a:gd name="T2" fmla="*/ 0 w 67"/>
                  <a:gd name="T3" fmla="*/ 0 h 86"/>
                  <a:gd name="T4" fmla="*/ 26 w 67"/>
                  <a:gd name="T5" fmla="*/ 0 h 86"/>
                  <a:gd name="T6" fmla="*/ 29 w 67"/>
                  <a:gd name="T7" fmla="*/ 4 h 86"/>
                  <a:gd name="T8" fmla="*/ 33 w 67"/>
                  <a:gd name="T9" fmla="*/ 8 h 86"/>
                  <a:gd name="T10" fmla="*/ 36 w 67"/>
                  <a:gd name="T11" fmla="*/ 11 h 86"/>
                  <a:gd name="T12" fmla="*/ 39 w 67"/>
                  <a:gd name="T13" fmla="*/ 14 h 86"/>
                  <a:gd name="T14" fmla="*/ 47 w 67"/>
                  <a:gd name="T15" fmla="*/ 17 h 86"/>
                  <a:gd name="T16" fmla="*/ 54 w 67"/>
                  <a:gd name="T17" fmla="*/ 18 h 86"/>
                  <a:gd name="T18" fmla="*/ 58 w 67"/>
                  <a:gd name="T19" fmla="*/ 30 h 86"/>
                  <a:gd name="T20" fmla="*/ 62 w 67"/>
                  <a:gd name="T21" fmla="*/ 40 h 86"/>
                  <a:gd name="T22" fmla="*/ 63 w 67"/>
                  <a:gd name="T23" fmla="*/ 45 h 86"/>
                  <a:gd name="T24" fmla="*/ 66 w 67"/>
                  <a:gd name="T25" fmla="*/ 50 h 86"/>
                  <a:gd name="T26" fmla="*/ 66 w 67"/>
                  <a:gd name="T27" fmla="*/ 55 h 86"/>
                  <a:gd name="T28" fmla="*/ 67 w 67"/>
                  <a:gd name="T29" fmla="*/ 61 h 86"/>
                  <a:gd name="T30" fmla="*/ 63 w 67"/>
                  <a:gd name="T31" fmla="*/ 74 h 86"/>
                  <a:gd name="T32" fmla="*/ 60 w 67"/>
                  <a:gd name="T33" fmla="*/ 86 h 86"/>
                  <a:gd name="T34" fmla="*/ 55 w 67"/>
                  <a:gd name="T35" fmla="*/ 69 h 86"/>
                  <a:gd name="T36" fmla="*/ 51 w 67"/>
                  <a:gd name="T37" fmla="*/ 54 h 86"/>
                  <a:gd name="T38" fmla="*/ 50 w 67"/>
                  <a:gd name="T39" fmla="*/ 47 h 86"/>
                  <a:gd name="T40" fmla="*/ 50 w 67"/>
                  <a:gd name="T41" fmla="*/ 41 h 86"/>
                  <a:gd name="T42" fmla="*/ 51 w 67"/>
                  <a:gd name="T43" fmla="*/ 35 h 86"/>
                  <a:gd name="T44" fmla="*/ 54 w 67"/>
                  <a:gd name="T45" fmla="*/ 30 h 86"/>
                  <a:gd name="T46" fmla="*/ 44 w 67"/>
                  <a:gd name="T47" fmla="*/ 30 h 86"/>
                  <a:gd name="T48" fmla="*/ 35 w 67"/>
                  <a:gd name="T49" fmla="*/ 29 h 86"/>
                  <a:gd name="T50" fmla="*/ 32 w 67"/>
                  <a:gd name="T51" fmla="*/ 27 h 86"/>
                  <a:gd name="T52" fmla="*/ 28 w 67"/>
                  <a:gd name="T53" fmla="*/ 25 h 86"/>
                  <a:gd name="T54" fmla="*/ 27 w 67"/>
                  <a:gd name="T55" fmla="*/ 22 h 86"/>
                  <a:gd name="T56" fmla="*/ 26 w 67"/>
                  <a:gd name="T57" fmla="*/ 1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4" name="Freeform 62">
                <a:extLst>
                  <a:ext uri="{FF2B5EF4-FFF2-40B4-BE49-F238E27FC236}">
                    <a16:creationId xmlns:a16="http://schemas.microsoft.com/office/drawing/2014/main" id="{6B699510-8AB4-2145-ABF7-38FA471DE1BE}"/>
                  </a:ext>
                </a:extLst>
              </p:cNvPr>
              <p:cNvSpPr>
                <a:spLocks/>
              </p:cNvSpPr>
              <p:nvPr/>
            </p:nvSpPr>
            <p:spPr bwMode="auto">
              <a:xfrm>
                <a:off x="1201" y="2159"/>
                <a:ext cx="16" cy="28"/>
              </a:xfrm>
              <a:custGeom>
                <a:avLst/>
                <a:gdLst>
                  <a:gd name="T0" fmla="*/ 27 w 49"/>
                  <a:gd name="T1" fmla="*/ 12 h 86"/>
                  <a:gd name="T2" fmla="*/ 20 w 49"/>
                  <a:gd name="T3" fmla="*/ 6 h 86"/>
                  <a:gd name="T4" fmla="*/ 14 w 49"/>
                  <a:gd name="T5" fmla="*/ 0 h 86"/>
                  <a:gd name="T6" fmla="*/ 9 w 49"/>
                  <a:gd name="T7" fmla="*/ 5 h 86"/>
                  <a:gd name="T8" fmla="*/ 5 w 49"/>
                  <a:gd name="T9" fmla="*/ 13 h 86"/>
                  <a:gd name="T10" fmla="*/ 1 w 49"/>
                  <a:gd name="T11" fmla="*/ 21 h 86"/>
                  <a:gd name="T12" fmla="*/ 0 w 49"/>
                  <a:gd name="T13" fmla="*/ 30 h 86"/>
                  <a:gd name="T14" fmla="*/ 0 w 49"/>
                  <a:gd name="T15" fmla="*/ 36 h 86"/>
                  <a:gd name="T16" fmla="*/ 3 w 49"/>
                  <a:gd name="T17" fmla="*/ 43 h 86"/>
                  <a:gd name="T18" fmla="*/ 5 w 49"/>
                  <a:gd name="T19" fmla="*/ 50 h 86"/>
                  <a:gd name="T20" fmla="*/ 8 w 49"/>
                  <a:gd name="T21" fmla="*/ 58 h 86"/>
                  <a:gd name="T22" fmla="*/ 12 w 49"/>
                  <a:gd name="T23" fmla="*/ 66 h 86"/>
                  <a:gd name="T24" fmla="*/ 17 w 49"/>
                  <a:gd name="T25" fmla="*/ 74 h 86"/>
                  <a:gd name="T26" fmla="*/ 22 w 49"/>
                  <a:gd name="T27" fmla="*/ 80 h 86"/>
                  <a:gd name="T28" fmla="*/ 27 w 49"/>
                  <a:gd name="T29" fmla="*/ 86 h 86"/>
                  <a:gd name="T30" fmla="*/ 31 w 49"/>
                  <a:gd name="T31" fmla="*/ 79 h 86"/>
                  <a:gd name="T32" fmla="*/ 37 w 49"/>
                  <a:gd name="T33" fmla="*/ 69 h 86"/>
                  <a:gd name="T34" fmla="*/ 42 w 49"/>
                  <a:gd name="T35" fmla="*/ 57 h 86"/>
                  <a:gd name="T36" fmla="*/ 46 w 49"/>
                  <a:gd name="T37" fmla="*/ 45 h 86"/>
                  <a:gd name="T38" fmla="*/ 49 w 49"/>
                  <a:gd name="T39" fmla="*/ 39 h 86"/>
                  <a:gd name="T40" fmla="*/ 49 w 49"/>
                  <a:gd name="T41" fmla="*/ 33 h 86"/>
                  <a:gd name="T42" fmla="*/ 49 w 49"/>
                  <a:gd name="T43" fmla="*/ 26 h 86"/>
                  <a:gd name="T44" fmla="*/ 48 w 49"/>
                  <a:gd name="T45" fmla="*/ 22 h 86"/>
                  <a:gd name="T46" fmla="*/ 44 w 49"/>
                  <a:gd name="T47" fmla="*/ 18 h 86"/>
                  <a:gd name="T48" fmla="*/ 40 w 49"/>
                  <a:gd name="T49" fmla="*/ 15 h 86"/>
                  <a:gd name="T50" fmla="*/ 34 w 49"/>
                  <a:gd name="T51" fmla="*/ 13 h 86"/>
                  <a:gd name="T52" fmla="*/ 27 w 49"/>
                  <a:gd name="T53"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5" name="Freeform 63">
                <a:extLst>
                  <a:ext uri="{FF2B5EF4-FFF2-40B4-BE49-F238E27FC236}">
                    <a16:creationId xmlns:a16="http://schemas.microsoft.com/office/drawing/2014/main" id="{A84F284B-7B31-844A-BA9A-A09DD42C8054}"/>
                  </a:ext>
                </a:extLst>
              </p:cNvPr>
              <p:cNvSpPr>
                <a:spLocks/>
              </p:cNvSpPr>
              <p:nvPr/>
            </p:nvSpPr>
            <p:spPr bwMode="auto">
              <a:xfrm>
                <a:off x="1226" y="2161"/>
                <a:ext cx="2" cy="4"/>
              </a:xfrm>
              <a:custGeom>
                <a:avLst/>
                <a:gdLst>
                  <a:gd name="T0" fmla="*/ 0 w 6"/>
                  <a:gd name="T1" fmla="*/ 12 h 12"/>
                  <a:gd name="T2" fmla="*/ 6 w 6"/>
                  <a:gd name="T3" fmla="*/ 0 h 12"/>
                  <a:gd name="T4" fmla="*/ 4 w 6"/>
                  <a:gd name="T5" fmla="*/ 0 h 12"/>
                  <a:gd name="T6" fmla="*/ 2 w 6"/>
                  <a:gd name="T7" fmla="*/ 2 h 12"/>
                  <a:gd name="T8" fmla="*/ 1 w 6"/>
                  <a:gd name="T9" fmla="*/ 4 h 12"/>
                  <a:gd name="T10" fmla="*/ 0 w 6"/>
                  <a:gd name="T11" fmla="*/ 6 h 12"/>
                  <a:gd name="T12" fmla="*/ 0 w 6"/>
                  <a:gd name="T13" fmla="*/ 10 h 12"/>
                  <a:gd name="T14" fmla="*/ 0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12"/>
                    </a:moveTo>
                    <a:lnTo>
                      <a:pt x="6" y="0"/>
                    </a:lnTo>
                    <a:lnTo>
                      <a:pt x="4" y="0"/>
                    </a:lnTo>
                    <a:lnTo>
                      <a:pt x="2" y="2"/>
                    </a:lnTo>
                    <a:lnTo>
                      <a:pt x="1" y="4"/>
                    </a:lnTo>
                    <a:lnTo>
                      <a:pt x="0" y="6"/>
                    </a:lnTo>
                    <a:lnTo>
                      <a:pt x="0" y="10"/>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6" name="Freeform 64">
                <a:extLst>
                  <a:ext uri="{FF2B5EF4-FFF2-40B4-BE49-F238E27FC236}">
                    <a16:creationId xmlns:a16="http://schemas.microsoft.com/office/drawing/2014/main" id="{5480B412-1C68-BE4D-8009-E6561656AA88}"/>
                  </a:ext>
                </a:extLst>
              </p:cNvPr>
              <p:cNvSpPr>
                <a:spLocks/>
              </p:cNvSpPr>
              <p:nvPr/>
            </p:nvSpPr>
            <p:spPr bwMode="auto">
              <a:xfrm>
                <a:off x="1230" y="2154"/>
                <a:ext cx="13" cy="15"/>
              </a:xfrm>
              <a:custGeom>
                <a:avLst/>
                <a:gdLst>
                  <a:gd name="T0" fmla="*/ 0 w 39"/>
                  <a:gd name="T1" fmla="*/ 0 h 48"/>
                  <a:gd name="T2" fmla="*/ 11 w 39"/>
                  <a:gd name="T3" fmla="*/ 9 h 48"/>
                  <a:gd name="T4" fmla="*/ 22 w 39"/>
                  <a:gd name="T5" fmla="*/ 17 h 48"/>
                  <a:gd name="T6" fmla="*/ 32 w 39"/>
                  <a:gd name="T7" fmla="*/ 24 h 48"/>
                  <a:gd name="T8" fmla="*/ 39 w 39"/>
                  <a:gd name="T9" fmla="*/ 30 h 48"/>
                  <a:gd name="T10" fmla="*/ 36 w 39"/>
                  <a:gd name="T11" fmla="*/ 39 h 48"/>
                  <a:gd name="T12" fmla="*/ 33 w 39"/>
                  <a:gd name="T13" fmla="*/ 48 h 48"/>
                  <a:gd name="T14" fmla="*/ 18 w 39"/>
                  <a:gd name="T15" fmla="*/ 36 h 48"/>
                  <a:gd name="T16" fmla="*/ 8 w 39"/>
                  <a:gd name="T17" fmla="*/ 26 h 48"/>
                  <a:gd name="T18" fmla="*/ 4 w 39"/>
                  <a:gd name="T19" fmla="*/ 21 h 48"/>
                  <a:gd name="T20" fmla="*/ 2 w 39"/>
                  <a:gd name="T21" fmla="*/ 15 h 48"/>
                  <a:gd name="T22" fmla="*/ 0 w 39"/>
                  <a:gd name="T23" fmla="*/ 8 h 48"/>
                  <a:gd name="T24" fmla="*/ 0 w 39"/>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7" name="Freeform 65">
                <a:extLst>
                  <a:ext uri="{FF2B5EF4-FFF2-40B4-BE49-F238E27FC236}">
                    <a16:creationId xmlns:a16="http://schemas.microsoft.com/office/drawing/2014/main" id="{C93E70B5-E8D5-E04E-8B9D-787D099EE9C7}"/>
                  </a:ext>
                </a:extLst>
              </p:cNvPr>
              <p:cNvSpPr>
                <a:spLocks/>
              </p:cNvSpPr>
              <p:nvPr/>
            </p:nvSpPr>
            <p:spPr bwMode="auto">
              <a:xfrm>
                <a:off x="1247" y="2167"/>
                <a:ext cx="6" cy="14"/>
              </a:xfrm>
              <a:custGeom>
                <a:avLst/>
                <a:gdLst>
                  <a:gd name="T0" fmla="*/ 7 w 16"/>
                  <a:gd name="T1" fmla="*/ 0 h 43"/>
                  <a:gd name="T2" fmla="*/ 11 w 16"/>
                  <a:gd name="T3" fmla="*/ 9 h 43"/>
                  <a:gd name="T4" fmla="*/ 15 w 16"/>
                  <a:gd name="T5" fmla="*/ 16 h 43"/>
                  <a:gd name="T6" fmla="*/ 16 w 16"/>
                  <a:gd name="T7" fmla="*/ 22 h 43"/>
                  <a:gd name="T8" fmla="*/ 16 w 16"/>
                  <a:gd name="T9" fmla="*/ 27 h 43"/>
                  <a:gd name="T10" fmla="*/ 15 w 16"/>
                  <a:gd name="T11" fmla="*/ 31 h 43"/>
                  <a:gd name="T12" fmla="*/ 11 w 16"/>
                  <a:gd name="T13" fmla="*/ 35 h 43"/>
                  <a:gd name="T14" fmla="*/ 7 w 16"/>
                  <a:gd name="T15" fmla="*/ 39 h 43"/>
                  <a:gd name="T16" fmla="*/ 0 w 16"/>
                  <a:gd name="T17" fmla="*/ 43 h 43"/>
                  <a:gd name="T18" fmla="*/ 2 w 16"/>
                  <a:gd name="T19" fmla="*/ 28 h 43"/>
                  <a:gd name="T20" fmla="*/ 4 w 16"/>
                  <a:gd name="T21" fmla="*/ 18 h 43"/>
                  <a:gd name="T22" fmla="*/ 6 w 16"/>
                  <a:gd name="T23" fmla="*/ 9 h 43"/>
                  <a:gd name="T24" fmla="*/ 7 w 16"/>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8" name="Freeform 66">
                <a:extLst>
                  <a:ext uri="{FF2B5EF4-FFF2-40B4-BE49-F238E27FC236}">
                    <a16:creationId xmlns:a16="http://schemas.microsoft.com/office/drawing/2014/main" id="{5F4522F0-5BE1-7B4E-9AE9-8FBE53918450}"/>
                  </a:ext>
                </a:extLst>
              </p:cNvPr>
              <p:cNvSpPr>
                <a:spLocks/>
              </p:cNvSpPr>
              <p:nvPr/>
            </p:nvSpPr>
            <p:spPr bwMode="auto">
              <a:xfrm>
                <a:off x="1248" y="2190"/>
                <a:ext cx="8" cy="12"/>
              </a:xfrm>
              <a:custGeom>
                <a:avLst/>
                <a:gdLst>
                  <a:gd name="T0" fmla="*/ 24 w 24"/>
                  <a:gd name="T1" fmla="*/ 36 h 37"/>
                  <a:gd name="T2" fmla="*/ 19 w 24"/>
                  <a:gd name="T3" fmla="*/ 27 h 37"/>
                  <a:gd name="T4" fmla="*/ 15 w 24"/>
                  <a:gd name="T5" fmla="*/ 18 h 37"/>
                  <a:gd name="T6" fmla="*/ 12 w 24"/>
                  <a:gd name="T7" fmla="*/ 9 h 37"/>
                  <a:gd name="T8" fmla="*/ 11 w 24"/>
                  <a:gd name="T9" fmla="*/ 0 h 37"/>
                  <a:gd name="T10" fmla="*/ 6 w 24"/>
                  <a:gd name="T11" fmla="*/ 10 h 37"/>
                  <a:gd name="T12" fmla="*/ 3 w 24"/>
                  <a:gd name="T13" fmla="*/ 19 h 37"/>
                  <a:gd name="T14" fmla="*/ 1 w 24"/>
                  <a:gd name="T15" fmla="*/ 26 h 37"/>
                  <a:gd name="T16" fmla="*/ 0 w 24"/>
                  <a:gd name="T17" fmla="*/ 31 h 37"/>
                  <a:gd name="T18" fmla="*/ 1 w 24"/>
                  <a:gd name="T19" fmla="*/ 33 h 37"/>
                  <a:gd name="T20" fmla="*/ 2 w 24"/>
                  <a:gd name="T21" fmla="*/ 35 h 37"/>
                  <a:gd name="T22" fmla="*/ 4 w 24"/>
                  <a:gd name="T23" fmla="*/ 36 h 37"/>
                  <a:gd name="T24" fmla="*/ 6 w 24"/>
                  <a:gd name="T25" fmla="*/ 37 h 37"/>
                  <a:gd name="T26" fmla="*/ 14 w 24"/>
                  <a:gd name="T27" fmla="*/ 37 h 37"/>
                  <a:gd name="T28" fmla="*/ 24 w 24"/>
                  <a:gd name="T2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9" name="Freeform 67">
                <a:extLst>
                  <a:ext uri="{FF2B5EF4-FFF2-40B4-BE49-F238E27FC236}">
                    <a16:creationId xmlns:a16="http://schemas.microsoft.com/office/drawing/2014/main" id="{37819EE3-C39A-DD49-B237-F1948B14E1FE}"/>
                  </a:ext>
                </a:extLst>
              </p:cNvPr>
              <p:cNvSpPr>
                <a:spLocks/>
              </p:cNvSpPr>
              <p:nvPr/>
            </p:nvSpPr>
            <p:spPr bwMode="auto">
              <a:xfrm>
                <a:off x="1265" y="2204"/>
                <a:ext cx="11" cy="17"/>
              </a:xfrm>
              <a:custGeom>
                <a:avLst/>
                <a:gdLst>
                  <a:gd name="T0" fmla="*/ 34 w 34"/>
                  <a:gd name="T1" fmla="*/ 0 h 55"/>
                  <a:gd name="T2" fmla="*/ 34 w 34"/>
                  <a:gd name="T3" fmla="*/ 13 h 55"/>
                  <a:gd name="T4" fmla="*/ 34 w 34"/>
                  <a:gd name="T5" fmla="*/ 25 h 55"/>
                  <a:gd name="T6" fmla="*/ 33 w 34"/>
                  <a:gd name="T7" fmla="*/ 32 h 55"/>
                  <a:gd name="T8" fmla="*/ 31 w 34"/>
                  <a:gd name="T9" fmla="*/ 38 h 55"/>
                  <a:gd name="T10" fmla="*/ 29 w 34"/>
                  <a:gd name="T11" fmla="*/ 43 h 55"/>
                  <a:gd name="T12" fmla="*/ 24 w 34"/>
                  <a:gd name="T13" fmla="*/ 47 h 55"/>
                  <a:gd name="T14" fmla="*/ 20 w 34"/>
                  <a:gd name="T15" fmla="*/ 51 h 55"/>
                  <a:gd name="T16" fmla="*/ 14 w 34"/>
                  <a:gd name="T17" fmla="*/ 53 h 55"/>
                  <a:gd name="T18" fmla="*/ 8 w 34"/>
                  <a:gd name="T19" fmla="*/ 55 h 55"/>
                  <a:gd name="T20" fmla="*/ 0 w 34"/>
                  <a:gd name="T21" fmla="*/ 55 h 55"/>
                  <a:gd name="T22" fmla="*/ 9 w 34"/>
                  <a:gd name="T23" fmla="*/ 36 h 55"/>
                  <a:gd name="T24" fmla="*/ 14 w 34"/>
                  <a:gd name="T25" fmla="*/ 21 h 55"/>
                  <a:gd name="T26" fmla="*/ 18 w 34"/>
                  <a:gd name="T27" fmla="*/ 16 h 55"/>
                  <a:gd name="T28" fmla="*/ 22 w 34"/>
                  <a:gd name="T29" fmla="*/ 10 h 55"/>
                  <a:gd name="T30" fmla="*/ 28 w 34"/>
                  <a:gd name="T31" fmla="*/ 5 h 55"/>
                  <a:gd name="T32" fmla="*/ 34 w 34"/>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0" name="Freeform 68">
                <a:extLst>
                  <a:ext uri="{FF2B5EF4-FFF2-40B4-BE49-F238E27FC236}">
                    <a16:creationId xmlns:a16="http://schemas.microsoft.com/office/drawing/2014/main" id="{24B31491-FAD4-4A41-8855-2034160D5B05}"/>
                  </a:ext>
                </a:extLst>
              </p:cNvPr>
              <p:cNvSpPr>
                <a:spLocks/>
              </p:cNvSpPr>
              <p:nvPr/>
            </p:nvSpPr>
            <p:spPr bwMode="auto">
              <a:xfrm>
                <a:off x="1285" y="2215"/>
                <a:ext cx="11" cy="4"/>
              </a:xfrm>
              <a:custGeom>
                <a:avLst/>
                <a:gdLst>
                  <a:gd name="T0" fmla="*/ 0 w 33"/>
                  <a:gd name="T1" fmla="*/ 0 h 12"/>
                  <a:gd name="T2" fmla="*/ 2 w 33"/>
                  <a:gd name="T3" fmla="*/ 4 h 12"/>
                  <a:gd name="T4" fmla="*/ 6 w 33"/>
                  <a:gd name="T5" fmla="*/ 7 h 12"/>
                  <a:gd name="T6" fmla="*/ 10 w 33"/>
                  <a:gd name="T7" fmla="*/ 9 h 12"/>
                  <a:gd name="T8" fmla="*/ 14 w 33"/>
                  <a:gd name="T9" fmla="*/ 11 h 12"/>
                  <a:gd name="T10" fmla="*/ 23 w 33"/>
                  <a:gd name="T11" fmla="*/ 12 h 12"/>
                  <a:gd name="T12" fmla="*/ 33 w 33"/>
                  <a:gd name="T13" fmla="*/ 12 h 12"/>
                  <a:gd name="T14" fmla="*/ 28 w 33"/>
                  <a:gd name="T15" fmla="*/ 8 h 12"/>
                  <a:gd name="T16" fmla="*/ 19 w 33"/>
                  <a:gd name="T17" fmla="*/ 4 h 12"/>
                  <a:gd name="T18" fmla="*/ 10 w 33"/>
                  <a:gd name="T19" fmla="*/ 1 h 12"/>
                  <a:gd name="T20" fmla="*/ 0 w 3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92" name="Freeform 69">
              <a:extLst>
                <a:ext uri="{FF2B5EF4-FFF2-40B4-BE49-F238E27FC236}">
                  <a16:creationId xmlns:a16="http://schemas.microsoft.com/office/drawing/2014/main" id="{78230E83-FD9F-4A4D-8F75-2126745FBAE3}"/>
                </a:ext>
              </a:extLst>
            </p:cNvPr>
            <p:cNvSpPr>
              <a:spLocks/>
            </p:cNvSpPr>
            <p:nvPr userDrawn="1">
              <p:custDataLst>
                <p:tags r:id="rId64"/>
              </p:custDataLst>
            </p:nvPr>
          </p:nvSpPr>
          <p:spPr bwMode="auto">
            <a:xfrm>
              <a:off x="11525219" y="4110607"/>
              <a:ext cx="13014" cy="51823"/>
            </a:xfrm>
            <a:custGeom>
              <a:avLst/>
              <a:gdLst>
                <a:gd name="T0" fmla="*/ 0 w 33"/>
                <a:gd name="T1" fmla="*/ 62 h 62"/>
                <a:gd name="T2" fmla="*/ 0 w 33"/>
                <a:gd name="T3" fmla="*/ 53 h 62"/>
                <a:gd name="T4" fmla="*/ 0 w 33"/>
                <a:gd name="T5" fmla="*/ 45 h 62"/>
                <a:gd name="T6" fmla="*/ 0 w 33"/>
                <a:gd name="T7" fmla="*/ 37 h 62"/>
                <a:gd name="T8" fmla="*/ 0 w 33"/>
                <a:gd name="T9" fmla="*/ 31 h 62"/>
                <a:gd name="T10" fmla="*/ 0 w 33"/>
                <a:gd name="T11" fmla="*/ 26 h 62"/>
                <a:gd name="T12" fmla="*/ 2 w 33"/>
                <a:gd name="T13" fmla="*/ 22 h 62"/>
                <a:gd name="T14" fmla="*/ 4 w 33"/>
                <a:gd name="T15" fmla="*/ 17 h 62"/>
                <a:gd name="T16" fmla="*/ 8 w 33"/>
                <a:gd name="T17" fmla="*/ 13 h 62"/>
                <a:gd name="T18" fmla="*/ 14 w 33"/>
                <a:gd name="T19" fmla="*/ 6 h 62"/>
                <a:gd name="T20" fmla="*/ 20 w 33"/>
                <a:gd name="T21" fmla="*/ 0 h 62"/>
                <a:gd name="T22" fmla="*/ 26 w 33"/>
                <a:gd name="T23" fmla="*/ 6 h 62"/>
                <a:gd name="T24" fmla="*/ 33 w 33"/>
                <a:gd name="T25"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 name="Freeform 70">
              <a:extLst>
                <a:ext uri="{FF2B5EF4-FFF2-40B4-BE49-F238E27FC236}">
                  <a16:creationId xmlns:a16="http://schemas.microsoft.com/office/drawing/2014/main" id="{7CA654A9-0421-244E-BF7F-824F4866630C}"/>
                </a:ext>
              </a:extLst>
            </p:cNvPr>
            <p:cNvSpPr>
              <a:spLocks/>
            </p:cNvSpPr>
            <p:nvPr userDrawn="1">
              <p:custDataLst>
                <p:tags r:id="rId65"/>
              </p:custDataLst>
            </p:nvPr>
          </p:nvSpPr>
          <p:spPr bwMode="auto">
            <a:xfrm>
              <a:off x="11534981" y="4192662"/>
              <a:ext cx="9761" cy="53261"/>
            </a:xfrm>
            <a:custGeom>
              <a:avLst/>
              <a:gdLst>
                <a:gd name="T0" fmla="*/ 0 w 26"/>
                <a:gd name="T1" fmla="*/ 18 h 18"/>
                <a:gd name="T2" fmla="*/ 0 w 26"/>
                <a:gd name="T3" fmla="*/ 0 h 18"/>
                <a:gd name="T4" fmla="*/ 26 w 26"/>
                <a:gd name="T5" fmla="*/ 0 h 18"/>
                <a:gd name="T6" fmla="*/ 6 w 26"/>
                <a:gd name="T7" fmla="*/ 12 h 18"/>
                <a:gd name="T8" fmla="*/ 6 w 26"/>
                <a:gd name="T9" fmla="*/ 6 h 18"/>
              </a:gdLst>
              <a:ahLst/>
              <a:cxnLst>
                <a:cxn ang="0">
                  <a:pos x="T0" y="T1"/>
                </a:cxn>
                <a:cxn ang="0">
                  <a:pos x="T2" y="T3"/>
                </a:cxn>
                <a:cxn ang="0">
                  <a:pos x="T4" y="T5"/>
                </a:cxn>
                <a:cxn ang="0">
                  <a:pos x="T6" y="T7"/>
                </a:cxn>
                <a:cxn ang="0">
                  <a:pos x="T8" y="T9"/>
                </a:cxn>
              </a:cxnLst>
              <a:rect l="0" t="0" r="r" b="b"/>
              <a:pathLst>
                <a:path w="26" h="18">
                  <a:moveTo>
                    <a:pt x="0" y="18"/>
                  </a:moveTo>
                  <a:lnTo>
                    <a:pt x="0" y="0"/>
                  </a:lnTo>
                  <a:lnTo>
                    <a:pt x="26" y="0"/>
                  </a:lnTo>
                  <a:lnTo>
                    <a:pt x="6" y="12"/>
                  </a:lnTo>
                  <a:lnTo>
                    <a:pt x="6"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 name="Freeform 71">
              <a:extLst>
                <a:ext uri="{FF2B5EF4-FFF2-40B4-BE49-F238E27FC236}">
                  <a16:creationId xmlns:a16="http://schemas.microsoft.com/office/drawing/2014/main" id="{BD81F3AF-4D4C-9344-9228-A478196344F2}"/>
                </a:ext>
              </a:extLst>
            </p:cNvPr>
            <p:cNvSpPr>
              <a:spLocks/>
            </p:cNvSpPr>
            <p:nvPr userDrawn="1">
              <p:custDataLst>
                <p:tags r:id="rId66"/>
              </p:custDataLst>
            </p:nvPr>
          </p:nvSpPr>
          <p:spPr bwMode="auto">
            <a:xfrm>
              <a:off x="11652101" y="4110608"/>
              <a:ext cx="79709" cy="118041"/>
            </a:xfrm>
            <a:custGeom>
              <a:avLst/>
              <a:gdLst>
                <a:gd name="T0" fmla="*/ 180 w 180"/>
                <a:gd name="T1" fmla="*/ 222 h 240"/>
                <a:gd name="T2" fmla="*/ 175 w 180"/>
                <a:gd name="T3" fmla="*/ 223 h 240"/>
                <a:gd name="T4" fmla="*/ 171 w 180"/>
                <a:gd name="T5" fmla="*/ 223 h 240"/>
                <a:gd name="T6" fmla="*/ 167 w 180"/>
                <a:gd name="T7" fmla="*/ 225 h 240"/>
                <a:gd name="T8" fmla="*/ 164 w 180"/>
                <a:gd name="T9" fmla="*/ 227 h 240"/>
                <a:gd name="T10" fmla="*/ 158 w 180"/>
                <a:gd name="T11" fmla="*/ 232 h 240"/>
                <a:gd name="T12" fmla="*/ 153 w 180"/>
                <a:gd name="T13" fmla="*/ 240 h 240"/>
                <a:gd name="T14" fmla="*/ 140 w 180"/>
                <a:gd name="T15" fmla="*/ 232 h 240"/>
                <a:gd name="T16" fmla="*/ 131 w 180"/>
                <a:gd name="T17" fmla="*/ 223 h 240"/>
                <a:gd name="T18" fmla="*/ 123 w 180"/>
                <a:gd name="T19" fmla="*/ 214 h 240"/>
                <a:gd name="T20" fmla="*/ 118 w 180"/>
                <a:gd name="T21" fmla="*/ 206 h 240"/>
                <a:gd name="T22" fmla="*/ 112 w 180"/>
                <a:gd name="T23" fmla="*/ 195 h 240"/>
                <a:gd name="T24" fmla="*/ 106 w 180"/>
                <a:gd name="T25" fmla="*/ 185 h 240"/>
                <a:gd name="T26" fmla="*/ 98 w 180"/>
                <a:gd name="T27" fmla="*/ 174 h 240"/>
                <a:gd name="T28" fmla="*/ 87 w 180"/>
                <a:gd name="T29" fmla="*/ 161 h 240"/>
                <a:gd name="T30" fmla="*/ 82 w 180"/>
                <a:gd name="T31" fmla="*/ 153 h 240"/>
                <a:gd name="T32" fmla="*/ 75 w 180"/>
                <a:gd name="T33" fmla="*/ 146 h 240"/>
                <a:gd name="T34" fmla="*/ 70 w 180"/>
                <a:gd name="T35" fmla="*/ 139 h 240"/>
                <a:gd name="T36" fmla="*/ 62 w 180"/>
                <a:gd name="T37" fmla="*/ 133 h 240"/>
                <a:gd name="T38" fmla="*/ 48 w 180"/>
                <a:gd name="T39" fmla="*/ 121 h 240"/>
                <a:gd name="T40" fmla="*/ 33 w 180"/>
                <a:gd name="T41" fmla="*/ 110 h 240"/>
                <a:gd name="T42" fmla="*/ 27 w 180"/>
                <a:gd name="T43" fmla="*/ 104 h 240"/>
                <a:gd name="T44" fmla="*/ 21 w 180"/>
                <a:gd name="T45" fmla="*/ 98 h 240"/>
                <a:gd name="T46" fmla="*/ 15 w 180"/>
                <a:gd name="T47" fmla="*/ 92 h 240"/>
                <a:gd name="T48" fmla="*/ 10 w 180"/>
                <a:gd name="T49" fmla="*/ 84 h 240"/>
                <a:gd name="T50" fmla="*/ 6 w 180"/>
                <a:gd name="T51" fmla="*/ 77 h 240"/>
                <a:gd name="T52" fmla="*/ 4 w 180"/>
                <a:gd name="T53" fmla="*/ 68 h 240"/>
                <a:gd name="T54" fmla="*/ 1 w 180"/>
                <a:gd name="T55" fmla="*/ 60 h 240"/>
                <a:gd name="T56" fmla="*/ 0 w 180"/>
                <a:gd name="T57" fmla="*/ 50 h 240"/>
                <a:gd name="T58" fmla="*/ 0 w 180"/>
                <a:gd name="T59" fmla="*/ 35 h 240"/>
                <a:gd name="T60" fmla="*/ 0 w 180"/>
                <a:gd name="T61" fmla="*/ 25 h 240"/>
                <a:gd name="T62" fmla="*/ 0 w 180"/>
                <a:gd name="T63" fmla="*/ 15 h 240"/>
                <a:gd name="T64" fmla="*/ 0 w 180"/>
                <a:gd name="T65" fmla="*/ 0 h 240"/>
                <a:gd name="T66" fmla="*/ 10 w 180"/>
                <a:gd name="T67" fmla="*/ 8 h 240"/>
                <a:gd name="T68" fmla="*/ 19 w 180"/>
                <a:gd name="T69" fmla="*/ 17 h 240"/>
                <a:gd name="T70" fmla="*/ 27 w 180"/>
                <a:gd name="T71" fmla="*/ 27 h 240"/>
                <a:gd name="T72" fmla="*/ 34 w 180"/>
                <a:gd name="T73" fmla="*/ 38 h 240"/>
                <a:gd name="T74" fmla="*/ 41 w 180"/>
                <a:gd name="T75" fmla="*/ 48 h 240"/>
                <a:gd name="T76" fmla="*/ 46 w 180"/>
                <a:gd name="T77" fmla="*/ 58 h 240"/>
                <a:gd name="T78" fmla="*/ 51 w 180"/>
                <a:gd name="T79" fmla="*/ 66 h 240"/>
                <a:gd name="T80" fmla="*/ 54 w 180"/>
                <a:gd name="T81" fmla="*/ 74 h 240"/>
                <a:gd name="T82" fmla="*/ 60 w 180"/>
                <a:gd name="T83" fmla="*/ 86 h 240"/>
                <a:gd name="T84" fmla="*/ 66 w 180"/>
                <a:gd name="T85" fmla="*/ 98 h 240"/>
                <a:gd name="T86" fmla="*/ 74 w 180"/>
                <a:gd name="T87" fmla="*/ 107 h 240"/>
                <a:gd name="T88" fmla="*/ 82 w 180"/>
                <a:gd name="T89" fmla="*/ 116 h 240"/>
                <a:gd name="T90" fmla="*/ 100 w 180"/>
                <a:gd name="T91" fmla="*/ 133 h 240"/>
                <a:gd name="T92" fmla="*/ 119 w 180"/>
                <a:gd name="T93" fmla="*/ 149 h 240"/>
                <a:gd name="T94" fmla="*/ 139 w 180"/>
                <a:gd name="T95" fmla="*/ 164 h 240"/>
                <a:gd name="T96" fmla="*/ 155 w 180"/>
                <a:gd name="T97" fmla="*/ 180 h 240"/>
                <a:gd name="T98" fmla="*/ 163 w 180"/>
                <a:gd name="T99" fmla="*/ 189 h 240"/>
                <a:gd name="T100" fmla="*/ 169 w 180"/>
                <a:gd name="T101" fmla="*/ 199 h 240"/>
                <a:gd name="T102" fmla="*/ 175 w 180"/>
                <a:gd name="T103" fmla="*/ 210 h 240"/>
                <a:gd name="T104" fmla="*/ 180 w 180"/>
                <a:gd name="T105"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 name="Freeform 72">
              <a:extLst>
                <a:ext uri="{FF2B5EF4-FFF2-40B4-BE49-F238E27FC236}">
                  <a16:creationId xmlns:a16="http://schemas.microsoft.com/office/drawing/2014/main" id="{D3B80293-2FD2-1C47-83CE-9B4269AB2A9E}"/>
                </a:ext>
              </a:extLst>
            </p:cNvPr>
            <p:cNvSpPr>
              <a:spLocks/>
            </p:cNvSpPr>
            <p:nvPr userDrawn="1">
              <p:custDataLst>
                <p:tags r:id="rId67"/>
              </p:custDataLst>
            </p:nvPr>
          </p:nvSpPr>
          <p:spPr bwMode="auto">
            <a:xfrm>
              <a:off x="11652101" y="4086137"/>
              <a:ext cx="14640" cy="51823"/>
            </a:xfrm>
            <a:custGeom>
              <a:avLst/>
              <a:gdLst>
                <a:gd name="T0" fmla="*/ 0 w 27"/>
                <a:gd name="T1" fmla="*/ 0 h 30"/>
                <a:gd name="T2" fmla="*/ 1 w 27"/>
                <a:gd name="T3" fmla="*/ 5 h 30"/>
                <a:gd name="T4" fmla="*/ 3 w 27"/>
                <a:gd name="T5" fmla="*/ 11 h 30"/>
                <a:gd name="T6" fmla="*/ 4 w 27"/>
                <a:gd name="T7" fmla="*/ 14 h 30"/>
                <a:gd name="T8" fmla="*/ 4 w 27"/>
                <a:gd name="T9" fmla="*/ 19 h 30"/>
                <a:gd name="T10" fmla="*/ 3 w 27"/>
                <a:gd name="T11" fmla="*/ 24 h 30"/>
                <a:gd name="T12" fmla="*/ 0 w 27"/>
                <a:gd name="T13" fmla="*/ 30 h 30"/>
                <a:gd name="T14" fmla="*/ 17 w 27"/>
                <a:gd name="T15" fmla="*/ 27 h 30"/>
                <a:gd name="T16" fmla="*/ 27 w 27"/>
                <a:gd name="T17" fmla="*/ 24 h 30"/>
                <a:gd name="T18" fmla="*/ 23 w 27"/>
                <a:gd name="T19" fmla="*/ 20 h 30"/>
                <a:gd name="T20" fmla="*/ 17 w 27"/>
                <a:gd name="T21" fmla="*/ 12 h 30"/>
                <a:gd name="T22" fmla="*/ 11 w 27"/>
                <a:gd name="T23" fmla="*/ 8 h 30"/>
                <a:gd name="T24" fmla="*/ 7 w 27"/>
                <a:gd name="T25" fmla="*/ 4 h 30"/>
                <a:gd name="T26" fmla="*/ 4 w 27"/>
                <a:gd name="T27" fmla="*/ 1 h 30"/>
                <a:gd name="T28" fmla="*/ 0 w 27"/>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18" name="Group 73">
              <a:extLst>
                <a:ext uri="{FF2B5EF4-FFF2-40B4-BE49-F238E27FC236}">
                  <a16:creationId xmlns:a16="http://schemas.microsoft.com/office/drawing/2014/main" id="{89276D6B-E2F0-784C-B998-1E841B84876D}"/>
                </a:ext>
              </a:extLst>
            </p:cNvPr>
            <p:cNvGrpSpPr>
              <a:grpSpLocks/>
            </p:cNvGrpSpPr>
            <p:nvPr userDrawn="1">
              <p:custDataLst>
                <p:tags r:id="rId68"/>
              </p:custDataLst>
            </p:nvPr>
          </p:nvGrpSpPr>
          <p:grpSpPr bwMode="auto">
            <a:xfrm>
              <a:off x="11334897" y="4558298"/>
              <a:ext cx="470115" cy="367077"/>
              <a:chOff x="5372" y="3323"/>
              <a:chExt cx="341" cy="253"/>
            </a:xfrm>
            <a:solidFill>
              <a:srgbClr val="DADADA"/>
            </a:solidFill>
          </p:grpSpPr>
          <p:sp>
            <p:nvSpPr>
              <p:cNvPr id="578" name="Freeform 74">
                <a:extLst>
                  <a:ext uri="{FF2B5EF4-FFF2-40B4-BE49-F238E27FC236}">
                    <a16:creationId xmlns:a16="http://schemas.microsoft.com/office/drawing/2014/main" id="{30891E16-4B1E-DE4F-A929-63EAB9FCD301}"/>
                  </a:ext>
                </a:extLst>
              </p:cNvPr>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9" name="Freeform 75">
                <a:extLst>
                  <a:ext uri="{FF2B5EF4-FFF2-40B4-BE49-F238E27FC236}">
                    <a16:creationId xmlns:a16="http://schemas.microsoft.com/office/drawing/2014/main" id="{2CD37E5D-320B-7B4D-9304-FD3C9C79BE9C}"/>
                  </a:ext>
                </a:extLst>
              </p:cNvPr>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0" name="Freeform 76">
                <a:extLst>
                  <a:ext uri="{FF2B5EF4-FFF2-40B4-BE49-F238E27FC236}">
                    <a16:creationId xmlns:a16="http://schemas.microsoft.com/office/drawing/2014/main" id="{C3F4F108-8777-2D45-AC3F-EF82DD70486D}"/>
                  </a:ext>
                </a:extLst>
              </p:cNvPr>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19" name="Freeform 77">
              <a:extLst>
                <a:ext uri="{FF2B5EF4-FFF2-40B4-BE49-F238E27FC236}">
                  <a16:creationId xmlns:a16="http://schemas.microsoft.com/office/drawing/2014/main" id="{554232A8-6E21-7847-AB3F-0ED0383778D0}"/>
                </a:ext>
              </a:extLst>
            </p:cNvPr>
            <p:cNvSpPr>
              <a:spLocks/>
            </p:cNvSpPr>
            <p:nvPr userDrawn="1">
              <p:custDataLst>
                <p:tags r:id="rId69"/>
              </p:custDataLst>
            </p:nvPr>
          </p:nvSpPr>
          <p:spPr bwMode="auto">
            <a:xfrm>
              <a:off x="10968890" y="3340467"/>
              <a:ext cx="9761" cy="51823"/>
            </a:xfrm>
            <a:custGeom>
              <a:avLst/>
              <a:gdLst>
                <a:gd name="T0" fmla="*/ 0 w 21"/>
                <a:gd name="T1" fmla="*/ 43 h 62"/>
                <a:gd name="T2" fmla="*/ 1 w 21"/>
                <a:gd name="T3" fmla="*/ 29 h 62"/>
                <a:gd name="T4" fmla="*/ 3 w 21"/>
                <a:gd name="T5" fmla="*/ 17 h 62"/>
                <a:gd name="T6" fmla="*/ 4 w 21"/>
                <a:gd name="T7" fmla="*/ 11 h 62"/>
                <a:gd name="T8" fmla="*/ 6 w 21"/>
                <a:gd name="T9" fmla="*/ 7 h 62"/>
                <a:gd name="T10" fmla="*/ 9 w 21"/>
                <a:gd name="T11" fmla="*/ 3 h 62"/>
                <a:gd name="T12" fmla="*/ 15 w 21"/>
                <a:gd name="T13" fmla="*/ 0 h 62"/>
                <a:gd name="T14" fmla="*/ 15 w 21"/>
                <a:gd name="T15" fmla="*/ 15 h 62"/>
                <a:gd name="T16" fmla="*/ 18 w 21"/>
                <a:gd name="T17" fmla="*/ 31 h 62"/>
                <a:gd name="T18" fmla="*/ 20 w 21"/>
                <a:gd name="T19" fmla="*/ 44 h 62"/>
                <a:gd name="T20" fmla="*/ 21 w 21"/>
                <a:gd name="T21" fmla="*/ 49 h 62"/>
                <a:gd name="T22" fmla="*/ 10 w 21"/>
                <a:gd name="T23" fmla="*/ 55 h 62"/>
                <a:gd name="T24" fmla="*/ 0 w 21"/>
                <a:gd name="T25" fmla="*/ 62 h 62"/>
                <a:gd name="T26" fmla="*/ 0 w 21"/>
                <a:gd name="T2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0" name="Freeform 78">
              <a:extLst>
                <a:ext uri="{FF2B5EF4-FFF2-40B4-BE49-F238E27FC236}">
                  <a16:creationId xmlns:a16="http://schemas.microsoft.com/office/drawing/2014/main" id="{79F401DA-7C26-2E4C-8012-534501D10DC3}"/>
                </a:ext>
              </a:extLst>
            </p:cNvPr>
            <p:cNvSpPr>
              <a:spLocks/>
            </p:cNvSpPr>
            <p:nvPr userDrawn="1">
              <p:custDataLst>
                <p:tags r:id="rId70"/>
              </p:custDataLst>
            </p:nvPr>
          </p:nvSpPr>
          <p:spPr bwMode="auto">
            <a:xfrm>
              <a:off x="11713916" y="4158112"/>
              <a:ext cx="14640" cy="51823"/>
            </a:xfrm>
            <a:custGeom>
              <a:avLst/>
              <a:gdLst>
                <a:gd name="T0" fmla="*/ 0 w 33"/>
                <a:gd name="T1" fmla="*/ 0 h 24"/>
                <a:gd name="T2" fmla="*/ 5 w 33"/>
                <a:gd name="T3" fmla="*/ 5 h 24"/>
                <a:gd name="T4" fmla="*/ 10 w 33"/>
                <a:gd name="T5" fmla="*/ 10 h 24"/>
                <a:gd name="T6" fmla="*/ 11 w 33"/>
                <a:gd name="T7" fmla="*/ 13 h 24"/>
                <a:gd name="T8" fmla="*/ 12 w 33"/>
                <a:gd name="T9" fmla="*/ 16 h 24"/>
                <a:gd name="T10" fmla="*/ 13 w 33"/>
                <a:gd name="T11" fmla="*/ 20 h 24"/>
                <a:gd name="T12" fmla="*/ 13 w 33"/>
                <a:gd name="T13" fmla="*/ 24 h 24"/>
                <a:gd name="T14" fmla="*/ 33 w 33"/>
                <a:gd name="T15" fmla="*/ 0 h 24"/>
                <a:gd name="T16" fmla="*/ 24 w 33"/>
                <a:gd name="T17" fmla="*/ 0 h 24"/>
                <a:gd name="T18" fmla="*/ 16 w 33"/>
                <a:gd name="T19" fmla="*/ 0 h 24"/>
                <a:gd name="T20" fmla="*/ 9 w 33"/>
                <a:gd name="T21" fmla="*/ 0 h 24"/>
                <a:gd name="T22" fmla="*/ 0 w 33"/>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1" name="Freeform 79">
              <a:extLst>
                <a:ext uri="{FF2B5EF4-FFF2-40B4-BE49-F238E27FC236}">
                  <a16:creationId xmlns:a16="http://schemas.microsoft.com/office/drawing/2014/main" id="{A12AF347-48A1-A449-A5DC-D4D2064A0136}"/>
                </a:ext>
              </a:extLst>
            </p:cNvPr>
            <p:cNvSpPr>
              <a:spLocks/>
            </p:cNvSpPr>
            <p:nvPr userDrawn="1">
              <p:custDataLst>
                <p:tags r:id="rId71"/>
              </p:custDataLst>
            </p:nvPr>
          </p:nvSpPr>
          <p:spPr bwMode="auto">
            <a:xfrm>
              <a:off x="11736690" y="4166750"/>
              <a:ext cx="17894" cy="53261"/>
            </a:xfrm>
            <a:custGeom>
              <a:avLst/>
              <a:gdLst>
                <a:gd name="T0" fmla="*/ 26 w 33"/>
                <a:gd name="T1" fmla="*/ 25 h 25"/>
                <a:gd name="T2" fmla="*/ 29 w 33"/>
                <a:gd name="T3" fmla="*/ 22 h 25"/>
                <a:gd name="T4" fmla="*/ 33 w 33"/>
                <a:gd name="T5" fmla="*/ 18 h 25"/>
                <a:gd name="T6" fmla="*/ 33 w 33"/>
                <a:gd name="T7" fmla="*/ 0 h 25"/>
                <a:gd name="T8" fmla="*/ 25 w 33"/>
                <a:gd name="T9" fmla="*/ 0 h 25"/>
                <a:gd name="T10" fmla="*/ 16 w 33"/>
                <a:gd name="T11" fmla="*/ 0 h 25"/>
                <a:gd name="T12" fmla="*/ 6 w 33"/>
                <a:gd name="T13" fmla="*/ 0 h 25"/>
                <a:gd name="T14" fmla="*/ 0 w 33"/>
                <a:gd name="T15" fmla="*/ 0 h 25"/>
                <a:gd name="T16" fmla="*/ 26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2" name="Freeform 80">
              <a:extLst>
                <a:ext uri="{FF2B5EF4-FFF2-40B4-BE49-F238E27FC236}">
                  <a16:creationId xmlns:a16="http://schemas.microsoft.com/office/drawing/2014/main" id="{7C66D3CC-B1C6-D143-8E04-D42089EF0667}"/>
                </a:ext>
              </a:extLst>
            </p:cNvPr>
            <p:cNvSpPr>
              <a:spLocks/>
            </p:cNvSpPr>
            <p:nvPr userDrawn="1">
              <p:custDataLst>
                <p:tags r:id="rId72"/>
              </p:custDataLst>
            </p:nvPr>
          </p:nvSpPr>
          <p:spPr bwMode="auto">
            <a:xfrm>
              <a:off x="11033956" y="3330390"/>
              <a:ext cx="1627" cy="50383"/>
            </a:xfrm>
            <a:custGeom>
              <a:avLst/>
              <a:gdLst>
                <a:gd name="T0" fmla="*/ 0 w 7"/>
                <a:gd name="T1" fmla="*/ 7 w 7"/>
                <a:gd name="T2" fmla="*/ 0 w 7"/>
              </a:gdLst>
              <a:ahLst/>
              <a:cxnLst>
                <a:cxn ang="0">
                  <a:pos x="T0" y="0"/>
                </a:cxn>
                <a:cxn ang="0">
                  <a:pos x="T1" y="0"/>
                </a:cxn>
                <a:cxn ang="0">
                  <a:pos x="T2" y="0"/>
                </a:cxn>
              </a:cxnLst>
              <a:rect l="0" t="0" r="r" b="b"/>
              <a:pathLst>
                <a:path w="7">
                  <a:moveTo>
                    <a:pt x="0" y="0"/>
                  </a:moveTo>
                  <a:lnTo>
                    <a:pt x="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3" name="Freeform 81">
              <a:extLst>
                <a:ext uri="{FF2B5EF4-FFF2-40B4-BE49-F238E27FC236}">
                  <a16:creationId xmlns:a16="http://schemas.microsoft.com/office/drawing/2014/main" id="{850A8CB9-4CB2-7647-BE51-647A55EAF12D}"/>
                </a:ext>
              </a:extLst>
            </p:cNvPr>
            <p:cNvSpPr>
              <a:spLocks/>
            </p:cNvSpPr>
            <p:nvPr userDrawn="1">
              <p:custDataLst>
                <p:tags r:id="rId73"/>
              </p:custDataLst>
            </p:nvPr>
          </p:nvSpPr>
          <p:spPr bwMode="auto">
            <a:xfrm>
              <a:off x="11094144" y="3280006"/>
              <a:ext cx="6507" cy="51823"/>
            </a:xfrm>
            <a:custGeom>
              <a:avLst/>
              <a:gdLst>
                <a:gd name="T0" fmla="*/ 16 w 16"/>
                <a:gd name="T1" fmla="*/ 0 h 25"/>
                <a:gd name="T2" fmla="*/ 16 w 16"/>
                <a:gd name="T3" fmla="*/ 6 h 25"/>
                <a:gd name="T4" fmla="*/ 14 w 16"/>
                <a:gd name="T5" fmla="*/ 13 h 25"/>
                <a:gd name="T6" fmla="*/ 13 w 16"/>
                <a:gd name="T7" fmla="*/ 16 h 25"/>
                <a:gd name="T8" fmla="*/ 11 w 16"/>
                <a:gd name="T9" fmla="*/ 20 h 25"/>
                <a:gd name="T10" fmla="*/ 7 w 16"/>
                <a:gd name="T11" fmla="*/ 23 h 25"/>
                <a:gd name="T12" fmla="*/ 3 w 16"/>
                <a:gd name="T13" fmla="*/ 25 h 25"/>
                <a:gd name="T14" fmla="*/ 1 w 16"/>
                <a:gd name="T15" fmla="*/ 24 h 25"/>
                <a:gd name="T16" fmla="*/ 0 w 16"/>
                <a:gd name="T17" fmla="*/ 21 h 25"/>
                <a:gd name="T18" fmla="*/ 1 w 16"/>
                <a:gd name="T19" fmla="*/ 18 h 25"/>
                <a:gd name="T20" fmla="*/ 2 w 16"/>
                <a:gd name="T21" fmla="*/ 13 h 25"/>
                <a:gd name="T22" fmla="*/ 4 w 16"/>
                <a:gd name="T23" fmla="*/ 9 h 25"/>
                <a:gd name="T24" fmla="*/ 7 w 16"/>
                <a:gd name="T25" fmla="*/ 4 h 25"/>
                <a:gd name="T26" fmla="*/ 11 w 16"/>
                <a:gd name="T27" fmla="*/ 1 h 25"/>
                <a:gd name="T28" fmla="*/ 16 w 1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4" name="Freeform 82">
              <a:extLst>
                <a:ext uri="{FF2B5EF4-FFF2-40B4-BE49-F238E27FC236}">
                  <a16:creationId xmlns:a16="http://schemas.microsoft.com/office/drawing/2014/main" id="{D7DBB974-5B18-8543-B1A2-ABC012ACF4E9}"/>
                </a:ext>
              </a:extLst>
            </p:cNvPr>
            <p:cNvSpPr>
              <a:spLocks/>
            </p:cNvSpPr>
            <p:nvPr userDrawn="1">
              <p:custDataLst>
                <p:tags r:id="rId74"/>
              </p:custDataLst>
            </p:nvPr>
          </p:nvSpPr>
          <p:spPr bwMode="auto">
            <a:xfrm>
              <a:off x="11209641" y="3179240"/>
              <a:ext cx="4881" cy="51823"/>
            </a:xfrm>
            <a:custGeom>
              <a:avLst/>
              <a:gdLst>
                <a:gd name="T0" fmla="*/ 0 w 14"/>
                <a:gd name="T1" fmla="*/ 0 h 18"/>
                <a:gd name="T2" fmla="*/ 3 w 14"/>
                <a:gd name="T3" fmla="*/ 1 h 18"/>
                <a:gd name="T4" fmla="*/ 5 w 14"/>
                <a:gd name="T5" fmla="*/ 2 h 18"/>
                <a:gd name="T6" fmla="*/ 7 w 14"/>
                <a:gd name="T7" fmla="*/ 4 h 18"/>
                <a:gd name="T8" fmla="*/ 9 w 14"/>
                <a:gd name="T9" fmla="*/ 7 h 18"/>
                <a:gd name="T10" fmla="*/ 13 w 14"/>
                <a:gd name="T11" fmla="*/ 13 h 18"/>
                <a:gd name="T12" fmla="*/ 14 w 14"/>
                <a:gd name="T13" fmla="*/ 18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5" name="Freeform 83">
              <a:extLst>
                <a:ext uri="{FF2B5EF4-FFF2-40B4-BE49-F238E27FC236}">
                  <a16:creationId xmlns:a16="http://schemas.microsoft.com/office/drawing/2014/main" id="{AB975813-CE30-EE43-89E2-909297FBD87B}"/>
                </a:ext>
              </a:extLst>
            </p:cNvPr>
            <p:cNvSpPr>
              <a:spLocks/>
            </p:cNvSpPr>
            <p:nvPr userDrawn="1">
              <p:custDataLst>
                <p:tags r:id="rId75"/>
              </p:custDataLst>
            </p:nvPr>
          </p:nvSpPr>
          <p:spPr bwMode="auto">
            <a:xfrm>
              <a:off x="11365803" y="3812629"/>
              <a:ext cx="27654" cy="53261"/>
            </a:xfrm>
            <a:custGeom>
              <a:avLst/>
              <a:gdLst>
                <a:gd name="T0" fmla="*/ 0 w 67"/>
                <a:gd name="T1" fmla="*/ 0 h 74"/>
                <a:gd name="T2" fmla="*/ 1 w 67"/>
                <a:gd name="T3" fmla="*/ 17 h 74"/>
                <a:gd name="T4" fmla="*/ 3 w 67"/>
                <a:gd name="T5" fmla="*/ 30 h 74"/>
                <a:gd name="T6" fmla="*/ 7 w 67"/>
                <a:gd name="T7" fmla="*/ 41 h 74"/>
                <a:gd name="T8" fmla="*/ 12 w 67"/>
                <a:gd name="T9" fmla="*/ 50 h 74"/>
                <a:gd name="T10" fmla="*/ 17 w 67"/>
                <a:gd name="T11" fmla="*/ 58 h 74"/>
                <a:gd name="T12" fmla="*/ 23 w 67"/>
                <a:gd name="T13" fmla="*/ 64 h 74"/>
                <a:gd name="T14" fmla="*/ 28 w 67"/>
                <a:gd name="T15" fmla="*/ 69 h 74"/>
                <a:gd name="T16" fmla="*/ 33 w 67"/>
                <a:gd name="T17" fmla="*/ 74 h 74"/>
                <a:gd name="T18" fmla="*/ 44 w 67"/>
                <a:gd name="T19" fmla="*/ 65 h 74"/>
                <a:gd name="T20" fmla="*/ 55 w 67"/>
                <a:gd name="T21" fmla="*/ 55 h 74"/>
                <a:gd name="T22" fmla="*/ 59 w 67"/>
                <a:gd name="T23" fmla="*/ 49 h 74"/>
                <a:gd name="T24" fmla="*/ 63 w 67"/>
                <a:gd name="T25" fmla="*/ 43 h 74"/>
                <a:gd name="T26" fmla="*/ 66 w 67"/>
                <a:gd name="T27" fmla="*/ 37 h 74"/>
                <a:gd name="T28" fmla="*/ 67 w 67"/>
                <a:gd name="T29" fmla="*/ 30 h 74"/>
                <a:gd name="T30" fmla="*/ 67 w 67"/>
                <a:gd name="T31" fmla="*/ 25 h 74"/>
                <a:gd name="T32" fmla="*/ 67 w 67"/>
                <a:gd name="T33" fmla="*/ 18 h 74"/>
                <a:gd name="T34" fmla="*/ 67 w 67"/>
                <a:gd name="T35" fmla="*/ 9 h 74"/>
                <a:gd name="T36" fmla="*/ 67 w 67"/>
                <a:gd name="T37" fmla="*/ 0 h 74"/>
                <a:gd name="T38" fmla="*/ 48 w 67"/>
                <a:gd name="T39" fmla="*/ 0 h 74"/>
                <a:gd name="T40" fmla="*/ 33 w 67"/>
                <a:gd name="T41" fmla="*/ 0 h 74"/>
                <a:gd name="T42" fmla="*/ 17 w 67"/>
                <a:gd name="T43" fmla="*/ 0 h 74"/>
                <a:gd name="T44" fmla="*/ 0 w 6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6" name="Freeform 84">
              <a:extLst>
                <a:ext uri="{FF2B5EF4-FFF2-40B4-BE49-F238E27FC236}">
                  <a16:creationId xmlns:a16="http://schemas.microsoft.com/office/drawing/2014/main" id="{3485CDE8-C22D-0C4B-9DEB-E338AB76ACF2}"/>
                </a:ext>
              </a:extLst>
            </p:cNvPr>
            <p:cNvSpPr>
              <a:spLocks/>
            </p:cNvSpPr>
            <p:nvPr userDrawn="1">
              <p:custDataLst>
                <p:tags r:id="rId76"/>
              </p:custDataLst>
            </p:nvPr>
          </p:nvSpPr>
          <p:spPr bwMode="auto">
            <a:xfrm>
              <a:off x="11430870" y="3825583"/>
              <a:ext cx="13014" cy="51823"/>
            </a:xfrm>
            <a:custGeom>
              <a:avLst/>
              <a:gdLst>
                <a:gd name="T0" fmla="*/ 0 w 34"/>
                <a:gd name="T1" fmla="*/ 0 h 38"/>
                <a:gd name="T2" fmla="*/ 2 w 34"/>
                <a:gd name="T3" fmla="*/ 3 h 38"/>
                <a:gd name="T4" fmla="*/ 4 w 34"/>
                <a:gd name="T5" fmla="*/ 7 h 38"/>
                <a:gd name="T6" fmla="*/ 5 w 34"/>
                <a:gd name="T7" fmla="*/ 11 h 38"/>
                <a:gd name="T8" fmla="*/ 6 w 34"/>
                <a:gd name="T9" fmla="*/ 16 h 38"/>
                <a:gd name="T10" fmla="*/ 10 w 34"/>
                <a:gd name="T11" fmla="*/ 28 h 38"/>
                <a:gd name="T12" fmla="*/ 13 w 34"/>
                <a:gd name="T13" fmla="*/ 38 h 38"/>
                <a:gd name="T14" fmla="*/ 16 w 34"/>
                <a:gd name="T15" fmla="*/ 37 h 38"/>
                <a:gd name="T16" fmla="*/ 20 w 34"/>
                <a:gd name="T17" fmla="*/ 36 h 38"/>
                <a:gd name="T18" fmla="*/ 23 w 34"/>
                <a:gd name="T19" fmla="*/ 34 h 38"/>
                <a:gd name="T20" fmla="*/ 26 w 34"/>
                <a:gd name="T21" fmla="*/ 31 h 38"/>
                <a:gd name="T22" fmla="*/ 28 w 34"/>
                <a:gd name="T23" fmla="*/ 28 h 38"/>
                <a:gd name="T24" fmla="*/ 32 w 34"/>
                <a:gd name="T25" fmla="*/ 24 h 38"/>
                <a:gd name="T26" fmla="*/ 33 w 34"/>
                <a:gd name="T27" fmla="*/ 21 h 38"/>
                <a:gd name="T28" fmla="*/ 34 w 34"/>
                <a:gd name="T29" fmla="*/ 19 h 38"/>
                <a:gd name="T30" fmla="*/ 31 w 34"/>
                <a:gd name="T31" fmla="*/ 18 h 38"/>
                <a:gd name="T32" fmla="*/ 28 w 34"/>
                <a:gd name="T33" fmla="*/ 17 h 38"/>
                <a:gd name="T34" fmla="*/ 26 w 34"/>
                <a:gd name="T35" fmla="*/ 14 h 38"/>
                <a:gd name="T36" fmla="*/ 24 w 34"/>
                <a:gd name="T37" fmla="*/ 12 h 38"/>
                <a:gd name="T38" fmla="*/ 19 w 34"/>
                <a:gd name="T39" fmla="*/ 6 h 38"/>
                <a:gd name="T40" fmla="*/ 13 w 34"/>
                <a:gd name="T41" fmla="*/ 0 h 38"/>
                <a:gd name="T42" fmla="*/ 6 w 34"/>
                <a:gd name="T43" fmla="*/ 0 h 38"/>
                <a:gd name="T44" fmla="*/ 0 w 3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7" name="Freeform 85">
              <a:extLst>
                <a:ext uri="{FF2B5EF4-FFF2-40B4-BE49-F238E27FC236}">
                  <a16:creationId xmlns:a16="http://schemas.microsoft.com/office/drawing/2014/main" id="{F4CEB88B-7EC8-3B42-8311-84379E06A99D}"/>
                </a:ext>
              </a:extLst>
            </p:cNvPr>
            <p:cNvSpPr>
              <a:spLocks/>
            </p:cNvSpPr>
            <p:nvPr userDrawn="1">
              <p:custDataLst>
                <p:tags r:id="rId77"/>
              </p:custDataLst>
            </p:nvPr>
          </p:nvSpPr>
          <p:spPr bwMode="auto">
            <a:xfrm>
              <a:off x="11284468" y="3622612"/>
              <a:ext cx="26027" cy="50383"/>
            </a:xfrm>
            <a:custGeom>
              <a:avLst/>
              <a:gdLst>
                <a:gd name="T0" fmla="*/ 53 w 53"/>
                <a:gd name="T1" fmla="*/ 23 h 23"/>
                <a:gd name="T2" fmla="*/ 53 w 53"/>
                <a:gd name="T3" fmla="*/ 4 h 23"/>
                <a:gd name="T4" fmla="*/ 49 w 53"/>
                <a:gd name="T5" fmla="*/ 2 h 23"/>
                <a:gd name="T6" fmla="*/ 45 w 53"/>
                <a:gd name="T7" fmla="*/ 1 h 23"/>
                <a:gd name="T8" fmla="*/ 42 w 53"/>
                <a:gd name="T9" fmla="*/ 0 h 23"/>
                <a:gd name="T10" fmla="*/ 38 w 53"/>
                <a:gd name="T11" fmla="*/ 0 h 23"/>
                <a:gd name="T12" fmla="*/ 31 w 53"/>
                <a:gd name="T13" fmla="*/ 1 h 23"/>
                <a:gd name="T14" fmla="*/ 24 w 53"/>
                <a:gd name="T15" fmla="*/ 4 h 23"/>
                <a:gd name="T16" fmla="*/ 11 w 53"/>
                <a:gd name="T17" fmla="*/ 13 h 23"/>
                <a:gd name="T18" fmla="*/ 0 w 53"/>
                <a:gd name="T19" fmla="*/ 23 h 23"/>
                <a:gd name="T20" fmla="*/ 53 w 53"/>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8" name="Freeform 86">
              <a:extLst>
                <a:ext uri="{FF2B5EF4-FFF2-40B4-BE49-F238E27FC236}">
                  <a16:creationId xmlns:a16="http://schemas.microsoft.com/office/drawing/2014/main" id="{07286757-D28C-8C48-8A42-5EFC4D9FDB0E}"/>
                </a:ext>
              </a:extLst>
            </p:cNvPr>
            <p:cNvSpPr>
              <a:spLocks/>
            </p:cNvSpPr>
            <p:nvPr userDrawn="1">
              <p:custDataLst>
                <p:tags r:id="rId78"/>
              </p:custDataLst>
            </p:nvPr>
          </p:nvSpPr>
          <p:spPr bwMode="auto">
            <a:xfrm>
              <a:off x="11225908" y="3599579"/>
              <a:ext cx="11388" cy="51823"/>
            </a:xfrm>
            <a:custGeom>
              <a:avLst/>
              <a:gdLst>
                <a:gd name="T0" fmla="*/ 0 w 26"/>
                <a:gd name="T1" fmla="*/ 0 h 12"/>
                <a:gd name="T2" fmla="*/ 4 w 26"/>
                <a:gd name="T3" fmla="*/ 4 h 12"/>
                <a:gd name="T4" fmla="*/ 11 w 26"/>
                <a:gd name="T5" fmla="*/ 8 h 12"/>
                <a:gd name="T6" fmla="*/ 14 w 26"/>
                <a:gd name="T7" fmla="*/ 9 h 12"/>
                <a:gd name="T8" fmla="*/ 18 w 26"/>
                <a:gd name="T9" fmla="*/ 11 h 12"/>
                <a:gd name="T10" fmla="*/ 22 w 26"/>
                <a:gd name="T11" fmla="*/ 11 h 12"/>
                <a:gd name="T12" fmla="*/ 26 w 26"/>
                <a:gd name="T13" fmla="*/ 12 h 12"/>
                <a:gd name="T14" fmla="*/ 21 w 26"/>
                <a:gd name="T15" fmla="*/ 7 h 12"/>
                <a:gd name="T16" fmla="*/ 13 w 26"/>
                <a:gd name="T17" fmla="*/ 3 h 12"/>
                <a:gd name="T18" fmla="*/ 5 w 26"/>
                <a:gd name="T19" fmla="*/ 1 h 12"/>
                <a:gd name="T20" fmla="*/ 0 w 2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9" name="Freeform 87">
              <a:extLst>
                <a:ext uri="{FF2B5EF4-FFF2-40B4-BE49-F238E27FC236}">
                  <a16:creationId xmlns:a16="http://schemas.microsoft.com/office/drawing/2014/main" id="{6F2B7564-0A59-C145-8F62-6D9EB10F7622}"/>
                </a:ext>
              </a:extLst>
            </p:cNvPr>
            <p:cNvSpPr>
              <a:spLocks/>
            </p:cNvSpPr>
            <p:nvPr userDrawn="1">
              <p:custDataLst>
                <p:tags r:id="rId79"/>
              </p:custDataLst>
            </p:nvPr>
          </p:nvSpPr>
          <p:spPr bwMode="auto">
            <a:xfrm>
              <a:off x="11430870" y="3900438"/>
              <a:ext cx="32534" cy="51823"/>
            </a:xfrm>
            <a:custGeom>
              <a:avLst/>
              <a:gdLst>
                <a:gd name="T0" fmla="*/ 0 w 73"/>
                <a:gd name="T1" fmla="*/ 20 w 73"/>
                <a:gd name="T2" fmla="*/ 37 w 73"/>
                <a:gd name="T3" fmla="*/ 55 w 73"/>
                <a:gd name="T4" fmla="*/ 73 w 73"/>
              </a:gdLst>
              <a:ahLst/>
              <a:cxnLst>
                <a:cxn ang="0">
                  <a:pos x="T0" y="0"/>
                </a:cxn>
                <a:cxn ang="0">
                  <a:pos x="T1" y="0"/>
                </a:cxn>
                <a:cxn ang="0">
                  <a:pos x="T2" y="0"/>
                </a:cxn>
                <a:cxn ang="0">
                  <a:pos x="T3" y="0"/>
                </a:cxn>
                <a:cxn ang="0">
                  <a:pos x="T4" y="0"/>
                </a:cxn>
              </a:cxnLst>
              <a:rect l="0" t="0" r="r" b="b"/>
              <a:pathLst>
                <a:path w="73">
                  <a:moveTo>
                    <a:pt x="0" y="0"/>
                  </a:moveTo>
                  <a:lnTo>
                    <a:pt x="20" y="0"/>
                  </a:lnTo>
                  <a:lnTo>
                    <a:pt x="37" y="0"/>
                  </a:lnTo>
                  <a:lnTo>
                    <a:pt x="55" y="0"/>
                  </a:lnTo>
                  <a:lnTo>
                    <a:pt x="7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0" name="Freeform 88">
              <a:extLst>
                <a:ext uri="{FF2B5EF4-FFF2-40B4-BE49-F238E27FC236}">
                  <a16:creationId xmlns:a16="http://schemas.microsoft.com/office/drawing/2014/main" id="{A24CD3C9-7AC9-F044-9ADC-6620B23CEDB6}"/>
                </a:ext>
              </a:extLst>
            </p:cNvPr>
            <p:cNvSpPr>
              <a:spLocks/>
            </p:cNvSpPr>
            <p:nvPr userDrawn="1">
              <p:custDataLst>
                <p:tags r:id="rId80"/>
              </p:custDataLst>
            </p:nvPr>
          </p:nvSpPr>
          <p:spPr bwMode="auto">
            <a:xfrm>
              <a:off x="11385324" y="3890362"/>
              <a:ext cx="22774" cy="51823"/>
            </a:xfrm>
            <a:custGeom>
              <a:avLst/>
              <a:gdLst>
                <a:gd name="T0" fmla="*/ 0 w 53"/>
                <a:gd name="T1" fmla="*/ 0 h 3"/>
                <a:gd name="T2" fmla="*/ 14 w 53"/>
                <a:gd name="T3" fmla="*/ 0 h 3"/>
                <a:gd name="T4" fmla="*/ 27 w 53"/>
                <a:gd name="T5" fmla="*/ 3 h 3"/>
                <a:gd name="T6" fmla="*/ 32 w 53"/>
                <a:gd name="T7" fmla="*/ 3 h 3"/>
                <a:gd name="T8" fmla="*/ 39 w 53"/>
                <a:gd name="T9" fmla="*/ 3 h 3"/>
                <a:gd name="T10" fmla="*/ 45 w 53"/>
                <a:gd name="T11" fmla="*/ 1 h 3"/>
                <a:gd name="T12" fmla="*/ 53 w 5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3" h="3">
                  <a:moveTo>
                    <a:pt x="0" y="0"/>
                  </a:moveTo>
                  <a:lnTo>
                    <a:pt x="14" y="0"/>
                  </a:lnTo>
                  <a:lnTo>
                    <a:pt x="27" y="3"/>
                  </a:lnTo>
                  <a:lnTo>
                    <a:pt x="32" y="3"/>
                  </a:lnTo>
                  <a:lnTo>
                    <a:pt x="39" y="3"/>
                  </a:lnTo>
                  <a:lnTo>
                    <a:pt x="45" y="1"/>
                  </a:lnTo>
                  <a:lnTo>
                    <a:pt x="5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1" name="Line 89">
              <a:extLst>
                <a:ext uri="{FF2B5EF4-FFF2-40B4-BE49-F238E27FC236}">
                  <a16:creationId xmlns:a16="http://schemas.microsoft.com/office/drawing/2014/main" id="{71989BCC-27AF-F646-8357-4F02F80AD778}"/>
                </a:ext>
              </a:extLst>
            </p:cNvPr>
            <p:cNvSpPr>
              <a:spLocks noChangeShapeType="1"/>
            </p:cNvSpPr>
            <p:nvPr userDrawn="1">
              <p:custDataLst>
                <p:tags r:id="rId81"/>
              </p:custDataLst>
            </p:nvPr>
          </p:nvSpPr>
          <p:spPr bwMode="auto">
            <a:xfrm>
              <a:off x="11419486" y="3877406"/>
              <a:ext cx="21146" cy="575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2" name="Freeform 90">
              <a:extLst>
                <a:ext uri="{FF2B5EF4-FFF2-40B4-BE49-F238E27FC236}">
                  <a16:creationId xmlns:a16="http://schemas.microsoft.com/office/drawing/2014/main" id="{00B1F5BE-2DEC-1E4B-B167-A7C1384B1F97}"/>
                </a:ext>
              </a:extLst>
            </p:cNvPr>
            <p:cNvSpPr>
              <a:spLocks/>
            </p:cNvSpPr>
            <p:nvPr userDrawn="1">
              <p:custDataLst>
                <p:tags r:id="rId82"/>
              </p:custDataLst>
            </p:nvPr>
          </p:nvSpPr>
          <p:spPr bwMode="auto">
            <a:xfrm>
              <a:off x="11440631" y="3883164"/>
              <a:ext cx="1627" cy="51823"/>
            </a:xfrm>
            <a:custGeom>
              <a:avLst/>
              <a:gdLst>
                <a:gd name="T0" fmla="*/ 0 h 13"/>
                <a:gd name="T1" fmla="*/ 6 h 13"/>
                <a:gd name="T2" fmla="*/ 13 h 13"/>
              </a:gdLst>
              <a:ahLst/>
              <a:cxnLst>
                <a:cxn ang="0">
                  <a:pos x="0" y="T0"/>
                </a:cxn>
                <a:cxn ang="0">
                  <a:pos x="0" y="T1"/>
                </a:cxn>
                <a:cxn ang="0">
                  <a:pos x="0" y="T2"/>
                </a:cxn>
              </a:cxnLst>
              <a:rect l="0" t="0" r="r" b="b"/>
              <a:pathLst>
                <a:path h="13">
                  <a:moveTo>
                    <a:pt x="0" y="0"/>
                  </a:moveTo>
                  <a:lnTo>
                    <a:pt x="0" y="6"/>
                  </a:lnTo>
                  <a:lnTo>
                    <a:pt x="0"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3" name="Freeform 91">
              <a:extLst>
                <a:ext uri="{FF2B5EF4-FFF2-40B4-BE49-F238E27FC236}">
                  <a16:creationId xmlns:a16="http://schemas.microsoft.com/office/drawing/2014/main" id="{BE7D6175-19C4-1644-98D5-07FAC91C431C}"/>
                </a:ext>
              </a:extLst>
            </p:cNvPr>
            <p:cNvSpPr>
              <a:spLocks/>
            </p:cNvSpPr>
            <p:nvPr userDrawn="1">
              <p:custDataLst>
                <p:tags r:id="rId83"/>
              </p:custDataLst>
            </p:nvPr>
          </p:nvSpPr>
          <p:spPr bwMode="auto">
            <a:xfrm>
              <a:off x="11393458" y="3877406"/>
              <a:ext cx="14640" cy="53262"/>
            </a:xfrm>
            <a:custGeom>
              <a:avLst/>
              <a:gdLst>
                <a:gd name="T0" fmla="*/ 0 w 26"/>
                <a:gd name="T1" fmla="*/ 15 w 26"/>
                <a:gd name="T2" fmla="*/ 26 w 26"/>
              </a:gdLst>
              <a:ahLst/>
              <a:cxnLst>
                <a:cxn ang="0">
                  <a:pos x="T0" y="0"/>
                </a:cxn>
                <a:cxn ang="0">
                  <a:pos x="T1" y="0"/>
                </a:cxn>
                <a:cxn ang="0">
                  <a:pos x="T2" y="0"/>
                </a:cxn>
              </a:cxnLst>
              <a:rect l="0" t="0" r="r" b="b"/>
              <a:pathLst>
                <a:path w="26">
                  <a:moveTo>
                    <a:pt x="0" y="0"/>
                  </a:moveTo>
                  <a:lnTo>
                    <a:pt x="15" y="0"/>
                  </a:lnTo>
                  <a:lnTo>
                    <a:pt x="2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4" name="Freeform 92">
              <a:extLst>
                <a:ext uri="{FF2B5EF4-FFF2-40B4-BE49-F238E27FC236}">
                  <a16:creationId xmlns:a16="http://schemas.microsoft.com/office/drawing/2014/main" id="{81C20E97-3F37-3741-8388-8E59740A0539}"/>
                </a:ext>
              </a:extLst>
            </p:cNvPr>
            <p:cNvSpPr>
              <a:spLocks/>
            </p:cNvSpPr>
            <p:nvPr userDrawn="1">
              <p:custDataLst>
                <p:tags r:id="rId84"/>
              </p:custDataLst>
            </p:nvPr>
          </p:nvSpPr>
          <p:spPr bwMode="auto">
            <a:xfrm>
              <a:off x="11386950" y="3860133"/>
              <a:ext cx="6507" cy="54702"/>
            </a:xfrm>
            <a:custGeom>
              <a:avLst/>
              <a:gdLst>
                <a:gd name="T0" fmla="*/ 20 w 20"/>
                <a:gd name="T1" fmla="*/ 0 h 25"/>
                <a:gd name="T2" fmla="*/ 0 w 20"/>
                <a:gd name="T3" fmla="*/ 13 h 25"/>
                <a:gd name="T4" fmla="*/ 4 w 20"/>
                <a:gd name="T5" fmla="*/ 18 h 25"/>
                <a:gd name="T6" fmla="*/ 10 w 20"/>
                <a:gd name="T7" fmla="*/ 21 h 25"/>
                <a:gd name="T8" fmla="*/ 14 w 20"/>
                <a:gd name="T9" fmla="*/ 24 h 25"/>
                <a:gd name="T10" fmla="*/ 20 w 20"/>
                <a:gd name="T11" fmla="*/ 25 h 25"/>
                <a:gd name="T12" fmla="*/ 20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0"/>
                  </a:moveTo>
                  <a:lnTo>
                    <a:pt x="0" y="13"/>
                  </a:lnTo>
                  <a:lnTo>
                    <a:pt x="4" y="18"/>
                  </a:lnTo>
                  <a:lnTo>
                    <a:pt x="10" y="21"/>
                  </a:lnTo>
                  <a:lnTo>
                    <a:pt x="14" y="24"/>
                  </a:lnTo>
                  <a:lnTo>
                    <a:pt x="20" y="25"/>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5" name="Freeform 93">
              <a:extLst>
                <a:ext uri="{FF2B5EF4-FFF2-40B4-BE49-F238E27FC236}">
                  <a16:creationId xmlns:a16="http://schemas.microsoft.com/office/drawing/2014/main" id="{42DD15A5-C3C1-1A4A-8CF1-66A9A62C7433}"/>
                </a:ext>
              </a:extLst>
            </p:cNvPr>
            <p:cNvSpPr>
              <a:spLocks/>
            </p:cNvSpPr>
            <p:nvPr userDrawn="1">
              <p:custDataLst>
                <p:tags r:id="rId85"/>
              </p:custDataLst>
            </p:nvPr>
          </p:nvSpPr>
          <p:spPr bwMode="auto">
            <a:xfrm>
              <a:off x="11469911" y="3612534"/>
              <a:ext cx="1627" cy="51823"/>
            </a:xfrm>
            <a:custGeom>
              <a:avLst/>
              <a:gdLst>
                <a:gd name="T0" fmla="*/ 0 w 6"/>
                <a:gd name="T1" fmla="*/ 24 h 24"/>
                <a:gd name="T2" fmla="*/ 0 w 6"/>
                <a:gd name="T3" fmla="*/ 0 h 24"/>
                <a:gd name="T4" fmla="*/ 6 w 6"/>
                <a:gd name="T5" fmla="*/ 12 h 24"/>
                <a:gd name="T6" fmla="*/ 0 w 6"/>
                <a:gd name="T7" fmla="*/ 24 h 24"/>
              </a:gdLst>
              <a:ahLst/>
              <a:cxnLst>
                <a:cxn ang="0">
                  <a:pos x="T0" y="T1"/>
                </a:cxn>
                <a:cxn ang="0">
                  <a:pos x="T2" y="T3"/>
                </a:cxn>
                <a:cxn ang="0">
                  <a:pos x="T4" y="T5"/>
                </a:cxn>
                <a:cxn ang="0">
                  <a:pos x="T6" y="T7"/>
                </a:cxn>
              </a:cxnLst>
              <a:rect l="0" t="0" r="r" b="b"/>
              <a:pathLst>
                <a:path w="6" h="24">
                  <a:moveTo>
                    <a:pt x="0" y="24"/>
                  </a:moveTo>
                  <a:lnTo>
                    <a:pt x="0" y="0"/>
                  </a:lnTo>
                  <a:lnTo>
                    <a:pt x="6" y="12"/>
                  </a:lnTo>
                  <a:lnTo>
                    <a:pt x="0"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36" name="Group 94">
              <a:extLst>
                <a:ext uri="{FF2B5EF4-FFF2-40B4-BE49-F238E27FC236}">
                  <a16:creationId xmlns:a16="http://schemas.microsoft.com/office/drawing/2014/main" id="{50F8C932-7585-0145-AC8C-AF1B0F3B3570}"/>
                </a:ext>
              </a:extLst>
            </p:cNvPr>
            <p:cNvGrpSpPr>
              <a:grpSpLocks/>
            </p:cNvGrpSpPr>
            <p:nvPr userDrawn="1">
              <p:custDataLst>
                <p:tags r:id="rId86"/>
              </p:custDataLst>
            </p:nvPr>
          </p:nvGrpSpPr>
          <p:grpSpPr bwMode="auto">
            <a:xfrm>
              <a:off x="11341402" y="3314555"/>
              <a:ext cx="167549" cy="103645"/>
              <a:chOff x="5379" y="2466"/>
              <a:chExt cx="122" cy="71"/>
            </a:xfrm>
            <a:solidFill>
              <a:srgbClr val="DADADA"/>
            </a:solidFill>
          </p:grpSpPr>
          <p:sp>
            <p:nvSpPr>
              <p:cNvPr id="569" name="Freeform 95">
                <a:extLst>
                  <a:ext uri="{FF2B5EF4-FFF2-40B4-BE49-F238E27FC236}">
                    <a16:creationId xmlns:a16="http://schemas.microsoft.com/office/drawing/2014/main" id="{88A60716-7CE7-8345-AA09-98F8D4D8B135}"/>
                  </a:ext>
                </a:extLst>
              </p:cNvPr>
              <p:cNvSpPr>
                <a:spLocks/>
              </p:cNvSpPr>
              <p:nvPr/>
            </p:nvSpPr>
            <p:spPr bwMode="auto">
              <a:xfrm>
                <a:off x="5428" y="2492"/>
                <a:ext cx="6" cy="9"/>
              </a:xfrm>
              <a:custGeom>
                <a:avLst/>
                <a:gdLst>
                  <a:gd name="T0" fmla="*/ 19 w 19"/>
                  <a:gd name="T1" fmla="*/ 25 h 25"/>
                  <a:gd name="T2" fmla="*/ 18 w 19"/>
                  <a:gd name="T3" fmla="*/ 20 h 25"/>
                  <a:gd name="T4" fmla="*/ 17 w 19"/>
                  <a:gd name="T5" fmla="*/ 12 h 25"/>
                  <a:gd name="T6" fmla="*/ 16 w 19"/>
                  <a:gd name="T7" fmla="*/ 9 h 25"/>
                  <a:gd name="T8" fmla="*/ 17 w 19"/>
                  <a:gd name="T9" fmla="*/ 6 h 25"/>
                  <a:gd name="T10" fmla="*/ 17 w 19"/>
                  <a:gd name="T11" fmla="*/ 3 h 25"/>
                  <a:gd name="T12" fmla="*/ 19 w 19"/>
                  <a:gd name="T13" fmla="*/ 0 h 25"/>
                  <a:gd name="T14" fmla="*/ 0 w 19"/>
                  <a:gd name="T15" fmla="*/ 0 h 25"/>
                  <a:gd name="T16" fmla="*/ 1 w 19"/>
                  <a:gd name="T17" fmla="*/ 7 h 25"/>
                  <a:gd name="T18" fmla="*/ 5 w 19"/>
                  <a:gd name="T19" fmla="*/ 15 h 25"/>
                  <a:gd name="T20" fmla="*/ 7 w 19"/>
                  <a:gd name="T21" fmla="*/ 19 h 25"/>
                  <a:gd name="T22" fmla="*/ 11 w 19"/>
                  <a:gd name="T23" fmla="*/ 23 h 25"/>
                  <a:gd name="T24" fmla="*/ 15 w 19"/>
                  <a:gd name="T25" fmla="*/ 25 h 25"/>
                  <a:gd name="T26" fmla="*/ 19 w 19"/>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0" name="Freeform 96">
                <a:extLst>
                  <a:ext uri="{FF2B5EF4-FFF2-40B4-BE49-F238E27FC236}">
                    <a16:creationId xmlns:a16="http://schemas.microsoft.com/office/drawing/2014/main" id="{4A8DB8D0-7F32-764D-8B86-A958160A5219}"/>
                  </a:ext>
                </a:extLst>
              </p:cNvPr>
              <p:cNvSpPr>
                <a:spLocks/>
              </p:cNvSpPr>
              <p:nvPr/>
            </p:nvSpPr>
            <p:spPr bwMode="auto">
              <a:xfrm>
                <a:off x="5379" y="2505"/>
                <a:ext cx="7" cy="6"/>
              </a:xfrm>
              <a:custGeom>
                <a:avLst/>
                <a:gdLst>
                  <a:gd name="T0" fmla="*/ 26 w 26"/>
                  <a:gd name="T1" fmla="*/ 18 h 18"/>
                  <a:gd name="T2" fmla="*/ 7 w 26"/>
                  <a:gd name="T3" fmla="*/ 18 h 18"/>
                  <a:gd name="T4" fmla="*/ 3 w 26"/>
                  <a:gd name="T5" fmla="*/ 9 h 18"/>
                  <a:gd name="T6" fmla="*/ 0 w 26"/>
                  <a:gd name="T7" fmla="*/ 0 h 18"/>
                  <a:gd name="T8" fmla="*/ 6 w 26"/>
                  <a:gd name="T9" fmla="*/ 2 h 18"/>
                  <a:gd name="T10" fmla="*/ 13 w 26"/>
                  <a:gd name="T11" fmla="*/ 6 h 18"/>
                  <a:gd name="T12" fmla="*/ 20 w 26"/>
                  <a:gd name="T13" fmla="*/ 12 h 18"/>
                  <a:gd name="T14" fmla="*/ 26 w 2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1" name="Freeform 97">
                <a:extLst>
                  <a:ext uri="{FF2B5EF4-FFF2-40B4-BE49-F238E27FC236}">
                    <a16:creationId xmlns:a16="http://schemas.microsoft.com/office/drawing/2014/main" id="{7A00D4FE-EC5F-5643-AFFC-C25E3E593019}"/>
                  </a:ext>
                </a:extLst>
              </p:cNvPr>
              <p:cNvSpPr>
                <a:spLocks/>
              </p:cNvSpPr>
              <p:nvPr/>
            </p:nvSpPr>
            <p:spPr bwMode="auto">
              <a:xfrm>
                <a:off x="5392" y="2466"/>
                <a:ext cx="5" cy="6"/>
              </a:xfrm>
              <a:custGeom>
                <a:avLst/>
                <a:gdLst>
                  <a:gd name="T0" fmla="*/ 0 w 13"/>
                  <a:gd name="T1" fmla="*/ 18 h 18"/>
                  <a:gd name="T2" fmla="*/ 13 w 13"/>
                  <a:gd name="T3" fmla="*/ 0 h 18"/>
                  <a:gd name="T4" fmla="*/ 0 w 13"/>
                  <a:gd name="T5" fmla="*/ 18 h 18"/>
                </a:gdLst>
                <a:ahLst/>
                <a:cxnLst>
                  <a:cxn ang="0">
                    <a:pos x="T0" y="T1"/>
                  </a:cxn>
                  <a:cxn ang="0">
                    <a:pos x="T2" y="T3"/>
                  </a:cxn>
                  <a:cxn ang="0">
                    <a:pos x="T4" y="T5"/>
                  </a:cxn>
                </a:cxnLst>
                <a:rect l="0" t="0" r="r" b="b"/>
                <a:pathLst>
                  <a:path w="13" h="18">
                    <a:moveTo>
                      <a:pt x="0" y="18"/>
                    </a:moveTo>
                    <a:lnTo>
                      <a:pt x="13"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2" name="Freeform 98">
                <a:extLst>
                  <a:ext uri="{FF2B5EF4-FFF2-40B4-BE49-F238E27FC236}">
                    <a16:creationId xmlns:a16="http://schemas.microsoft.com/office/drawing/2014/main" id="{F4B080D5-8D9E-6341-90DE-142A52B9D95A}"/>
                  </a:ext>
                </a:extLst>
              </p:cNvPr>
              <p:cNvSpPr>
                <a:spLocks/>
              </p:cNvSpPr>
              <p:nvPr/>
            </p:nvSpPr>
            <p:spPr bwMode="auto">
              <a:xfrm>
                <a:off x="5426" y="2468"/>
                <a:ext cx="8" cy="8"/>
              </a:xfrm>
              <a:custGeom>
                <a:avLst/>
                <a:gdLst>
                  <a:gd name="T0" fmla="*/ 0 w 26"/>
                  <a:gd name="T1" fmla="*/ 24 h 24"/>
                  <a:gd name="T2" fmla="*/ 3 w 26"/>
                  <a:gd name="T3" fmla="*/ 23 h 24"/>
                  <a:gd name="T4" fmla="*/ 7 w 26"/>
                  <a:gd name="T5" fmla="*/ 22 h 24"/>
                  <a:gd name="T6" fmla="*/ 11 w 26"/>
                  <a:gd name="T7" fmla="*/ 19 h 24"/>
                  <a:gd name="T8" fmla="*/ 16 w 26"/>
                  <a:gd name="T9" fmla="*/ 16 h 24"/>
                  <a:gd name="T10" fmla="*/ 20 w 26"/>
                  <a:gd name="T11" fmla="*/ 13 h 24"/>
                  <a:gd name="T12" fmla="*/ 23 w 26"/>
                  <a:gd name="T13" fmla="*/ 9 h 24"/>
                  <a:gd name="T14" fmla="*/ 25 w 26"/>
                  <a:gd name="T15" fmla="*/ 4 h 24"/>
                  <a:gd name="T16" fmla="*/ 26 w 26"/>
                  <a:gd name="T17" fmla="*/ 0 h 24"/>
                  <a:gd name="T18" fmla="*/ 0 w 2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3" name="Freeform 99">
                <a:extLst>
                  <a:ext uri="{FF2B5EF4-FFF2-40B4-BE49-F238E27FC236}">
                    <a16:creationId xmlns:a16="http://schemas.microsoft.com/office/drawing/2014/main" id="{F66897B2-4CFB-2D4F-A5A7-DF3C7A5869DA}"/>
                  </a:ext>
                </a:extLst>
              </p:cNvPr>
              <p:cNvSpPr>
                <a:spLocks/>
              </p:cNvSpPr>
              <p:nvPr/>
            </p:nvSpPr>
            <p:spPr bwMode="auto">
              <a:xfrm>
                <a:off x="5490" y="2490"/>
                <a:ext cx="11" cy="2"/>
              </a:xfrm>
              <a:custGeom>
                <a:avLst/>
                <a:gdLst>
                  <a:gd name="T0" fmla="*/ 0 w 34"/>
                  <a:gd name="T1" fmla="*/ 6 h 6"/>
                  <a:gd name="T2" fmla="*/ 10 w 34"/>
                  <a:gd name="T3" fmla="*/ 6 h 6"/>
                  <a:gd name="T4" fmla="*/ 17 w 34"/>
                  <a:gd name="T5" fmla="*/ 5 h 6"/>
                  <a:gd name="T6" fmla="*/ 25 w 34"/>
                  <a:gd name="T7" fmla="*/ 4 h 6"/>
                  <a:gd name="T8" fmla="*/ 34 w 34"/>
                  <a:gd name="T9" fmla="*/ 0 h 6"/>
                </a:gdLst>
                <a:ahLst/>
                <a:cxnLst>
                  <a:cxn ang="0">
                    <a:pos x="T0" y="T1"/>
                  </a:cxn>
                  <a:cxn ang="0">
                    <a:pos x="T2" y="T3"/>
                  </a:cxn>
                  <a:cxn ang="0">
                    <a:pos x="T4" y="T5"/>
                  </a:cxn>
                  <a:cxn ang="0">
                    <a:pos x="T6" y="T7"/>
                  </a:cxn>
                  <a:cxn ang="0">
                    <a:pos x="T8" y="T9"/>
                  </a:cxn>
                </a:cxnLst>
                <a:rect l="0" t="0" r="r" b="b"/>
                <a:pathLst>
                  <a:path w="34" h="6">
                    <a:moveTo>
                      <a:pt x="0" y="6"/>
                    </a:moveTo>
                    <a:lnTo>
                      <a:pt x="10" y="6"/>
                    </a:lnTo>
                    <a:lnTo>
                      <a:pt x="17" y="5"/>
                    </a:lnTo>
                    <a:lnTo>
                      <a:pt x="25" y="4"/>
                    </a:lnTo>
                    <a:lnTo>
                      <a:pt x="34"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4" name="Line 100">
                <a:extLst>
                  <a:ext uri="{FF2B5EF4-FFF2-40B4-BE49-F238E27FC236}">
                    <a16:creationId xmlns:a16="http://schemas.microsoft.com/office/drawing/2014/main" id="{3F3BED4C-BEC0-E54D-8E43-538CA5FC08B9}"/>
                  </a:ext>
                </a:extLst>
              </p:cNvPr>
              <p:cNvSpPr>
                <a:spLocks noChangeShapeType="1"/>
              </p:cNvSpPr>
              <p:nvPr/>
            </p:nvSpPr>
            <p:spPr bwMode="auto">
              <a:xfrm flipH="1">
                <a:off x="5495" y="2490"/>
                <a:ext cx="6"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5" name="Freeform 101">
                <a:extLst>
                  <a:ext uri="{FF2B5EF4-FFF2-40B4-BE49-F238E27FC236}">
                    <a16:creationId xmlns:a16="http://schemas.microsoft.com/office/drawing/2014/main" id="{589CEBF4-94BC-E24B-808D-3681F01A6514}"/>
                  </a:ext>
                </a:extLst>
              </p:cNvPr>
              <p:cNvSpPr>
                <a:spLocks/>
              </p:cNvSpPr>
              <p:nvPr/>
            </p:nvSpPr>
            <p:spPr bwMode="auto">
              <a:xfrm>
                <a:off x="5464" y="2530"/>
                <a:ext cx="1" cy="7"/>
              </a:xfrm>
              <a:custGeom>
                <a:avLst/>
                <a:gdLst>
                  <a:gd name="T0" fmla="*/ 19 h 19"/>
                  <a:gd name="T1" fmla="*/ 9 h 19"/>
                  <a:gd name="T2" fmla="*/ 0 h 19"/>
                </a:gdLst>
                <a:ahLst/>
                <a:cxnLst>
                  <a:cxn ang="0">
                    <a:pos x="0" y="T0"/>
                  </a:cxn>
                  <a:cxn ang="0">
                    <a:pos x="0" y="T1"/>
                  </a:cxn>
                  <a:cxn ang="0">
                    <a:pos x="0" y="T2"/>
                  </a:cxn>
                </a:cxnLst>
                <a:rect l="0" t="0" r="r" b="b"/>
                <a:pathLst>
                  <a:path h="19">
                    <a:moveTo>
                      <a:pt x="0" y="19"/>
                    </a:moveTo>
                    <a:lnTo>
                      <a:pt x="0"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6" name="Line 102">
                <a:extLst>
                  <a:ext uri="{FF2B5EF4-FFF2-40B4-BE49-F238E27FC236}">
                    <a16:creationId xmlns:a16="http://schemas.microsoft.com/office/drawing/2014/main" id="{2CA390D0-08E5-834A-8560-C635473A7649}"/>
                  </a:ext>
                </a:extLst>
              </p:cNvPr>
              <p:cNvSpPr>
                <a:spLocks noChangeShapeType="1"/>
              </p:cNvSpPr>
              <p:nvPr/>
            </p:nvSpPr>
            <p:spPr bwMode="auto">
              <a:xfrm>
                <a:off x="5464" y="2530"/>
                <a:ext cx="6"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7" name="Freeform 103">
                <a:extLst>
                  <a:ext uri="{FF2B5EF4-FFF2-40B4-BE49-F238E27FC236}">
                    <a16:creationId xmlns:a16="http://schemas.microsoft.com/office/drawing/2014/main" id="{F42D4CF3-6043-F34A-ACB9-4CC99C141EA9}"/>
                  </a:ext>
                </a:extLst>
              </p:cNvPr>
              <p:cNvSpPr>
                <a:spLocks/>
              </p:cNvSpPr>
              <p:nvPr/>
            </p:nvSpPr>
            <p:spPr bwMode="auto">
              <a:xfrm>
                <a:off x="5466" y="2530"/>
                <a:ext cx="4" cy="2"/>
              </a:xfrm>
              <a:custGeom>
                <a:avLst/>
                <a:gdLst>
                  <a:gd name="T0" fmla="*/ 14 w 14"/>
                  <a:gd name="T1" fmla="*/ 0 h 6"/>
                  <a:gd name="T2" fmla="*/ 7 w 14"/>
                  <a:gd name="T3" fmla="*/ 3 h 6"/>
                  <a:gd name="T4" fmla="*/ 0 w 14"/>
                  <a:gd name="T5" fmla="*/ 6 h 6"/>
                </a:gdLst>
                <a:ahLst/>
                <a:cxnLst>
                  <a:cxn ang="0">
                    <a:pos x="T0" y="T1"/>
                  </a:cxn>
                  <a:cxn ang="0">
                    <a:pos x="T2" y="T3"/>
                  </a:cxn>
                  <a:cxn ang="0">
                    <a:pos x="T4" y="T5"/>
                  </a:cxn>
                </a:cxnLst>
                <a:rect l="0" t="0" r="r" b="b"/>
                <a:pathLst>
                  <a:path w="14" h="6">
                    <a:moveTo>
                      <a:pt x="14" y="0"/>
                    </a:moveTo>
                    <a:lnTo>
                      <a:pt x="7" y="3"/>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37" name="Freeform 104">
              <a:extLst>
                <a:ext uri="{FF2B5EF4-FFF2-40B4-BE49-F238E27FC236}">
                  <a16:creationId xmlns:a16="http://schemas.microsoft.com/office/drawing/2014/main" id="{12521F98-F30D-384E-A84C-ED6974EC156E}"/>
                </a:ext>
              </a:extLst>
            </p:cNvPr>
            <p:cNvSpPr>
              <a:spLocks/>
            </p:cNvSpPr>
            <p:nvPr userDrawn="1">
              <p:custDataLst>
                <p:tags r:id="rId87"/>
              </p:custDataLst>
            </p:nvPr>
          </p:nvSpPr>
          <p:spPr bwMode="auto">
            <a:xfrm>
              <a:off x="9890388" y="3189317"/>
              <a:ext cx="6507" cy="51823"/>
            </a:xfrm>
            <a:custGeom>
              <a:avLst/>
              <a:gdLst>
                <a:gd name="T0" fmla="*/ 13 w 26"/>
                <a:gd name="T1" fmla="*/ 111 h 111"/>
                <a:gd name="T2" fmla="*/ 9 w 26"/>
                <a:gd name="T3" fmla="*/ 103 h 111"/>
                <a:gd name="T4" fmla="*/ 4 w 26"/>
                <a:gd name="T5" fmla="*/ 95 h 111"/>
                <a:gd name="T6" fmla="*/ 2 w 26"/>
                <a:gd name="T7" fmla="*/ 91 h 111"/>
                <a:gd name="T8" fmla="*/ 1 w 26"/>
                <a:gd name="T9" fmla="*/ 87 h 111"/>
                <a:gd name="T10" fmla="*/ 0 w 26"/>
                <a:gd name="T11" fmla="*/ 80 h 111"/>
                <a:gd name="T12" fmla="*/ 0 w 26"/>
                <a:gd name="T13" fmla="*/ 74 h 111"/>
                <a:gd name="T14" fmla="*/ 0 w 26"/>
                <a:gd name="T15" fmla="*/ 61 h 111"/>
                <a:gd name="T16" fmla="*/ 1 w 26"/>
                <a:gd name="T17" fmla="*/ 51 h 111"/>
                <a:gd name="T18" fmla="*/ 3 w 26"/>
                <a:gd name="T19" fmla="*/ 41 h 111"/>
                <a:gd name="T20" fmla="*/ 5 w 26"/>
                <a:gd name="T21" fmla="*/ 33 h 111"/>
                <a:gd name="T22" fmla="*/ 9 w 26"/>
                <a:gd name="T23" fmla="*/ 24 h 111"/>
                <a:gd name="T24" fmla="*/ 14 w 26"/>
                <a:gd name="T25" fmla="*/ 17 h 111"/>
                <a:gd name="T26" fmla="*/ 20 w 26"/>
                <a:gd name="T27" fmla="*/ 9 h 111"/>
                <a:gd name="T28" fmla="*/ 26 w 26"/>
                <a:gd name="T29" fmla="*/ 0 h 111"/>
                <a:gd name="T30" fmla="*/ 26 w 26"/>
                <a:gd name="T31" fmla="*/ 6 h 111"/>
                <a:gd name="T32" fmla="*/ 26 w 26"/>
                <a:gd name="T33" fmla="*/ 13 h 111"/>
                <a:gd name="T34" fmla="*/ 26 w 26"/>
                <a:gd name="T35" fmla="*/ 22 h 111"/>
                <a:gd name="T36" fmla="*/ 26 w 26"/>
                <a:gd name="T37" fmla="*/ 32 h 111"/>
                <a:gd name="T38" fmla="*/ 25 w 26"/>
                <a:gd name="T39" fmla="*/ 44 h 111"/>
                <a:gd name="T40" fmla="*/ 22 w 26"/>
                <a:gd name="T41" fmla="*/ 56 h 111"/>
                <a:gd name="T42" fmla="*/ 18 w 26"/>
                <a:gd name="T43" fmla="*/ 67 h 111"/>
                <a:gd name="T44" fmla="*/ 13 w 26"/>
                <a:gd name="T45" fmla="*/ 80 h 111"/>
                <a:gd name="T46" fmla="*/ 13 w 26"/>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8" name="Freeform 106">
              <a:extLst>
                <a:ext uri="{FF2B5EF4-FFF2-40B4-BE49-F238E27FC236}">
                  <a16:creationId xmlns:a16="http://schemas.microsoft.com/office/drawing/2014/main" id="{E0CEDDAC-A5C8-924E-BF6D-D0D6BD076103}"/>
                </a:ext>
              </a:extLst>
            </p:cNvPr>
            <p:cNvSpPr>
              <a:spLocks/>
            </p:cNvSpPr>
            <p:nvPr userDrawn="1">
              <p:custDataLst>
                <p:tags r:id="rId88"/>
              </p:custDataLst>
            </p:nvPr>
          </p:nvSpPr>
          <p:spPr bwMode="auto">
            <a:xfrm>
              <a:off x="9072160" y="4982956"/>
              <a:ext cx="30908" cy="50383"/>
            </a:xfrm>
            <a:custGeom>
              <a:avLst/>
              <a:gdLst>
                <a:gd name="T0" fmla="*/ 0 w 66"/>
                <a:gd name="T1" fmla="*/ 0 h 44"/>
                <a:gd name="T2" fmla="*/ 13 w 66"/>
                <a:gd name="T3" fmla="*/ 1 h 44"/>
                <a:gd name="T4" fmla="*/ 23 w 66"/>
                <a:gd name="T5" fmla="*/ 2 h 44"/>
                <a:gd name="T6" fmla="*/ 32 w 66"/>
                <a:gd name="T7" fmla="*/ 4 h 44"/>
                <a:gd name="T8" fmla="*/ 38 w 66"/>
                <a:gd name="T9" fmla="*/ 7 h 44"/>
                <a:gd name="T10" fmla="*/ 44 w 66"/>
                <a:gd name="T11" fmla="*/ 9 h 44"/>
                <a:gd name="T12" fmla="*/ 50 w 66"/>
                <a:gd name="T13" fmla="*/ 11 h 44"/>
                <a:gd name="T14" fmla="*/ 57 w 66"/>
                <a:gd name="T15" fmla="*/ 12 h 44"/>
                <a:gd name="T16" fmla="*/ 66 w 66"/>
                <a:gd name="T17" fmla="*/ 13 h 44"/>
                <a:gd name="T18" fmla="*/ 65 w 66"/>
                <a:gd name="T19" fmla="*/ 17 h 44"/>
                <a:gd name="T20" fmla="*/ 62 w 66"/>
                <a:gd name="T21" fmla="*/ 21 h 44"/>
                <a:gd name="T22" fmla="*/ 60 w 66"/>
                <a:gd name="T23" fmla="*/ 25 h 44"/>
                <a:gd name="T24" fmla="*/ 57 w 66"/>
                <a:gd name="T25" fmla="*/ 28 h 44"/>
                <a:gd name="T26" fmla="*/ 49 w 66"/>
                <a:gd name="T27" fmla="*/ 34 h 44"/>
                <a:gd name="T28" fmla="*/ 40 w 66"/>
                <a:gd name="T29" fmla="*/ 39 h 44"/>
                <a:gd name="T30" fmla="*/ 31 w 66"/>
                <a:gd name="T31" fmla="*/ 42 h 44"/>
                <a:gd name="T32" fmla="*/ 21 w 66"/>
                <a:gd name="T33" fmla="*/ 44 h 44"/>
                <a:gd name="T34" fmla="*/ 10 w 66"/>
                <a:gd name="T35" fmla="*/ 44 h 44"/>
                <a:gd name="T36" fmla="*/ 0 w 66"/>
                <a:gd name="T37" fmla="*/ 43 h 44"/>
                <a:gd name="T38" fmla="*/ 0 w 66"/>
                <a:gd name="T39" fmla="*/ 31 h 44"/>
                <a:gd name="T40" fmla="*/ 0 w 66"/>
                <a:gd name="T41" fmla="*/ 22 h 44"/>
                <a:gd name="T42" fmla="*/ 0 w 66"/>
                <a:gd name="T43" fmla="*/ 12 h 44"/>
                <a:gd name="T44" fmla="*/ 0 w 66"/>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9" name="Freeform 107">
              <a:extLst>
                <a:ext uri="{FF2B5EF4-FFF2-40B4-BE49-F238E27FC236}">
                  <a16:creationId xmlns:a16="http://schemas.microsoft.com/office/drawing/2014/main" id="{C52FA733-5C2E-0C41-9D55-BFC8EF8BD950}"/>
                </a:ext>
              </a:extLst>
            </p:cNvPr>
            <p:cNvSpPr>
              <a:spLocks/>
            </p:cNvSpPr>
            <p:nvPr userDrawn="1">
              <p:custDataLst>
                <p:tags r:id="rId89"/>
              </p:custDataLst>
            </p:nvPr>
          </p:nvSpPr>
          <p:spPr bwMode="auto">
            <a:xfrm>
              <a:off x="11279590" y="2054977"/>
              <a:ext cx="21146" cy="51823"/>
            </a:xfrm>
            <a:custGeom>
              <a:avLst/>
              <a:gdLst>
                <a:gd name="T0" fmla="*/ 46 w 46"/>
                <a:gd name="T1" fmla="*/ 0 h 16"/>
                <a:gd name="T2" fmla="*/ 40 w 46"/>
                <a:gd name="T3" fmla="*/ 7 h 16"/>
                <a:gd name="T4" fmla="*/ 35 w 46"/>
                <a:gd name="T5" fmla="*/ 13 h 16"/>
                <a:gd name="T6" fmla="*/ 31 w 46"/>
                <a:gd name="T7" fmla="*/ 14 h 16"/>
                <a:gd name="T8" fmla="*/ 29 w 46"/>
                <a:gd name="T9" fmla="*/ 15 h 16"/>
                <a:gd name="T10" fmla="*/ 26 w 46"/>
                <a:gd name="T11" fmla="*/ 16 h 16"/>
                <a:gd name="T12" fmla="*/ 23 w 46"/>
                <a:gd name="T13" fmla="*/ 16 h 16"/>
                <a:gd name="T14" fmla="*/ 16 w 46"/>
                <a:gd name="T15" fmla="*/ 14 h 16"/>
                <a:gd name="T16" fmla="*/ 11 w 46"/>
                <a:gd name="T17" fmla="*/ 11 h 16"/>
                <a:gd name="T18" fmla="*/ 5 w 46"/>
                <a:gd name="T19" fmla="*/ 6 h 16"/>
                <a:gd name="T20" fmla="*/ 0 w 46"/>
                <a:gd name="T21" fmla="*/ 0 h 16"/>
                <a:gd name="T22" fmla="*/ 46 w 4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0" name="Freeform 108">
              <a:extLst>
                <a:ext uri="{FF2B5EF4-FFF2-40B4-BE49-F238E27FC236}">
                  <a16:creationId xmlns:a16="http://schemas.microsoft.com/office/drawing/2014/main" id="{2997C3D4-A7E1-4B40-9B0E-01AC75796180}"/>
                </a:ext>
              </a:extLst>
            </p:cNvPr>
            <p:cNvSpPr>
              <a:spLocks/>
            </p:cNvSpPr>
            <p:nvPr userDrawn="1">
              <p:custDataLst>
                <p:tags r:id="rId90"/>
              </p:custDataLst>
            </p:nvPr>
          </p:nvSpPr>
          <p:spPr bwMode="auto">
            <a:xfrm>
              <a:off x="11460152" y="2085208"/>
              <a:ext cx="16267" cy="51823"/>
            </a:xfrm>
            <a:custGeom>
              <a:avLst/>
              <a:gdLst>
                <a:gd name="T0" fmla="*/ 39 w 39"/>
                <a:gd name="T1" fmla="*/ 25 h 26"/>
                <a:gd name="T2" fmla="*/ 36 w 39"/>
                <a:gd name="T3" fmla="*/ 26 h 26"/>
                <a:gd name="T4" fmla="*/ 32 w 39"/>
                <a:gd name="T5" fmla="*/ 26 h 26"/>
                <a:gd name="T6" fmla="*/ 28 w 39"/>
                <a:gd name="T7" fmla="*/ 26 h 26"/>
                <a:gd name="T8" fmla="*/ 25 w 39"/>
                <a:gd name="T9" fmla="*/ 25 h 26"/>
                <a:gd name="T10" fmla="*/ 18 w 39"/>
                <a:gd name="T11" fmla="*/ 22 h 26"/>
                <a:gd name="T12" fmla="*/ 12 w 39"/>
                <a:gd name="T13" fmla="*/ 18 h 26"/>
                <a:gd name="T14" fmla="*/ 7 w 39"/>
                <a:gd name="T15" fmla="*/ 13 h 26"/>
                <a:gd name="T16" fmla="*/ 3 w 39"/>
                <a:gd name="T17" fmla="*/ 7 h 26"/>
                <a:gd name="T18" fmla="*/ 1 w 39"/>
                <a:gd name="T19" fmla="*/ 3 h 26"/>
                <a:gd name="T20" fmla="*/ 0 w 39"/>
                <a:gd name="T21" fmla="*/ 0 h 26"/>
                <a:gd name="T22" fmla="*/ 11 w 39"/>
                <a:gd name="T23" fmla="*/ 6 h 26"/>
                <a:gd name="T24" fmla="*/ 22 w 39"/>
                <a:gd name="T25" fmla="*/ 13 h 26"/>
                <a:gd name="T26" fmla="*/ 33 w 39"/>
                <a:gd name="T27" fmla="*/ 20 h 26"/>
                <a:gd name="T28" fmla="*/ 39 w 39"/>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1" name="Freeform 109">
              <a:extLst>
                <a:ext uri="{FF2B5EF4-FFF2-40B4-BE49-F238E27FC236}">
                  <a16:creationId xmlns:a16="http://schemas.microsoft.com/office/drawing/2014/main" id="{35AB3CB4-1ECE-A840-82A0-C52B646143D4}"/>
                </a:ext>
              </a:extLst>
            </p:cNvPr>
            <p:cNvSpPr>
              <a:spLocks/>
            </p:cNvSpPr>
            <p:nvPr userDrawn="1">
              <p:custDataLst>
                <p:tags r:id="rId91"/>
              </p:custDataLst>
            </p:nvPr>
          </p:nvSpPr>
          <p:spPr bwMode="auto">
            <a:xfrm>
              <a:off x="10895687" y="2293938"/>
              <a:ext cx="4880" cy="53262"/>
            </a:xfrm>
            <a:custGeom>
              <a:avLst/>
              <a:gdLst>
                <a:gd name="T0" fmla="*/ 11 w 11"/>
                <a:gd name="T1" fmla="*/ 0 h 25"/>
                <a:gd name="T2" fmla="*/ 11 w 11"/>
                <a:gd name="T3" fmla="*/ 5 h 25"/>
                <a:gd name="T4" fmla="*/ 10 w 11"/>
                <a:gd name="T5" fmla="*/ 12 h 25"/>
                <a:gd name="T6" fmla="*/ 9 w 11"/>
                <a:gd name="T7" fmla="*/ 20 h 25"/>
                <a:gd name="T8" fmla="*/ 4 w 11"/>
                <a:gd name="T9" fmla="*/ 25 h 25"/>
                <a:gd name="T10" fmla="*/ 2 w 11"/>
                <a:gd name="T11" fmla="*/ 23 h 25"/>
                <a:gd name="T12" fmla="*/ 1 w 11"/>
                <a:gd name="T13" fmla="*/ 20 h 25"/>
                <a:gd name="T14" fmla="*/ 0 w 11"/>
                <a:gd name="T15" fmla="*/ 15 h 25"/>
                <a:gd name="T16" fmla="*/ 0 w 11"/>
                <a:gd name="T17" fmla="*/ 12 h 25"/>
                <a:gd name="T18" fmla="*/ 1 w 11"/>
                <a:gd name="T19" fmla="*/ 9 h 25"/>
                <a:gd name="T20" fmla="*/ 3 w 11"/>
                <a:gd name="T21" fmla="*/ 5 h 25"/>
                <a:gd name="T22" fmla="*/ 6 w 11"/>
                <a:gd name="T23" fmla="*/ 2 h 25"/>
                <a:gd name="T24" fmla="*/ 11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2" name="Freeform 110">
              <a:extLst>
                <a:ext uri="{FF2B5EF4-FFF2-40B4-BE49-F238E27FC236}">
                  <a16:creationId xmlns:a16="http://schemas.microsoft.com/office/drawing/2014/main" id="{26AD0EB7-4FCE-1D40-9A56-3B87EA098D41}"/>
                </a:ext>
              </a:extLst>
            </p:cNvPr>
            <p:cNvSpPr>
              <a:spLocks/>
            </p:cNvSpPr>
            <p:nvPr userDrawn="1">
              <p:custDataLst>
                <p:tags r:id="rId92"/>
              </p:custDataLst>
            </p:nvPr>
          </p:nvSpPr>
          <p:spPr bwMode="auto">
            <a:xfrm>
              <a:off x="10705363" y="2803526"/>
              <a:ext cx="14640" cy="53262"/>
            </a:xfrm>
            <a:custGeom>
              <a:avLst/>
              <a:gdLst>
                <a:gd name="T0" fmla="*/ 20 w 20"/>
                <a:gd name="T1" fmla="*/ 0 h 31"/>
                <a:gd name="T2" fmla="*/ 16 w 20"/>
                <a:gd name="T3" fmla="*/ 12 h 31"/>
                <a:gd name="T4" fmla="*/ 10 w 20"/>
                <a:gd name="T5" fmla="*/ 20 h 31"/>
                <a:gd name="T6" fmla="*/ 5 w 20"/>
                <a:gd name="T7" fmla="*/ 26 h 31"/>
                <a:gd name="T8" fmla="*/ 0 w 20"/>
                <a:gd name="T9" fmla="*/ 31 h 31"/>
                <a:gd name="T10" fmla="*/ 0 w 20"/>
                <a:gd name="T11" fmla="*/ 25 h 31"/>
                <a:gd name="T12" fmla="*/ 1 w 20"/>
                <a:gd name="T13" fmla="*/ 19 h 31"/>
                <a:gd name="T14" fmla="*/ 2 w 20"/>
                <a:gd name="T15" fmla="*/ 13 h 31"/>
                <a:gd name="T16" fmla="*/ 5 w 20"/>
                <a:gd name="T17" fmla="*/ 9 h 31"/>
                <a:gd name="T18" fmla="*/ 8 w 20"/>
                <a:gd name="T19" fmla="*/ 6 h 31"/>
                <a:gd name="T20" fmla="*/ 11 w 20"/>
                <a:gd name="T21" fmla="*/ 3 h 31"/>
                <a:gd name="T22" fmla="*/ 16 w 20"/>
                <a:gd name="T23" fmla="*/ 0 h 31"/>
                <a:gd name="T24" fmla="*/ 20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3" name="Freeform 111">
              <a:extLst>
                <a:ext uri="{FF2B5EF4-FFF2-40B4-BE49-F238E27FC236}">
                  <a16:creationId xmlns:a16="http://schemas.microsoft.com/office/drawing/2014/main" id="{B425C791-AA6F-FA4A-A15E-5DDCEECCF1FA}"/>
                </a:ext>
              </a:extLst>
            </p:cNvPr>
            <p:cNvSpPr>
              <a:spLocks/>
            </p:cNvSpPr>
            <p:nvPr userDrawn="1">
              <p:custDataLst>
                <p:tags r:id="rId93"/>
              </p:custDataLst>
            </p:nvPr>
          </p:nvSpPr>
          <p:spPr bwMode="auto">
            <a:xfrm>
              <a:off x="10723258" y="2744506"/>
              <a:ext cx="16267" cy="51823"/>
            </a:xfrm>
            <a:custGeom>
              <a:avLst/>
              <a:gdLst>
                <a:gd name="T0" fmla="*/ 13 w 26"/>
                <a:gd name="T1" fmla="*/ 37 h 37"/>
                <a:gd name="T2" fmla="*/ 0 w 26"/>
                <a:gd name="T3" fmla="*/ 12 h 37"/>
                <a:gd name="T4" fmla="*/ 6 w 26"/>
                <a:gd name="T5" fmla="*/ 7 h 37"/>
                <a:gd name="T6" fmla="*/ 13 w 26"/>
                <a:gd name="T7" fmla="*/ 4 h 37"/>
                <a:gd name="T8" fmla="*/ 21 w 26"/>
                <a:gd name="T9" fmla="*/ 1 h 37"/>
                <a:gd name="T10" fmla="*/ 26 w 26"/>
                <a:gd name="T11" fmla="*/ 0 h 37"/>
                <a:gd name="T12" fmla="*/ 26 w 26"/>
                <a:gd name="T13" fmla="*/ 6 h 37"/>
                <a:gd name="T14" fmla="*/ 25 w 26"/>
                <a:gd name="T15" fmla="*/ 11 h 37"/>
                <a:gd name="T16" fmla="*/ 24 w 26"/>
                <a:gd name="T17" fmla="*/ 17 h 37"/>
                <a:gd name="T18" fmla="*/ 23 w 26"/>
                <a:gd name="T19" fmla="*/ 21 h 37"/>
                <a:gd name="T20" fmla="*/ 18 w 26"/>
                <a:gd name="T21" fmla="*/ 29 h 37"/>
                <a:gd name="T22" fmla="*/ 13 w 26"/>
                <a:gd name="T2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4" name="Freeform 112">
              <a:extLst>
                <a:ext uri="{FF2B5EF4-FFF2-40B4-BE49-F238E27FC236}">
                  <a16:creationId xmlns:a16="http://schemas.microsoft.com/office/drawing/2014/main" id="{E7E72954-89A6-7A4B-B5B6-49ABFD29D0F4}"/>
                </a:ext>
              </a:extLst>
            </p:cNvPr>
            <p:cNvSpPr>
              <a:spLocks/>
            </p:cNvSpPr>
            <p:nvPr userDrawn="1">
              <p:custDataLst>
                <p:tags r:id="rId94"/>
              </p:custDataLst>
            </p:nvPr>
          </p:nvSpPr>
          <p:spPr bwMode="auto">
            <a:xfrm>
              <a:off x="10609389" y="2607752"/>
              <a:ext cx="1626" cy="54702"/>
            </a:xfrm>
            <a:custGeom>
              <a:avLst/>
              <a:gdLst>
                <a:gd name="T0" fmla="*/ 0 w 7"/>
                <a:gd name="T1" fmla="*/ 18 h 18"/>
                <a:gd name="T2" fmla="*/ 0 w 7"/>
                <a:gd name="T3" fmla="*/ 0 h 18"/>
                <a:gd name="T4" fmla="*/ 7 w 7"/>
                <a:gd name="T5" fmla="*/ 12 h 18"/>
                <a:gd name="T6" fmla="*/ 0 w 7"/>
                <a:gd name="T7" fmla="*/ 18 h 18"/>
              </a:gdLst>
              <a:ahLst/>
              <a:cxnLst>
                <a:cxn ang="0">
                  <a:pos x="T0" y="T1"/>
                </a:cxn>
                <a:cxn ang="0">
                  <a:pos x="T2" y="T3"/>
                </a:cxn>
                <a:cxn ang="0">
                  <a:pos x="T4" y="T5"/>
                </a:cxn>
                <a:cxn ang="0">
                  <a:pos x="T6" y="T7"/>
                </a:cxn>
              </a:cxnLst>
              <a:rect l="0" t="0" r="r" b="b"/>
              <a:pathLst>
                <a:path w="7" h="18">
                  <a:moveTo>
                    <a:pt x="0" y="18"/>
                  </a:moveTo>
                  <a:lnTo>
                    <a:pt x="0" y="0"/>
                  </a:lnTo>
                  <a:lnTo>
                    <a:pt x="7" y="12"/>
                  </a:lnTo>
                  <a:lnTo>
                    <a:pt x="0" y="1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5" name="Freeform 113">
              <a:extLst>
                <a:ext uri="{FF2B5EF4-FFF2-40B4-BE49-F238E27FC236}">
                  <a16:creationId xmlns:a16="http://schemas.microsoft.com/office/drawing/2014/main" id="{A8C4BA9C-4161-4F4B-9A97-957E9202C84F}"/>
                </a:ext>
              </a:extLst>
            </p:cNvPr>
            <p:cNvSpPr>
              <a:spLocks/>
            </p:cNvSpPr>
            <p:nvPr userDrawn="1">
              <p:custDataLst>
                <p:tags r:id="rId95"/>
              </p:custDataLst>
            </p:nvPr>
          </p:nvSpPr>
          <p:spPr bwMode="auto">
            <a:xfrm>
              <a:off x="7383648" y="1816017"/>
              <a:ext cx="9761" cy="51823"/>
            </a:xfrm>
            <a:custGeom>
              <a:avLst/>
              <a:gdLst>
                <a:gd name="T0" fmla="*/ 0 w 33"/>
                <a:gd name="T1" fmla="*/ 12 h 31"/>
                <a:gd name="T2" fmla="*/ 19 w 33"/>
                <a:gd name="T3" fmla="*/ 0 h 31"/>
                <a:gd name="T4" fmla="*/ 24 w 33"/>
                <a:gd name="T5" fmla="*/ 5 h 31"/>
                <a:gd name="T6" fmla="*/ 28 w 33"/>
                <a:gd name="T7" fmla="*/ 12 h 31"/>
                <a:gd name="T8" fmla="*/ 32 w 33"/>
                <a:gd name="T9" fmla="*/ 22 h 31"/>
                <a:gd name="T10" fmla="*/ 33 w 33"/>
                <a:gd name="T11" fmla="*/ 31 h 31"/>
                <a:gd name="T12" fmla="*/ 27 w 33"/>
                <a:gd name="T13" fmla="*/ 30 h 31"/>
                <a:gd name="T14" fmla="*/ 22 w 33"/>
                <a:gd name="T15" fmla="*/ 28 h 31"/>
                <a:gd name="T16" fmla="*/ 16 w 33"/>
                <a:gd name="T17" fmla="*/ 25 h 31"/>
                <a:gd name="T18" fmla="*/ 11 w 33"/>
                <a:gd name="T19" fmla="*/ 22 h 31"/>
                <a:gd name="T20" fmla="*/ 3 w 33"/>
                <a:gd name="T21" fmla="*/ 15 h 31"/>
                <a:gd name="T22" fmla="*/ 0 w 33"/>
                <a:gd name="T2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6" name="Freeform 114">
              <a:extLst>
                <a:ext uri="{FF2B5EF4-FFF2-40B4-BE49-F238E27FC236}">
                  <a16:creationId xmlns:a16="http://schemas.microsoft.com/office/drawing/2014/main" id="{38C60A5A-8A05-F044-B583-75E2EE49DD4B}"/>
                </a:ext>
              </a:extLst>
            </p:cNvPr>
            <p:cNvSpPr>
              <a:spLocks/>
            </p:cNvSpPr>
            <p:nvPr userDrawn="1">
              <p:custDataLst>
                <p:tags r:id="rId96"/>
              </p:custDataLst>
            </p:nvPr>
          </p:nvSpPr>
          <p:spPr bwMode="auto">
            <a:xfrm>
              <a:off x="7369007" y="1605848"/>
              <a:ext cx="3254" cy="51823"/>
            </a:xfrm>
            <a:custGeom>
              <a:avLst/>
              <a:gdLst>
                <a:gd name="T0" fmla="*/ 14 w 14"/>
                <a:gd name="T1" fmla="*/ 0 h 6"/>
                <a:gd name="T2" fmla="*/ 0 w 14"/>
                <a:gd name="T3" fmla="*/ 6 h 6"/>
                <a:gd name="T4" fmla="*/ 14 w 14"/>
                <a:gd name="T5" fmla="*/ 0 h 6"/>
              </a:gdLst>
              <a:ahLst/>
              <a:cxnLst>
                <a:cxn ang="0">
                  <a:pos x="T0" y="T1"/>
                </a:cxn>
                <a:cxn ang="0">
                  <a:pos x="T2" y="T3"/>
                </a:cxn>
                <a:cxn ang="0">
                  <a:pos x="T4" y="T5"/>
                </a:cxn>
              </a:cxnLst>
              <a:rect l="0" t="0" r="r" b="b"/>
              <a:pathLst>
                <a:path w="14" h="6">
                  <a:moveTo>
                    <a:pt x="14" y="0"/>
                  </a:moveTo>
                  <a:lnTo>
                    <a:pt x="0" y="6"/>
                  </a:lnTo>
                  <a:lnTo>
                    <a:pt x="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7" name="Freeform 115">
              <a:extLst>
                <a:ext uri="{FF2B5EF4-FFF2-40B4-BE49-F238E27FC236}">
                  <a16:creationId xmlns:a16="http://schemas.microsoft.com/office/drawing/2014/main" id="{0F31D5F6-0462-C443-9A2C-C192804E4621}"/>
                </a:ext>
              </a:extLst>
            </p:cNvPr>
            <p:cNvSpPr>
              <a:spLocks/>
            </p:cNvSpPr>
            <p:nvPr userDrawn="1">
              <p:custDataLst>
                <p:tags r:id="rId97"/>
              </p:custDataLst>
            </p:nvPr>
          </p:nvSpPr>
          <p:spPr bwMode="auto">
            <a:xfrm>
              <a:off x="8886715" y="3218108"/>
              <a:ext cx="26027" cy="5038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8" name="Freeform 116">
              <a:extLst>
                <a:ext uri="{FF2B5EF4-FFF2-40B4-BE49-F238E27FC236}">
                  <a16:creationId xmlns:a16="http://schemas.microsoft.com/office/drawing/2014/main" id="{5C32E9CD-6575-5E44-9F4F-B3BBB2E9B4E8}"/>
                </a:ext>
              </a:extLst>
            </p:cNvPr>
            <p:cNvSpPr>
              <a:spLocks/>
            </p:cNvSpPr>
            <p:nvPr userDrawn="1">
              <p:custDataLst>
                <p:tags r:id="rId98"/>
              </p:custDataLst>
            </p:nvPr>
          </p:nvSpPr>
          <p:spPr bwMode="auto">
            <a:xfrm>
              <a:off x="8582523" y="3092870"/>
              <a:ext cx="19520" cy="53261"/>
            </a:xfrm>
            <a:custGeom>
              <a:avLst/>
              <a:gdLst>
                <a:gd name="T0" fmla="*/ 14 w 47"/>
                <a:gd name="T1" fmla="*/ 0 h 68"/>
                <a:gd name="T2" fmla="*/ 8 w 47"/>
                <a:gd name="T3" fmla="*/ 10 h 68"/>
                <a:gd name="T4" fmla="*/ 4 w 47"/>
                <a:gd name="T5" fmla="*/ 19 h 68"/>
                <a:gd name="T6" fmla="*/ 2 w 47"/>
                <a:gd name="T7" fmla="*/ 28 h 68"/>
                <a:gd name="T8" fmla="*/ 0 w 47"/>
                <a:gd name="T9" fmla="*/ 37 h 68"/>
                <a:gd name="T10" fmla="*/ 0 w 47"/>
                <a:gd name="T11" fmla="*/ 42 h 68"/>
                <a:gd name="T12" fmla="*/ 2 w 47"/>
                <a:gd name="T13" fmla="*/ 47 h 68"/>
                <a:gd name="T14" fmla="*/ 3 w 47"/>
                <a:gd name="T15" fmla="*/ 51 h 68"/>
                <a:gd name="T16" fmla="*/ 5 w 47"/>
                <a:gd name="T17" fmla="*/ 55 h 68"/>
                <a:gd name="T18" fmla="*/ 7 w 47"/>
                <a:gd name="T19" fmla="*/ 58 h 68"/>
                <a:gd name="T20" fmla="*/ 9 w 47"/>
                <a:gd name="T21" fmla="*/ 60 h 68"/>
                <a:gd name="T22" fmla="*/ 13 w 47"/>
                <a:gd name="T23" fmla="*/ 62 h 68"/>
                <a:gd name="T24" fmla="*/ 16 w 47"/>
                <a:gd name="T25" fmla="*/ 64 h 68"/>
                <a:gd name="T26" fmla="*/ 22 w 47"/>
                <a:gd name="T27" fmla="*/ 67 h 68"/>
                <a:gd name="T28" fmla="*/ 31 w 47"/>
                <a:gd name="T29" fmla="*/ 68 h 68"/>
                <a:gd name="T30" fmla="*/ 39 w 47"/>
                <a:gd name="T31" fmla="*/ 68 h 68"/>
                <a:gd name="T32" fmla="*/ 47 w 47"/>
                <a:gd name="T33" fmla="*/ 68 h 68"/>
                <a:gd name="T34" fmla="*/ 41 w 47"/>
                <a:gd name="T35" fmla="*/ 58 h 68"/>
                <a:gd name="T36" fmla="*/ 38 w 47"/>
                <a:gd name="T37" fmla="*/ 48 h 68"/>
                <a:gd name="T38" fmla="*/ 36 w 47"/>
                <a:gd name="T39" fmla="*/ 43 h 68"/>
                <a:gd name="T40" fmla="*/ 35 w 47"/>
                <a:gd name="T41" fmla="*/ 38 h 68"/>
                <a:gd name="T42" fmla="*/ 33 w 47"/>
                <a:gd name="T43" fmla="*/ 31 h 68"/>
                <a:gd name="T44" fmla="*/ 33 w 47"/>
                <a:gd name="T45" fmla="*/ 25 h 68"/>
                <a:gd name="T46" fmla="*/ 24 w 47"/>
                <a:gd name="T47" fmla="*/ 13 h 68"/>
                <a:gd name="T48" fmla="*/ 14 w 47"/>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49" name="Group 117">
              <a:extLst>
                <a:ext uri="{FF2B5EF4-FFF2-40B4-BE49-F238E27FC236}">
                  <a16:creationId xmlns:a16="http://schemas.microsoft.com/office/drawing/2014/main" id="{B20A6108-1492-454E-BE86-803B72E38193}"/>
                </a:ext>
              </a:extLst>
            </p:cNvPr>
            <p:cNvGrpSpPr>
              <a:grpSpLocks/>
            </p:cNvGrpSpPr>
            <p:nvPr userDrawn="1">
              <p:custDataLst>
                <p:tags r:id="rId99"/>
              </p:custDataLst>
            </p:nvPr>
          </p:nvGrpSpPr>
          <p:grpSpPr bwMode="auto">
            <a:xfrm>
              <a:off x="9373099" y="3262732"/>
              <a:ext cx="47173" cy="339727"/>
              <a:chOff x="3950" y="2430"/>
              <a:chExt cx="36" cy="234"/>
            </a:xfrm>
            <a:solidFill>
              <a:srgbClr val="DADADA"/>
            </a:solidFill>
          </p:grpSpPr>
          <p:sp>
            <p:nvSpPr>
              <p:cNvPr id="538" name="Freeform 118">
                <a:extLst>
                  <a:ext uri="{FF2B5EF4-FFF2-40B4-BE49-F238E27FC236}">
                    <a16:creationId xmlns:a16="http://schemas.microsoft.com/office/drawing/2014/main" id="{A8197C6F-C5BC-5744-8D8F-C676D53EFD0C}"/>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9" name="Freeform 119">
                <a:extLst>
                  <a:ext uri="{FF2B5EF4-FFF2-40B4-BE49-F238E27FC236}">
                    <a16:creationId xmlns:a16="http://schemas.microsoft.com/office/drawing/2014/main" id="{969211EE-3587-724C-B78F-066AB64AD2B8}"/>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0" name="Freeform 120">
                <a:extLst>
                  <a:ext uri="{FF2B5EF4-FFF2-40B4-BE49-F238E27FC236}">
                    <a16:creationId xmlns:a16="http://schemas.microsoft.com/office/drawing/2014/main" id="{CECA9DF5-5411-634C-8C1A-CB34DE64E0FB}"/>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1" name="Rectangle 121">
                <a:extLst>
                  <a:ext uri="{FF2B5EF4-FFF2-40B4-BE49-F238E27FC236}">
                    <a16:creationId xmlns:a16="http://schemas.microsoft.com/office/drawing/2014/main" id="{DB490846-10B9-D14E-A618-236324626035}"/>
                  </a:ext>
                </a:extLst>
              </p:cNvPr>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2" name="Line 122">
                <a:extLst>
                  <a:ext uri="{FF2B5EF4-FFF2-40B4-BE49-F238E27FC236}">
                    <a16:creationId xmlns:a16="http://schemas.microsoft.com/office/drawing/2014/main" id="{62EB56B9-C8EB-3E45-97EB-7AB58FF231C8}"/>
                  </a:ext>
                </a:extLst>
              </p:cNvPr>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3" name="Freeform 123">
                <a:extLst>
                  <a:ext uri="{FF2B5EF4-FFF2-40B4-BE49-F238E27FC236}">
                    <a16:creationId xmlns:a16="http://schemas.microsoft.com/office/drawing/2014/main" id="{21CB899E-B10B-A74D-89FC-0502319ABA24}"/>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4" name="Freeform 124">
                <a:extLst>
                  <a:ext uri="{FF2B5EF4-FFF2-40B4-BE49-F238E27FC236}">
                    <a16:creationId xmlns:a16="http://schemas.microsoft.com/office/drawing/2014/main" id="{5089D9CB-AAC5-D04D-8033-678D053ABA26}"/>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5" name="Line 125">
                <a:extLst>
                  <a:ext uri="{FF2B5EF4-FFF2-40B4-BE49-F238E27FC236}">
                    <a16:creationId xmlns:a16="http://schemas.microsoft.com/office/drawing/2014/main" id="{721EAC4B-15A0-BF47-9609-FE2B6BA2239D}"/>
                  </a:ext>
                </a:extLst>
              </p:cNvPr>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6" name="Freeform 126">
                <a:extLst>
                  <a:ext uri="{FF2B5EF4-FFF2-40B4-BE49-F238E27FC236}">
                    <a16:creationId xmlns:a16="http://schemas.microsoft.com/office/drawing/2014/main" id="{E84FE0B0-59F6-F04A-A09B-D96E130ACF68}"/>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7" name="Freeform 127">
                <a:extLst>
                  <a:ext uri="{FF2B5EF4-FFF2-40B4-BE49-F238E27FC236}">
                    <a16:creationId xmlns:a16="http://schemas.microsoft.com/office/drawing/2014/main" id="{666305E3-A235-954C-B97B-A01FAAB0AFFF}"/>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8" name="Line 128">
                <a:extLst>
                  <a:ext uri="{FF2B5EF4-FFF2-40B4-BE49-F238E27FC236}">
                    <a16:creationId xmlns:a16="http://schemas.microsoft.com/office/drawing/2014/main" id="{6D3B7D2A-FCBD-E841-B206-2869A61F49D3}"/>
                  </a:ext>
                </a:extLst>
              </p:cNvPr>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9" name="Freeform 129">
                <a:extLst>
                  <a:ext uri="{FF2B5EF4-FFF2-40B4-BE49-F238E27FC236}">
                    <a16:creationId xmlns:a16="http://schemas.microsoft.com/office/drawing/2014/main" id="{2031BAAC-9CDC-7248-A1AB-34FA41EB4BEF}"/>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0" name="Freeform 130">
                <a:extLst>
                  <a:ext uri="{FF2B5EF4-FFF2-40B4-BE49-F238E27FC236}">
                    <a16:creationId xmlns:a16="http://schemas.microsoft.com/office/drawing/2014/main" id="{7E4885E2-85D1-A541-92F2-FA7901667B17}"/>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1" name="Freeform 131">
                <a:extLst>
                  <a:ext uri="{FF2B5EF4-FFF2-40B4-BE49-F238E27FC236}">
                    <a16:creationId xmlns:a16="http://schemas.microsoft.com/office/drawing/2014/main" id="{C09A467B-2D9F-2845-8080-A1F7258DE0B9}"/>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2" name="Freeform 132">
                <a:extLst>
                  <a:ext uri="{FF2B5EF4-FFF2-40B4-BE49-F238E27FC236}">
                    <a16:creationId xmlns:a16="http://schemas.microsoft.com/office/drawing/2014/main" id="{D373194F-01F9-024B-A7E0-F6A6B9CDEFA4}"/>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3" name="Freeform 133">
                <a:extLst>
                  <a:ext uri="{FF2B5EF4-FFF2-40B4-BE49-F238E27FC236}">
                    <a16:creationId xmlns:a16="http://schemas.microsoft.com/office/drawing/2014/main" id="{E99E76FD-19E2-EA43-B767-87091477CA5B}"/>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4" name="Freeform 134">
                <a:extLst>
                  <a:ext uri="{FF2B5EF4-FFF2-40B4-BE49-F238E27FC236}">
                    <a16:creationId xmlns:a16="http://schemas.microsoft.com/office/drawing/2014/main" id="{DD579BC1-1365-524D-82CD-C7BFA5CAEEE2}"/>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5" name="Freeform 135">
                <a:extLst>
                  <a:ext uri="{FF2B5EF4-FFF2-40B4-BE49-F238E27FC236}">
                    <a16:creationId xmlns:a16="http://schemas.microsoft.com/office/drawing/2014/main" id="{E801CA96-B154-344F-A886-BC59109855A9}"/>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6" name="Rectangle 136">
                <a:extLst>
                  <a:ext uri="{FF2B5EF4-FFF2-40B4-BE49-F238E27FC236}">
                    <a16:creationId xmlns:a16="http://schemas.microsoft.com/office/drawing/2014/main" id="{1D726670-BAC9-D543-B820-D083CADC50BC}"/>
                  </a:ext>
                </a:extLst>
              </p:cNvPr>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7" name="Line 137">
                <a:extLst>
                  <a:ext uri="{FF2B5EF4-FFF2-40B4-BE49-F238E27FC236}">
                    <a16:creationId xmlns:a16="http://schemas.microsoft.com/office/drawing/2014/main" id="{79EA2ED7-A9AD-7740-AFEF-79356BBE4C95}"/>
                  </a:ext>
                </a:extLst>
              </p:cNvPr>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8" name="Freeform 138">
                <a:extLst>
                  <a:ext uri="{FF2B5EF4-FFF2-40B4-BE49-F238E27FC236}">
                    <a16:creationId xmlns:a16="http://schemas.microsoft.com/office/drawing/2014/main" id="{E1BE1D8F-8DB0-7849-8C03-8E0005DD9413}"/>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9" name="Freeform 139">
                <a:extLst>
                  <a:ext uri="{FF2B5EF4-FFF2-40B4-BE49-F238E27FC236}">
                    <a16:creationId xmlns:a16="http://schemas.microsoft.com/office/drawing/2014/main" id="{4996C001-44B8-E647-9564-9C8F04F1A893}"/>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0" name="Line 140">
                <a:extLst>
                  <a:ext uri="{FF2B5EF4-FFF2-40B4-BE49-F238E27FC236}">
                    <a16:creationId xmlns:a16="http://schemas.microsoft.com/office/drawing/2014/main" id="{A65E6680-0299-9B45-8B23-95ABDB51BA91}"/>
                  </a:ext>
                </a:extLst>
              </p:cNvPr>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1" name="Freeform 141">
                <a:extLst>
                  <a:ext uri="{FF2B5EF4-FFF2-40B4-BE49-F238E27FC236}">
                    <a16:creationId xmlns:a16="http://schemas.microsoft.com/office/drawing/2014/main" id="{F40887DA-7B06-174F-847B-998BFD4E9A89}"/>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2" name="Freeform 142">
                <a:extLst>
                  <a:ext uri="{FF2B5EF4-FFF2-40B4-BE49-F238E27FC236}">
                    <a16:creationId xmlns:a16="http://schemas.microsoft.com/office/drawing/2014/main" id="{2AE7CD34-E1EE-C444-9505-6104520BAA5D}"/>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3" name="Line 143">
                <a:extLst>
                  <a:ext uri="{FF2B5EF4-FFF2-40B4-BE49-F238E27FC236}">
                    <a16:creationId xmlns:a16="http://schemas.microsoft.com/office/drawing/2014/main" id="{6ADC269A-894E-8945-A0B8-1C9BF9736139}"/>
                  </a:ext>
                </a:extLst>
              </p:cNvPr>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4" name="Freeform 144">
                <a:extLst>
                  <a:ext uri="{FF2B5EF4-FFF2-40B4-BE49-F238E27FC236}">
                    <a16:creationId xmlns:a16="http://schemas.microsoft.com/office/drawing/2014/main" id="{7A3FCF17-CAF1-C844-8DC0-713A58EFC1DC}"/>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5" name="Freeform 145">
                <a:extLst>
                  <a:ext uri="{FF2B5EF4-FFF2-40B4-BE49-F238E27FC236}">
                    <a16:creationId xmlns:a16="http://schemas.microsoft.com/office/drawing/2014/main" id="{3C5A07DA-2FAB-9B43-99D0-D6034B95872E}"/>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6" name="Freeform 146">
                <a:extLst>
                  <a:ext uri="{FF2B5EF4-FFF2-40B4-BE49-F238E27FC236}">
                    <a16:creationId xmlns:a16="http://schemas.microsoft.com/office/drawing/2014/main" id="{08D85E26-6ADA-1647-B78B-A363EA4706A2}"/>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7" name="Freeform 147">
                <a:extLst>
                  <a:ext uri="{FF2B5EF4-FFF2-40B4-BE49-F238E27FC236}">
                    <a16:creationId xmlns:a16="http://schemas.microsoft.com/office/drawing/2014/main" id="{7C9204A9-062B-924F-A1EE-A522F1AF8F7B}"/>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8" name="Freeform 148">
                <a:extLst>
                  <a:ext uri="{FF2B5EF4-FFF2-40B4-BE49-F238E27FC236}">
                    <a16:creationId xmlns:a16="http://schemas.microsoft.com/office/drawing/2014/main" id="{1FF1DAB6-6F8F-8340-81D2-983C0443FEBD}"/>
                  </a:ext>
                </a:extLst>
              </p:cNvPr>
              <p:cNvSpPr>
                <a:spLocks/>
              </p:cNvSpPr>
              <p:nvPr/>
            </p:nvSpPr>
            <p:spPr bwMode="auto">
              <a:xfrm>
                <a:off x="3950" y="2430"/>
                <a:ext cx="7" cy="6"/>
              </a:xfrm>
              <a:custGeom>
                <a:avLst/>
                <a:gdLst>
                  <a:gd name="T0" fmla="*/ 13 w 20"/>
                  <a:gd name="T1" fmla="*/ 18 h 18"/>
                  <a:gd name="T2" fmla="*/ 20 w 20"/>
                  <a:gd name="T3" fmla="*/ 0 h 18"/>
                  <a:gd name="T4" fmla="*/ 0 w 20"/>
                  <a:gd name="T5" fmla="*/ 0 h 18"/>
                  <a:gd name="T6" fmla="*/ 13 w 20"/>
                  <a:gd name="T7" fmla="*/ 18 h 18"/>
                </a:gdLst>
                <a:ahLst/>
                <a:cxnLst>
                  <a:cxn ang="0">
                    <a:pos x="T0" y="T1"/>
                  </a:cxn>
                  <a:cxn ang="0">
                    <a:pos x="T2" y="T3"/>
                  </a:cxn>
                  <a:cxn ang="0">
                    <a:pos x="T4" y="T5"/>
                  </a:cxn>
                  <a:cxn ang="0">
                    <a:pos x="T6" y="T7"/>
                  </a:cxn>
                </a:cxnLst>
                <a:rect l="0" t="0" r="r" b="b"/>
                <a:pathLst>
                  <a:path w="20" h="18">
                    <a:moveTo>
                      <a:pt x="13" y="18"/>
                    </a:moveTo>
                    <a:lnTo>
                      <a:pt x="20" y="0"/>
                    </a:lnTo>
                    <a:lnTo>
                      <a:pt x="0" y="0"/>
                    </a:lnTo>
                    <a:lnTo>
                      <a:pt x="13"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150" name="Group 149">
              <a:extLst>
                <a:ext uri="{FF2B5EF4-FFF2-40B4-BE49-F238E27FC236}">
                  <a16:creationId xmlns:a16="http://schemas.microsoft.com/office/drawing/2014/main" id="{CC57ECFB-71FB-974A-A05D-44010B9E1CB0}"/>
                </a:ext>
              </a:extLst>
            </p:cNvPr>
            <p:cNvGrpSpPr>
              <a:grpSpLocks/>
            </p:cNvGrpSpPr>
            <p:nvPr userDrawn="1">
              <p:custDataLst>
                <p:tags r:id="rId100"/>
              </p:custDataLst>
            </p:nvPr>
          </p:nvGrpSpPr>
          <p:grpSpPr bwMode="auto">
            <a:xfrm>
              <a:off x="11489431" y="3716181"/>
              <a:ext cx="190324" cy="194335"/>
              <a:chOff x="5486" y="2743"/>
              <a:chExt cx="137" cy="132"/>
            </a:xfrm>
            <a:solidFill>
              <a:srgbClr val="DADADA"/>
            </a:solidFill>
          </p:grpSpPr>
          <p:sp>
            <p:nvSpPr>
              <p:cNvPr id="529" name="Freeform 150">
                <a:extLst>
                  <a:ext uri="{FF2B5EF4-FFF2-40B4-BE49-F238E27FC236}">
                    <a16:creationId xmlns:a16="http://schemas.microsoft.com/office/drawing/2014/main" id="{1F96BF01-A7E5-5745-819F-D266601BAD8D}"/>
                  </a:ext>
                </a:extLst>
              </p:cNvPr>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0" name="Freeform 151">
                <a:extLst>
                  <a:ext uri="{FF2B5EF4-FFF2-40B4-BE49-F238E27FC236}">
                    <a16:creationId xmlns:a16="http://schemas.microsoft.com/office/drawing/2014/main" id="{F153285F-19E5-AB4C-B592-187410C7241E}"/>
                  </a:ext>
                </a:extLst>
              </p:cNvPr>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1" name="Freeform 152">
                <a:extLst>
                  <a:ext uri="{FF2B5EF4-FFF2-40B4-BE49-F238E27FC236}">
                    <a16:creationId xmlns:a16="http://schemas.microsoft.com/office/drawing/2014/main" id="{424BFC7D-9F4F-5249-8F46-7A6F11EAD456}"/>
                  </a:ext>
                </a:extLst>
              </p:cNvPr>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2" name="Freeform 153">
                <a:extLst>
                  <a:ext uri="{FF2B5EF4-FFF2-40B4-BE49-F238E27FC236}">
                    <a16:creationId xmlns:a16="http://schemas.microsoft.com/office/drawing/2014/main" id="{AFF81C1F-2E38-4D4E-A2F0-52365BA9F551}"/>
                  </a:ext>
                </a:extLst>
              </p:cNvPr>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3" name="Freeform 154">
                <a:extLst>
                  <a:ext uri="{FF2B5EF4-FFF2-40B4-BE49-F238E27FC236}">
                    <a16:creationId xmlns:a16="http://schemas.microsoft.com/office/drawing/2014/main" id="{987C4E90-928B-684E-A4C8-2C57369D65F2}"/>
                  </a:ext>
                </a:extLst>
              </p:cNvPr>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4" name="Freeform 155">
                <a:extLst>
                  <a:ext uri="{FF2B5EF4-FFF2-40B4-BE49-F238E27FC236}">
                    <a16:creationId xmlns:a16="http://schemas.microsoft.com/office/drawing/2014/main" id="{DDAAB77C-F63A-A04D-ADED-EA06B576B2AC}"/>
                  </a:ext>
                </a:extLst>
              </p:cNvPr>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5" name="Freeform 156">
                <a:extLst>
                  <a:ext uri="{FF2B5EF4-FFF2-40B4-BE49-F238E27FC236}">
                    <a16:creationId xmlns:a16="http://schemas.microsoft.com/office/drawing/2014/main" id="{9E60E729-11B1-D348-87B9-4F869C966328}"/>
                  </a:ext>
                </a:extLst>
              </p:cNvPr>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6" name="Freeform 157">
                <a:extLst>
                  <a:ext uri="{FF2B5EF4-FFF2-40B4-BE49-F238E27FC236}">
                    <a16:creationId xmlns:a16="http://schemas.microsoft.com/office/drawing/2014/main" id="{CD08C4B0-9584-514F-AA27-7361BC448EF6}"/>
                  </a:ext>
                </a:extLst>
              </p:cNvPr>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7" name="Freeform 158">
                <a:extLst>
                  <a:ext uri="{FF2B5EF4-FFF2-40B4-BE49-F238E27FC236}">
                    <a16:creationId xmlns:a16="http://schemas.microsoft.com/office/drawing/2014/main" id="{A2EB4148-CA0E-9F48-A14B-B2CADFCCBFA2}"/>
                  </a:ext>
                </a:extLst>
              </p:cNvPr>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51" name="Freeform 159">
              <a:extLst>
                <a:ext uri="{FF2B5EF4-FFF2-40B4-BE49-F238E27FC236}">
                  <a16:creationId xmlns:a16="http://schemas.microsoft.com/office/drawing/2014/main" id="{A7022338-47BD-F44A-BD71-B49EA3750A31}"/>
                </a:ext>
              </a:extLst>
            </p:cNvPr>
            <p:cNvSpPr>
              <a:spLocks/>
            </p:cNvSpPr>
            <p:nvPr userDrawn="1">
              <p:custDataLst>
                <p:tags r:id="rId101"/>
              </p:custDataLst>
            </p:nvPr>
          </p:nvSpPr>
          <p:spPr bwMode="auto">
            <a:xfrm>
              <a:off x="7744774" y="3478661"/>
              <a:ext cx="11388" cy="50383"/>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2" name="Freeform 160">
              <a:extLst>
                <a:ext uri="{FF2B5EF4-FFF2-40B4-BE49-F238E27FC236}">
                  <a16:creationId xmlns:a16="http://schemas.microsoft.com/office/drawing/2014/main" id="{5C1E576C-566A-BA4C-8EAF-407043597CAD}"/>
                </a:ext>
              </a:extLst>
            </p:cNvPr>
            <p:cNvSpPr>
              <a:spLocks/>
            </p:cNvSpPr>
            <p:nvPr userDrawn="1">
              <p:custDataLst>
                <p:tags r:id="rId102"/>
              </p:custDataLst>
            </p:nvPr>
          </p:nvSpPr>
          <p:spPr bwMode="auto">
            <a:xfrm>
              <a:off x="7666692" y="3605338"/>
              <a:ext cx="14640" cy="51823"/>
            </a:xfrm>
            <a:custGeom>
              <a:avLst/>
              <a:gdLst>
                <a:gd name="T0" fmla="*/ 0 w 39"/>
                <a:gd name="T1" fmla="*/ 0 h 35"/>
                <a:gd name="T2" fmla="*/ 39 w 39"/>
                <a:gd name="T3" fmla="*/ 0 h 35"/>
                <a:gd name="T4" fmla="*/ 36 w 39"/>
                <a:gd name="T5" fmla="*/ 9 h 35"/>
                <a:gd name="T6" fmla="*/ 33 w 39"/>
                <a:gd name="T7" fmla="*/ 19 h 35"/>
                <a:gd name="T8" fmla="*/ 27 w 39"/>
                <a:gd name="T9" fmla="*/ 28 h 35"/>
                <a:gd name="T10" fmla="*/ 22 w 39"/>
                <a:gd name="T11" fmla="*/ 34 h 35"/>
                <a:gd name="T12" fmla="*/ 19 w 39"/>
                <a:gd name="T13" fmla="*/ 35 h 35"/>
                <a:gd name="T14" fmla="*/ 16 w 39"/>
                <a:gd name="T15" fmla="*/ 35 h 35"/>
                <a:gd name="T16" fmla="*/ 13 w 39"/>
                <a:gd name="T17" fmla="*/ 34 h 35"/>
                <a:gd name="T18" fmla="*/ 11 w 39"/>
                <a:gd name="T19" fmla="*/ 31 h 35"/>
                <a:gd name="T20" fmla="*/ 7 w 39"/>
                <a:gd name="T21" fmla="*/ 26 h 35"/>
                <a:gd name="T22" fmla="*/ 5 w 39"/>
                <a:gd name="T23" fmla="*/ 20 h 35"/>
                <a:gd name="T24" fmla="*/ 2 w 39"/>
                <a:gd name="T25" fmla="*/ 11 h 35"/>
                <a:gd name="T26" fmla="*/ 0 w 3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3" name="Freeform 161">
              <a:extLst>
                <a:ext uri="{FF2B5EF4-FFF2-40B4-BE49-F238E27FC236}">
                  <a16:creationId xmlns:a16="http://schemas.microsoft.com/office/drawing/2014/main" id="{ACBB6342-C2CE-D542-AE01-8F222EE5BADC}"/>
                </a:ext>
              </a:extLst>
            </p:cNvPr>
            <p:cNvSpPr>
              <a:spLocks/>
            </p:cNvSpPr>
            <p:nvPr userDrawn="1">
              <p:custDataLst>
                <p:tags r:id="rId103"/>
              </p:custDataLst>
            </p:nvPr>
          </p:nvSpPr>
          <p:spPr bwMode="auto">
            <a:xfrm>
              <a:off x="9509740" y="2088088"/>
              <a:ext cx="746654" cy="300859"/>
            </a:xfrm>
            <a:custGeom>
              <a:avLst/>
              <a:gdLst>
                <a:gd name="T0" fmla="*/ 32 w 1688"/>
                <a:gd name="T1" fmla="*/ 216 h 630"/>
                <a:gd name="T2" fmla="*/ 86 w 1688"/>
                <a:gd name="T3" fmla="*/ 249 h 630"/>
                <a:gd name="T4" fmla="*/ 155 w 1688"/>
                <a:gd name="T5" fmla="*/ 264 h 630"/>
                <a:gd name="T6" fmla="*/ 191 w 1688"/>
                <a:gd name="T7" fmla="*/ 281 h 630"/>
                <a:gd name="T8" fmla="*/ 238 w 1688"/>
                <a:gd name="T9" fmla="*/ 331 h 630"/>
                <a:gd name="T10" fmla="*/ 253 w 1688"/>
                <a:gd name="T11" fmla="*/ 349 h 630"/>
                <a:gd name="T12" fmla="*/ 254 w 1688"/>
                <a:gd name="T13" fmla="*/ 386 h 630"/>
                <a:gd name="T14" fmla="*/ 273 w 1688"/>
                <a:gd name="T15" fmla="*/ 408 h 630"/>
                <a:gd name="T16" fmla="*/ 341 w 1688"/>
                <a:gd name="T17" fmla="*/ 416 h 630"/>
                <a:gd name="T18" fmla="*/ 463 w 1688"/>
                <a:gd name="T19" fmla="*/ 452 h 630"/>
                <a:gd name="T20" fmla="*/ 546 w 1688"/>
                <a:gd name="T21" fmla="*/ 469 h 630"/>
                <a:gd name="T22" fmla="*/ 575 w 1688"/>
                <a:gd name="T23" fmla="*/ 510 h 630"/>
                <a:gd name="T24" fmla="*/ 622 w 1688"/>
                <a:gd name="T25" fmla="*/ 542 h 630"/>
                <a:gd name="T26" fmla="*/ 670 w 1688"/>
                <a:gd name="T27" fmla="*/ 555 h 630"/>
                <a:gd name="T28" fmla="*/ 917 w 1688"/>
                <a:gd name="T29" fmla="*/ 576 h 630"/>
                <a:gd name="T30" fmla="*/ 1037 w 1688"/>
                <a:gd name="T31" fmla="*/ 614 h 630"/>
                <a:gd name="T32" fmla="*/ 1117 w 1688"/>
                <a:gd name="T33" fmla="*/ 630 h 630"/>
                <a:gd name="T34" fmla="*/ 1157 w 1688"/>
                <a:gd name="T35" fmla="*/ 613 h 630"/>
                <a:gd name="T36" fmla="*/ 1344 w 1688"/>
                <a:gd name="T37" fmla="*/ 564 h 630"/>
                <a:gd name="T38" fmla="*/ 1395 w 1688"/>
                <a:gd name="T39" fmla="*/ 510 h 630"/>
                <a:gd name="T40" fmla="*/ 1403 w 1688"/>
                <a:gd name="T41" fmla="*/ 483 h 630"/>
                <a:gd name="T42" fmla="*/ 1386 w 1688"/>
                <a:gd name="T43" fmla="*/ 455 h 630"/>
                <a:gd name="T44" fmla="*/ 1370 w 1688"/>
                <a:gd name="T45" fmla="*/ 415 h 630"/>
                <a:gd name="T46" fmla="*/ 1499 w 1688"/>
                <a:gd name="T47" fmla="*/ 394 h 630"/>
                <a:gd name="T48" fmla="*/ 1594 w 1688"/>
                <a:gd name="T49" fmla="*/ 343 h 630"/>
                <a:gd name="T50" fmla="*/ 1651 w 1688"/>
                <a:gd name="T51" fmla="*/ 325 h 630"/>
                <a:gd name="T52" fmla="*/ 1688 w 1688"/>
                <a:gd name="T53" fmla="*/ 297 h 630"/>
                <a:gd name="T54" fmla="*/ 1656 w 1688"/>
                <a:gd name="T55" fmla="*/ 279 h 630"/>
                <a:gd name="T56" fmla="*/ 1619 w 1688"/>
                <a:gd name="T57" fmla="*/ 252 h 630"/>
                <a:gd name="T58" fmla="*/ 1583 w 1688"/>
                <a:gd name="T59" fmla="*/ 248 h 630"/>
                <a:gd name="T60" fmla="*/ 1553 w 1688"/>
                <a:gd name="T61" fmla="*/ 258 h 630"/>
                <a:gd name="T62" fmla="*/ 1497 w 1688"/>
                <a:gd name="T63" fmla="*/ 256 h 630"/>
                <a:gd name="T64" fmla="*/ 1457 w 1688"/>
                <a:gd name="T65" fmla="*/ 235 h 630"/>
                <a:gd name="T66" fmla="*/ 1434 w 1688"/>
                <a:gd name="T67" fmla="*/ 187 h 630"/>
                <a:gd name="T68" fmla="*/ 1367 w 1688"/>
                <a:gd name="T69" fmla="*/ 124 h 630"/>
                <a:gd name="T70" fmla="*/ 1286 w 1688"/>
                <a:gd name="T71" fmla="*/ 120 h 630"/>
                <a:gd name="T72" fmla="*/ 1260 w 1688"/>
                <a:gd name="T73" fmla="*/ 147 h 630"/>
                <a:gd name="T74" fmla="*/ 1236 w 1688"/>
                <a:gd name="T75" fmla="*/ 165 h 630"/>
                <a:gd name="T76" fmla="*/ 1168 w 1688"/>
                <a:gd name="T77" fmla="*/ 167 h 630"/>
                <a:gd name="T78" fmla="*/ 1044 w 1688"/>
                <a:gd name="T79" fmla="*/ 167 h 630"/>
                <a:gd name="T80" fmla="*/ 986 w 1688"/>
                <a:gd name="T81" fmla="*/ 140 h 630"/>
                <a:gd name="T82" fmla="*/ 922 w 1688"/>
                <a:gd name="T83" fmla="*/ 108 h 630"/>
                <a:gd name="T84" fmla="*/ 852 w 1688"/>
                <a:gd name="T85" fmla="*/ 100 h 630"/>
                <a:gd name="T86" fmla="*/ 801 w 1688"/>
                <a:gd name="T87" fmla="*/ 114 h 630"/>
                <a:gd name="T88" fmla="*/ 740 w 1688"/>
                <a:gd name="T89" fmla="*/ 116 h 630"/>
                <a:gd name="T90" fmla="*/ 692 w 1688"/>
                <a:gd name="T91" fmla="*/ 101 h 630"/>
                <a:gd name="T92" fmla="*/ 662 w 1688"/>
                <a:gd name="T93" fmla="*/ 68 h 630"/>
                <a:gd name="T94" fmla="*/ 446 w 1688"/>
                <a:gd name="T95" fmla="*/ 7 h 630"/>
                <a:gd name="T96" fmla="*/ 446 w 1688"/>
                <a:gd name="T97" fmla="*/ 44 h 630"/>
                <a:gd name="T98" fmla="*/ 471 w 1688"/>
                <a:gd name="T99" fmla="*/ 79 h 630"/>
                <a:gd name="T100" fmla="*/ 490 w 1688"/>
                <a:gd name="T101" fmla="*/ 106 h 630"/>
                <a:gd name="T102" fmla="*/ 307 w 1688"/>
                <a:gd name="T103" fmla="*/ 122 h 630"/>
                <a:gd name="T104" fmla="*/ 294 w 1688"/>
                <a:gd name="T105" fmla="*/ 87 h 630"/>
                <a:gd name="T106" fmla="*/ 225 w 1688"/>
                <a:gd name="T107" fmla="*/ 97 h 630"/>
                <a:gd name="T108" fmla="*/ 185 w 1688"/>
                <a:gd name="T109" fmla="*/ 88 h 630"/>
                <a:gd name="T110" fmla="*/ 138 w 1688"/>
                <a:gd name="T111" fmla="*/ 97 h 630"/>
                <a:gd name="T112" fmla="*/ 68 w 1688"/>
                <a:gd name="T113" fmla="*/ 143 h 630"/>
                <a:gd name="T114" fmla="*/ 31 w 1688"/>
                <a:gd name="T115" fmla="*/ 151 h 630"/>
                <a:gd name="T116" fmla="*/ 4 w 1688"/>
                <a:gd name="T117" fmla="*/ 16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4" name="Freeform 162">
              <a:extLst>
                <a:ext uri="{FF2B5EF4-FFF2-40B4-BE49-F238E27FC236}">
                  <a16:creationId xmlns:a16="http://schemas.microsoft.com/office/drawing/2014/main" id="{804165BA-2D0A-D84C-88C6-19FE36B01902}"/>
                </a:ext>
              </a:extLst>
            </p:cNvPr>
            <p:cNvSpPr>
              <a:spLocks/>
            </p:cNvSpPr>
            <p:nvPr userDrawn="1">
              <p:custDataLst>
                <p:tags r:id="rId104"/>
              </p:custDataLst>
            </p:nvPr>
          </p:nvSpPr>
          <p:spPr bwMode="auto">
            <a:xfrm>
              <a:off x="5745562" y="3871649"/>
              <a:ext cx="336726" cy="377153"/>
            </a:xfrm>
            <a:custGeom>
              <a:avLst/>
              <a:gdLst>
                <a:gd name="T0" fmla="*/ 26 w 758"/>
                <a:gd name="T1" fmla="*/ 80 h 795"/>
                <a:gd name="T2" fmla="*/ 49 w 758"/>
                <a:gd name="T3" fmla="*/ 88 h 795"/>
                <a:gd name="T4" fmla="*/ 72 w 758"/>
                <a:gd name="T5" fmla="*/ 108 h 795"/>
                <a:gd name="T6" fmla="*/ 88 w 758"/>
                <a:gd name="T7" fmla="*/ 134 h 795"/>
                <a:gd name="T8" fmla="*/ 93 w 758"/>
                <a:gd name="T9" fmla="*/ 169 h 795"/>
                <a:gd name="T10" fmla="*/ 84 w 758"/>
                <a:gd name="T11" fmla="*/ 186 h 795"/>
                <a:gd name="T12" fmla="*/ 81 w 758"/>
                <a:gd name="T13" fmla="*/ 205 h 795"/>
                <a:gd name="T14" fmla="*/ 88 w 758"/>
                <a:gd name="T15" fmla="*/ 240 h 795"/>
                <a:gd name="T16" fmla="*/ 95 w 758"/>
                <a:gd name="T17" fmla="*/ 278 h 795"/>
                <a:gd name="T18" fmla="*/ 83 w 758"/>
                <a:gd name="T19" fmla="*/ 308 h 795"/>
                <a:gd name="T20" fmla="*/ 81 w 758"/>
                <a:gd name="T21" fmla="*/ 352 h 795"/>
                <a:gd name="T22" fmla="*/ 93 w 758"/>
                <a:gd name="T23" fmla="*/ 390 h 795"/>
                <a:gd name="T24" fmla="*/ 99 w 758"/>
                <a:gd name="T25" fmla="*/ 415 h 795"/>
                <a:gd name="T26" fmla="*/ 78 w 758"/>
                <a:gd name="T27" fmla="*/ 457 h 795"/>
                <a:gd name="T28" fmla="*/ 113 w 758"/>
                <a:gd name="T29" fmla="*/ 529 h 795"/>
                <a:gd name="T30" fmla="*/ 138 w 758"/>
                <a:gd name="T31" fmla="*/ 577 h 795"/>
                <a:gd name="T32" fmla="*/ 146 w 758"/>
                <a:gd name="T33" fmla="*/ 622 h 795"/>
                <a:gd name="T34" fmla="*/ 152 w 758"/>
                <a:gd name="T35" fmla="*/ 659 h 795"/>
                <a:gd name="T36" fmla="*/ 187 w 758"/>
                <a:gd name="T37" fmla="*/ 738 h 795"/>
                <a:gd name="T38" fmla="*/ 214 w 758"/>
                <a:gd name="T39" fmla="*/ 782 h 795"/>
                <a:gd name="T40" fmla="*/ 230 w 758"/>
                <a:gd name="T41" fmla="*/ 794 h 795"/>
                <a:gd name="T42" fmla="*/ 251 w 758"/>
                <a:gd name="T43" fmla="*/ 790 h 795"/>
                <a:gd name="T44" fmla="*/ 289 w 758"/>
                <a:gd name="T45" fmla="*/ 761 h 795"/>
                <a:gd name="T46" fmla="*/ 324 w 758"/>
                <a:gd name="T47" fmla="*/ 746 h 795"/>
                <a:gd name="T48" fmla="*/ 355 w 758"/>
                <a:gd name="T49" fmla="*/ 748 h 795"/>
                <a:gd name="T50" fmla="*/ 388 w 758"/>
                <a:gd name="T51" fmla="*/ 770 h 795"/>
                <a:gd name="T52" fmla="*/ 418 w 758"/>
                <a:gd name="T53" fmla="*/ 780 h 795"/>
                <a:gd name="T54" fmla="*/ 437 w 758"/>
                <a:gd name="T55" fmla="*/ 758 h 795"/>
                <a:gd name="T56" fmla="*/ 478 w 758"/>
                <a:gd name="T57" fmla="*/ 745 h 795"/>
                <a:gd name="T58" fmla="*/ 525 w 758"/>
                <a:gd name="T59" fmla="*/ 622 h 795"/>
                <a:gd name="T60" fmla="*/ 539 w 758"/>
                <a:gd name="T61" fmla="*/ 600 h 795"/>
                <a:gd name="T62" fmla="*/ 575 w 758"/>
                <a:gd name="T63" fmla="*/ 584 h 795"/>
                <a:gd name="T64" fmla="*/ 665 w 758"/>
                <a:gd name="T65" fmla="*/ 573 h 795"/>
                <a:gd name="T66" fmla="*/ 687 w 758"/>
                <a:gd name="T67" fmla="*/ 579 h 795"/>
                <a:gd name="T68" fmla="*/ 704 w 758"/>
                <a:gd name="T69" fmla="*/ 585 h 795"/>
                <a:gd name="T70" fmla="*/ 744 w 758"/>
                <a:gd name="T71" fmla="*/ 573 h 795"/>
                <a:gd name="T72" fmla="*/ 757 w 758"/>
                <a:gd name="T73" fmla="*/ 541 h 795"/>
                <a:gd name="T74" fmla="*/ 752 w 758"/>
                <a:gd name="T75" fmla="*/ 499 h 795"/>
                <a:gd name="T76" fmla="*/ 726 w 758"/>
                <a:gd name="T77" fmla="*/ 462 h 795"/>
                <a:gd name="T78" fmla="*/ 710 w 758"/>
                <a:gd name="T79" fmla="*/ 435 h 795"/>
                <a:gd name="T80" fmla="*/ 671 w 758"/>
                <a:gd name="T81" fmla="*/ 401 h 795"/>
                <a:gd name="T82" fmla="*/ 633 w 758"/>
                <a:gd name="T83" fmla="*/ 399 h 795"/>
                <a:gd name="T84" fmla="*/ 605 w 758"/>
                <a:gd name="T85" fmla="*/ 378 h 795"/>
                <a:gd name="T86" fmla="*/ 590 w 758"/>
                <a:gd name="T87" fmla="*/ 349 h 795"/>
                <a:gd name="T88" fmla="*/ 585 w 758"/>
                <a:gd name="T89" fmla="*/ 311 h 795"/>
                <a:gd name="T90" fmla="*/ 583 w 758"/>
                <a:gd name="T91" fmla="*/ 269 h 795"/>
                <a:gd name="T92" fmla="*/ 560 w 758"/>
                <a:gd name="T93" fmla="*/ 242 h 795"/>
                <a:gd name="T94" fmla="*/ 503 w 758"/>
                <a:gd name="T95" fmla="*/ 205 h 795"/>
                <a:gd name="T96" fmla="*/ 440 w 758"/>
                <a:gd name="T97" fmla="*/ 178 h 795"/>
                <a:gd name="T98" fmla="*/ 392 w 758"/>
                <a:gd name="T99" fmla="*/ 167 h 795"/>
                <a:gd name="T100" fmla="*/ 359 w 758"/>
                <a:gd name="T101" fmla="*/ 161 h 795"/>
                <a:gd name="T102" fmla="*/ 330 w 758"/>
                <a:gd name="T103" fmla="*/ 145 h 795"/>
                <a:gd name="T104" fmla="*/ 307 w 758"/>
                <a:gd name="T105" fmla="*/ 122 h 795"/>
                <a:gd name="T106" fmla="*/ 292 w 758"/>
                <a:gd name="T107" fmla="*/ 92 h 795"/>
                <a:gd name="T108" fmla="*/ 279 w 758"/>
                <a:gd name="T109" fmla="*/ 19 h 795"/>
                <a:gd name="T110" fmla="*/ 261 w 758"/>
                <a:gd name="T111" fmla="*/ 3 h 795"/>
                <a:gd name="T112" fmla="*/ 227 w 758"/>
                <a:gd name="T113" fmla="*/ 3 h 795"/>
                <a:gd name="T114" fmla="*/ 173 w 758"/>
                <a:gd name="T115" fmla="*/ 30 h 795"/>
                <a:gd name="T116" fmla="*/ 119 w 758"/>
                <a:gd name="T117" fmla="*/ 66 h 795"/>
                <a:gd name="T118" fmla="*/ 0 w 758"/>
                <a:gd name="T119" fmla="*/ 8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5" name="Freeform 163">
              <a:extLst>
                <a:ext uri="{FF2B5EF4-FFF2-40B4-BE49-F238E27FC236}">
                  <a16:creationId xmlns:a16="http://schemas.microsoft.com/office/drawing/2014/main" id="{D1EF8BA3-AC2D-0749-AAD2-C3DCB406C177}"/>
                </a:ext>
              </a:extLst>
            </p:cNvPr>
            <p:cNvSpPr>
              <a:spLocks/>
            </p:cNvSpPr>
            <p:nvPr userDrawn="1">
              <p:custDataLst>
                <p:tags r:id="rId105"/>
              </p:custDataLst>
            </p:nvPr>
          </p:nvSpPr>
          <p:spPr bwMode="auto">
            <a:xfrm>
              <a:off x="5965167" y="3354861"/>
              <a:ext cx="122003" cy="195774"/>
            </a:xfrm>
            <a:custGeom>
              <a:avLst/>
              <a:gdLst>
                <a:gd name="T0" fmla="*/ 225 w 273"/>
                <a:gd name="T1" fmla="*/ 140 h 414"/>
                <a:gd name="T2" fmla="*/ 213 w 273"/>
                <a:gd name="T3" fmla="*/ 133 h 414"/>
                <a:gd name="T4" fmla="*/ 201 w 273"/>
                <a:gd name="T5" fmla="*/ 121 h 414"/>
                <a:gd name="T6" fmla="*/ 190 w 273"/>
                <a:gd name="T7" fmla="*/ 105 h 414"/>
                <a:gd name="T8" fmla="*/ 183 w 273"/>
                <a:gd name="T9" fmla="*/ 96 h 414"/>
                <a:gd name="T10" fmla="*/ 176 w 273"/>
                <a:gd name="T11" fmla="*/ 93 h 414"/>
                <a:gd name="T12" fmla="*/ 167 w 273"/>
                <a:gd name="T13" fmla="*/ 94 h 414"/>
                <a:gd name="T14" fmla="*/ 161 w 273"/>
                <a:gd name="T15" fmla="*/ 101 h 414"/>
                <a:gd name="T16" fmla="*/ 153 w 273"/>
                <a:gd name="T17" fmla="*/ 86 h 414"/>
                <a:gd name="T18" fmla="*/ 142 w 273"/>
                <a:gd name="T19" fmla="*/ 54 h 414"/>
                <a:gd name="T20" fmla="*/ 132 w 273"/>
                <a:gd name="T21" fmla="*/ 36 h 414"/>
                <a:gd name="T22" fmla="*/ 123 w 273"/>
                <a:gd name="T23" fmla="*/ 25 h 414"/>
                <a:gd name="T24" fmla="*/ 111 w 273"/>
                <a:gd name="T25" fmla="*/ 14 h 414"/>
                <a:gd name="T26" fmla="*/ 96 w 273"/>
                <a:gd name="T27" fmla="*/ 5 h 414"/>
                <a:gd name="T28" fmla="*/ 80 w 273"/>
                <a:gd name="T29" fmla="*/ 7 h 414"/>
                <a:gd name="T30" fmla="*/ 69 w 273"/>
                <a:gd name="T31" fmla="*/ 19 h 414"/>
                <a:gd name="T32" fmla="*/ 63 w 273"/>
                <a:gd name="T33" fmla="*/ 25 h 414"/>
                <a:gd name="T34" fmla="*/ 57 w 273"/>
                <a:gd name="T35" fmla="*/ 32 h 414"/>
                <a:gd name="T36" fmla="*/ 56 w 273"/>
                <a:gd name="T37" fmla="*/ 42 h 414"/>
                <a:gd name="T38" fmla="*/ 58 w 273"/>
                <a:gd name="T39" fmla="*/ 59 h 414"/>
                <a:gd name="T40" fmla="*/ 52 w 273"/>
                <a:gd name="T41" fmla="*/ 78 h 414"/>
                <a:gd name="T42" fmla="*/ 33 w 273"/>
                <a:gd name="T43" fmla="*/ 90 h 414"/>
                <a:gd name="T44" fmla="*/ 17 w 273"/>
                <a:gd name="T45" fmla="*/ 104 h 414"/>
                <a:gd name="T46" fmla="*/ 4 w 273"/>
                <a:gd name="T47" fmla="*/ 118 h 414"/>
                <a:gd name="T48" fmla="*/ 40 w 273"/>
                <a:gd name="T49" fmla="*/ 198 h 414"/>
                <a:gd name="T50" fmla="*/ 73 w 273"/>
                <a:gd name="T51" fmla="*/ 205 h 414"/>
                <a:gd name="T52" fmla="*/ 84 w 273"/>
                <a:gd name="T53" fmla="*/ 210 h 414"/>
                <a:gd name="T54" fmla="*/ 93 w 273"/>
                <a:gd name="T55" fmla="*/ 218 h 414"/>
                <a:gd name="T56" fmla="*/ 99 w 273"/>
                <a:gd name="T57" fmla="*/ 226 h 414"/>
                <a:gd name="T58" fmla="*/ 103 w 273"/>
                <a:gd name="T59" fmla="*/ 237 h 414"/>
                <a:gd name="T60" fmla="*/ 106 w 273"/>
                <a:gd name="T61" fmla="*/ 265 h 414"/>
                <a:gd name="T62" fmla="*/ 103 w 273"/>
                <a:gd name="T63" fmla="*/ 279 h 414"/>
                <a:gd name="T64" fmla="*/ 96 w 273"/>
                <a:gd name="T65" fmla="*/ 293 h 414"/>
                <a:gd name="T66" fmla="*/ 89 w 273"/>
                <a:gd name="T67" fmla="*/ 307 h 414"/>
                <a:gd name="T68" fmla="*/ 86 w 273"/>
                <a:gd name="T69" fmla="*/ 321 h 414"/>
                <a:gd name="T70" fmla="*/ 91 w 273"/>
                <a:gd name="T71" fmla="*/ 343 h 414"/>
                <a:gd name="T72" fmla="*/ 107 w 273"/>
                <a:gd name="T73" fmla="*/ 374 h 414"/>
                <a:gd name="T74" fmla="*/ 117 w 273"/>
                <a:gd name="T75" fmla="*/ 389 h 414"/>
                <a:gd name="T76" fmla="*/ 129 w 273"/>
                <a:gd name="T77" fmla="*/ 401 h 414"/>
                <a:gd name="T78" fmla="*/ 141 w 273"/>
                <a:gd name="T79" fmla="*/ 411 h 414"/>
                <a:gd name="T80" fmla="*/ 153 w 273"/>
                <a:gd name="T81" fmla="*/ 414 h 414"/>
                <a:gd name="T82" fmla="*/ 215 w 273"/>
                <a:gd name="T83" fmla="*/ 398 h 414"/>
                <a:gd name="T84" fmla="*/ 255 w 273"/>
                <a:gd name="T85" fmla="*/ 385 h 414"/>
                <a:gd name="T86" fmla="*/ 267 w 273"/>
                <a:gd name="T87" fmla="*/ 377 h 414"/>
                <a:gd name="T88" fmla="*/ 273 w 273"/>
                <a:gd name="T89" fmla="*/ 370 h 414"/>
                <a:gd name="T90" fmla="*/ 269 w 273"/>
                <a:gd name="T91" fmla="*/ 352 h 414"/>
                <a:gd name="T92" fmla="*/ 263 w 273"/>
                <a:gd name="T93" fmla="*/ 335 h 414"/>
                <a:gd name="T94" fmla="*/ 242 w 273"/>
                <a:gd name="T95" fmla="*/ 309 h 414"/>
                <a:gd name="T96" fmla="*/ 222 w 273"/>
                <a:gd name="T97" fmla="*/ 282 h 414"/>
                <a:gd name="T98" fmla="*/ 215 w 273"/>
                <a:gd name="T99" fmla="*/ 266 h 414"/>
                <a:gd name="T100" fmla="*/ 212 w 273"/>
                <a:gd name="T101" fmla="*/ 247 h 414"/>
                <a:gd name="T102" fmla="*/ 215 w 273"/>
                <a:gd name="T103" fmla="*/ 215 h 414"/>
                <a:gd name="T104" fmla="*/ 222 w 273"/>
                <a:gd name="T105" fmla="*/ 190 h 414"/>
                <a:gd name="T106" fmla="*/ 230 w 273"/>
                <a:gd name="T107" fmla="*/ 167 h 414"/>
                <a:gd name="T108" fmla="*/ 232 w 273"/>
                <a:gd name="T109" fmla="*/ 1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56" name="Group 164">
              <a:extLst>
                <a:ext uri="{FF2B5EF4-FFF2-40B4-BE49-F238E27FC236}">
                  <a16:creationId xmlns:a16="http://schemas.microsoft.com/office/drawing/2014/main" id="{A31136D9-CB86-EA45-9D60-B7F2B40D47D7}"/>
                </a:ext>
              </a:extLst>
            </p:cNvPr>
            <p:cNvGrpSpPr>
              <a:grpSpLocks/>
            </p:cNvGrpSpPr>
            <p:nvPr userDrawn="1">
              <p:custDataLst>
                <p:tags r:id="rId106"/>
              </p:custDataLst>
            </p:nvPr>
          </p:nvGrpSpPr>
          <p:grpSpPr bwMode="auto">
            <a:xfrm>
              <a:off x="5672360" y="3205153"/>
              <a:ext cx="331846" cy="364197"/>
              <a:chOff x="1486" y="2412"/>
              <a:chExt cx="244" cy="256"/>
            </a:xfrm>
            <a:solidFill>
              <a:srgbClr val="DADADA"/>
            </a:solidFill>
          </p:grpSpPr>
          <p:sp>
            <p:nvSpPr>
              <p:cNvPr id="525" name="Freeform 165">
                <a:extLst>
                  <a:ext uri="{FF2B5EF4-FFF2-40B4-BE49-F238E27FC236}">
                    <a16:creationId xmlns:a16="http://schemas.microsoft.com/office/drawing/2014/main" id="{326A92B1-1AB4-5A4E-BB56-E38C75362E08}"/>
                  </a:ext>
                </a:extLst>
              </p:cNvPr>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6" name="Freeform 166">
                <a:extLst>
                  <a:ext uri="{FF2B5EF4-FFF2-40B4-BE49-F238E27FC236}">
                    <a16:creationId xmlns:a16="http://schemas.microsoft.com/office/drawing/2014/main" id="{6976B131-D806-2C49-8486-E91D1822500C}"/>
                  </a:ext>
                </a:extLst>
              </p:cNvPr>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7" name="Freeform 167">
                <a:extLst>
                  <a:ext uri="{FF2B5EF4-FFF2-40B4-BE49-F238E27FC236}">
                    <a16:creationId xmlns:a16="http://schemas.microsoft.com/office/drawing/2014/main" id="{3765FE94-4A54-E24C-AD64-8FC15340675F}"/>
                  </a:ext>
                </a:extLst>
              </p:cNvPr>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8" name="Freeform 168">
                <a:extLst>
                  <a:ext uri="{FF2B5EF4-FFF2-40B4-BE49-F238E27FC236}">
                    <a16:creationId xmlns:a16="http://schemas.microsoft.com/office/drawing/2014/main" id="{C2667DF3-C4BF-1341-ACA0-B80A144134F3}"/>
                  </a:ext>
                </a:extLst>
              </p:cNvPr>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57" name="Freeform 169">
              <a:extLst>
                <a:ext uri="{FF2B5EF4-FFF2-40B4-BE49-F238E27FC236}">
                  <a16:creationId xmlns:a16="http://schemas.microsoft.com/office/drawing/2014/main" id="{CB0517DF-72C4-804D-83CC-DB3922AFCE33}"/>
                </a:ext>
              </a:extLst>
            </p:cNvPr>
            <p:cNvSpPr>
              <a:spLocks/>
            </p:cNvSpPr>
            <p:nvPr userDrawn="1">
              <p:custDataLst>
                <p:tags r:id="rId107"/>
              </p:custDataLst>
            </p:nvPr>
          </p:nvSpPr>
          <p:spPr bwMode="auto">
            <a:xfrm>
              <a:off x="10817606" y="4601484"/>
              <a:ext cx="32534" cy="10075"/>
            </a:xfrm>
            <a:custGeom>
              <a:avLst/>
              <a:gdLst>
                <a:gd name="T0" fmla="*/ 0 w 79"/>
                <a:gd name="T1" fmla="*/ 23 h 23"/>
                <a:gd name="T2" fmla="*/ 22 w 79"/>
                <a:gd name="T3" fmla="*/ 13 h 23"/>
                <a:gd name="T4" fmla="*/ 45 w 79"/>
                <a:gd name="T5" fmla="*/ 4 h 23"/>
                <a:gd name="T6" fmla="*/ 56 w 79"/>
                <a:gd name="T7" fmla="*/ 1 h 23"/>
                <a:gd name="T8" fmla="*/ 65 w 79"/>
                <a:gd name="T9" fmla="*/ 0 h 23"/>
                <a:gd name="T10" fmla="*/ 69 w 79"/>
                <a:gd name="T11" fmla="*/ 0 h 23"/>
                <a:gd name="T12" fmla="*/ 74 w 79"/>
                <a:gd name="T13" fmla="*/ 1 h 23"/>
                <a:gd name="T14" fmla="*/ 77 w 79"/>
                <a:gd name="T15" fmla="*/ 2 h 23"/>
                <a:gd name="T16" fmla="*/ 79 w 79"/>
                <a:gd name="T17" fmla="*/ 4 h 23"/>
                <a:gd name="T18" fmla="*/ 77 w 79"/>
                <a:gd name="T19" fmla="*/ 8 h 23"/>
                <a:gd name="T20" fmla="*/ 75 w 79"/>
                <a:gd name="T21" fmla="*/ 13 h 23"/>
                <a:gd name="T22" fmla="*/ 72 w 79"/>
                <a:gd name="T23" fmla="*/ 16 h 23"/>
                <a:gd name="T24" fmla="*/ 68 w 79"/>
                <a:gd name="T25" fmla="*/ 19 h 23"/>
                <a:gd name="T26" fmla="*/ 64 w 79"/>
                <a:gd name="T27" fmla="*/ 21 h 23"/>
                <a:gd name="T28" fmla="*/ 59 w 79"/>
                <a:gd name="T29" fmla="*/ 22 h 23"/>
                <a:gd name="T30" fmla="*/ 53 w 79"/>
                <a:gd name="T31" fmla="*/ 23 h 23"/>
                <a:gd name="T32" fmla="*/ 46 w 79"/>
                <a:gd name="T33" fmla="*/ 23 h 23"/>
                <a:gd name="T34" fmla="*/ 37 w 79"/>
                <a:gd name="T35" fmla="*/ 23 h 23"/>
                <a:gd name="T36" fmla="*/ 32 w 79"/>
                <a:gd name="T37" fmla="*/ 21 h 23"/>
                <a:gd name="T38" fmla="*/ 26 w 79"/>
                <a:gd name="T39" fmla="*/ 20 h 23"/>
                <a:gd name="T40" fmla="*/ 23 w 79"/>
                <a:gd name="T41" fmla="*/ 19 h 23"/>
                <a:gd name="T42" fmla="*/ 19 w 79"/>
                <a:gd name="T43" fmla="*/ 18 h 23"/>
                <a:gd name="T44" fmla="*/ 14 w 79"/>
                <a:gd name="T45" fmla="*/ 18 h 23"/>
                <a:gd name="T46" fmla="*/ 9 w 79"/>
                <a:gd name="T47" fmla="*/ 20 h 23"/>
                <a:gd name="T48" fmla="*/ 0 w 79"/>
                <a:gd name="T4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8" name="Freeform 170">
              <a:extLst>
                <a:ext uri="{FF2B5EF4-FFF2-40B4-BE49-F238E27FC236}">
                  <a16:creationId xmlns:a16="http://schemas.microsoft.com/office/drawing/2014/main" id="{3E650D6E-9366-9342-B138-F9046E0AB810}"/>
                </a:ext>
              </a:extLst>
            </p:cNvPr>
            <p:cNvSpPr>
              <a:spLocks/>
            </p:cNvSpPr>
            <p:nvPr userDrawn="1">
              <p:custDataLst>
                <p:tags r:id="rId108"/>
              </p:custDataLst>
            </p:nvPr>
          </p:nvSpPr>
          <p:spPr bwMode="auto">
            <a:xfrm>
              <a:off x="10936354" y="4722402"/>
              <a:ext cx="1627" cy="4318"/>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9" name="Line 171">
              <a:extLst>
                <a:ext uri="{FF2B5EF4-FFF2-40B4-BE49-F238E27FC236}">
                  <a16:creationId xmlns:a16="http://schemas.microsoft.com/office/drawing/2014/main" id="{7A7B91C3-702B-C04C-9C57-31C09666AC9D}"/>
                </a:ext>
              </a:extLst>
            </p:cNvPr>
            <p:cNvSpPr>
              <a:spLocks noChangeShapeType="1"/>
            </p:cNvSpPr>
            <p:nvPr userDrawn="1">
              <p:custDataLst>
                <p:tags r:id="rId109"/>
              </p:custDataLst>
            </p:nvPr>
          </p:nvSpPr>
          <p:spPr bwMode="auto">
            <a:xfrm flipV="1">
              <a:off x="11029077" y="4720963"/>
              <a:ext cx="1626" cy="1151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0" name="Freeform 172">
              <a:extLst>
                <a:ext uri="{FF2B5EF4-FFF2-40B4-BE49-F238E27FC236}">
                  <a16:creationId xmlns:a16="http://schemas.microsoft.com/office/drawing/2014/main" id="{983DA899-B8BF-9047-A2A6-2A0728A27B95}"/>
                </a:ext>
              </a:extLst>
            </p:cNvPr>
            <p:cNvSpPr>
              <a:spLocks/>
            </p:cNvSpPr>
            <p:nvPr userDrawn="1">
              <p:custDataLst>
                <p:tags r:id="rId110"/>
              </p:custDataLst>
            </p:nvPr>
          </p:nvSpPr>
          <p:spPr bwMode="auto">
            <a:xfrm>
              <a:off x="11029077" y="4720964"/>
              <a:ext cx="3254" cy="14395"/>
            </a:xfrm>
            <a:custGeom>
              <a:avLst/>
              <a:gdLst>
                <a:gd name="T0" fmla="*/ 0 w 5"/>
                <a:gd name="T1" fmla="*/ 0 h 30"/>
                <a:gd name="T2" fmla="*/ 2 w 5"/>
                <a:gd name="T3" fmla="*/ 1 h 30"/>
                <a:gd name="T4" fmla="*/ 4 w 5"/>
                <a:gd name="T5" fmla="*/ 4 h 30"/>
                <a:gd name="T6" fmla="*/ 5 w 5"/>
                <a:gd name="T7" fmla="*/ 8 h 30"/>
                <a:gd name="T8" fmla="*/ 5 w 5"/>
                <a:gd name="T9" fmla="*/ 13 h 30"/>
                <a:gd name="T10" fmla="*/ 5 w 5"/>
                <a:gd name="T11" fmla="*/ 18 h 30"/>
                <a:gd name="T12" fmla="*/ 4 w 5"/>
                <a:gd name="T13" fmla="*/ 23 h 30"/>
                <a:gd name="T14" fmla="*/ 2 w 5"/>
                <a:gd name="T15" fmla="*/ 27 h 30"/>
                <a:gd name="T16" fmla="*/ 0 w 5"/>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1" name="Freeform 173">
              <a:extLst>
                <a:ext uri="{FF2B5EF4-FFF2-40B4-BE49-F238E27FC236}">
                  <a16:creationId xmlns:a16="http://schemas.microsoft.com/office/drawing/2014/main" id="{FE4A442B-8353-0C47-B3A7-F0CA049C3B15}"/>
                </a:ext>
              </a:extLst>
            </p:cNvPr>
            <p:cNvSpPr>
              <a:spLocks/>
            </p:cNvSpPr>
            <p:nvPr userDrawn="1">
              <p:custDataLst>
                <p:tags r:id="rId111"/>
              </p:custDataLst>
            </p:nvPr>
          </p:nvSpPr>
          <p:spPr bwMode="auto">
            <a:xfrm>
              <a:off x="11334897" y="4240165"/>
              <a:ext cx="22774" cy="25912"/>
            </a:xfrm>
            <a:custGeom>
              <a:avLst/>
              <a:gdLst>
                <a:gd name="T0" fmla="*/ 0 w 53"/>
                <a:gd name="T1" fmla="*/ 12 h 55"/>
                <a:gd name="T2" fmla="*/ 1 w 53"/>
                <a:gd name="T3" fmla="*/ 17 h 55"/>
                <a:gd name="T4" fmla="*/ 5 w 53"/>
                <a:gd name="T5" fmla="*/ 22 h 55"/>
                <a:gd name="T6" fmla="*/ 9 w 53"/>
                <a:gd name="T7" fmla="*/ 27 h 55"/>
                <a:gd name="T8" fmla="*/ 15 w 53"/>
                <a:gd name="T9" fmla="*/ 33 h 55"/>
                <a:gd name="T10" fmla="*/ 26 w 53"/>
                <a:gd name="T11" fmla="*/ 44 h 55"/>
                <a:gd name="T12" fmla="*/ 33 w 53"/>
                <a:gd name="T13" fmla="*/ 55 h 55"/>
                <a:gd name="T14" fmla="*/ 53 w 53"/>
                <a:gd name="T15" fmla="*/ 55 h 55"/>
                <a:gd name="T16" fmla="*/ 40 w 53"/>
                <a:gd name="T17" fmla="*/ 41 h 55"/>
                <a:gd name="T18" fmla="*/ 28 w 53"/>
                <a:gd name="T19" fmla="*/ 29 h 55"/>
                <a:gd name="T20" fmla="*/ 23 w 53"/>
                <a:gd name="T21" fmla="*/ 23 h 55"/>
                <a:gd name="T22" fmla="*/ 19 w 53"/>
                <a:gd name="T23" fmla="*/ 16 h 55"/>
                <a:gd name="T24" fmla="*/ 16 w 53"/>
                <a:gd name="T25" fmla="*/ 8 h 55"/>
                <a:gd name="T26" fmla="*/ 14 w 53"/>
                <a:gd name="T27" fmla="*/ 0 h 55"/>
                <a:gd name="T28" fmla="*/ 7 w 53"/>
                <a:gd name="T29" fmla="*/ 6 h 55"/>
                <a:gd name="T30" fmla="*/ 0 w 53"/>
                <a:gd name="T31"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2" name="Freeform 174">
              <a:extLst>
                <a:ext uri="{FF2B5EF4-FFF2-40B4-BE49-F238E27FC236}">
                  <a16:creationId xmlns:a16="http://schemas.microsoft.com/office/drawing/2014/main" id="{DBDFF0B8-93C0-E743-86B6-87A6F0856BCE}"/>
                </a:ext>
              </a:extLst>
            </p:cNvPr>
            <p:cNvSpPr>
              <a:spLocks/>
            </p:cNvSpPr>
            <p:nvPr userDrawn="1">
              <p:custDataLst>
                <p:tags r:id="rId112"/>
              </p:custDataLst>
            </p:nvPr>
          </p:nvSpPr>
          <p:spPr bwMode="auto">
            <a:xfrm>
              <a:off x="11341403" y="4173946"/>
              <a:ext cx="27653" cy="35988"/>
            </a:xfrm>
            <a:custGeom>
              <a:avLst/>
              <a:gdLst>
                <a:gd name="T0" fmla="*/ 0 w 65"/>
                <a:gd name="T1" fmla="*/ 32 h 75"/>
                <a:gd name="T2" fmla="*/ 9 w 65"/>
                <a:gd name="T3" fmla="*/ 43 h 75"/>
                <a:gd name="T4" fmla="*/ 20 w 65"/>
                <a:gd name="T5" fmla="*/ 55 h 75"/>
                <a:gd name="T6" fmla="*/ 26 w 65"/>
                <a:gd name="T7" fmla="*/ 61 h 75"/>
                <a:gd name="T8" fmla="*/ 32 w 65"/>
                <a:gd name="T9" fmla="*/ 67 h 75"/>
                <a:gd name="T10" fmla="*/ 39 w 65"/>
                <a:gd name="T11" fmla="*/ 71 h 75"/>
                <a:gd name="T12" fmla="*/ 46 w 65"/>
                <a:gd name="T13" fmla="*/ 75 h 75"/>
                <a:gd name="T14" fmla="*/ 51 w 65"/>
                <a:gd name="T15" fmla="*/ 61 h 75"/>
                <a:gd name="T16" fmla="*/ 58 w 65"/>
                <a:gd name="T17" fmla="*/ 48 h 75"/>
                <a:gd name="T18" fmla="*/ 61 w 65"/>
                <a:gd name="T19" fmla="*/ 42 h 75"/>
                <a:gd name="T20" fmla="*/ 63 w 65"/>
                <a:gd name="T21" fmla="*/ 36 h 75"/>
                <a:gd name="T22" fmla="*/ 65 w 65"/>
                <a:gd name="T23" fmla="*/ 31 h 75"/>
                <a:gd name="T24" fmla="*/ 65 w 65"/>
                <a:gd name="T25" fmla="*/ 26 h 75"/>
                <a:gd name="T26" fmla="*/ 65 w 65"/>
                <a:gd name="T27" fmla="*/ 21 h 75"/>
                <a:gd name="T28" fmla="*/ 63 w 65"/>
                <a:gd name="T29" fmla="*/ 18 h 75"/>
                <a:gd name="T30" fmla="*/ 61 w 65"/>
                <a:gd name="T31" fmla="*/ 13 h 75"/>
                <a:gd name="T32" fmla="*/ 58 w 65"/>
                <a:gd name="T33" fmla="*/ 10 h 75"/>
                <a:gd name="T34" fmla="*/ 51 w 65"/>
                <a:gd name="T35" fmla="*/ 5 h 75"/>
                <a:gd name="T36" fmla="*/ 46 w 65"/>
                <a:gd name="T37" fmla="*/ 0 h 75"/>
                <a:gd name="T38" fmla="*/ 34 w 65"/>
                <a:gd name="T39" fmla="*/ 0 h 75"/>
                <a:gd name="T40" fmla="*/ 26 w 65"/>
                <a:gd name="T41" fmla="*/ 0 h 75"/>
                <a:gd name="T42" fmla="*/ 25 w 65"/>
                <a:gd name="T43" fmla="*/ 2 h 75"/>
                <a:gd name="T44" fmla="*/ 24 w 65"/>
                <a:gd name="T45" fmla="*/ 7 h 75"/>
                <a:gd name="T46" fmla="*/ 23 w 65"/>
                <a:gd name="T47" fmla="*/ 9 h 75"/>
                <a:gd name="T48" fmla="*/ 23 w 65"/>
                <a:gd name="T49" fmla="*/ 11 h 75"/>
                <a:gd name="T50" fmla="*/ 24 w 65"/>
                <a:gd name="T51" fmla="*/ 12 h 75"/>
                <a:gd name="T52" fmla="*/ 26 w 65"/>
                <a:gd name="T5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3" name="Freeform 175">
              <a:extLst>
                <a:ext uri="{FF2B5EF4-FFF2-40B4-BE49-F238E27FC236}">
                  <a16:creationId xmlns:a16="http://schemas.microsoft.com/office/drawing/2014/main" id="{62042928-15C5-0E41-8F42-EDB0270B4659}"/>
                </a:ext>
              </a:extLst>
            </p:cNvPr>
            <p:cNvSpPr>
              <a:spLocks/>
            </p:cNvSpPr>
            <p:nvPr userDrawn="1">
              <p:custDataLst>
                <p:tags r:id="rId113"/>
              </p:custDataLst>
            </p:nvPr>
          </p:nvSpPr>
          <p:spPr bwMode="auto">
            <a:xfrm>
              <a:off x="11317002" y="4152354"/>
              <a:ext cx="17894" cy="27350"/>
            </a:xfrm>
            <a:custGeom>
              <a:avLst/>
              <a:gdLst>
                <a:gd name="T0" fmla="*/ 0 w 40"/>
                <a:gd name="T1" fmla="*/ 62 h 62"/>
                <a:gd name="T2" fmla="*/ 3 w 40"/>
                <a:gd name="T3" fmla="*/ 52 h 62"/>
                <a:gd name="T4" fmla="*/ 7 w 40"/>
                <a:gd name="T5" fmla="*/ 43 h 62"/>
                <a:gd name="T6" fmla="*/ 12 w 40"/>
                <a:gd name="T7" fmla="*/ 33 h 62"/>
                <a:gd name="T8" fmla="*/ 17 w 40"/>
                <a:gd name="T9" fmla="*/ 25 h 62"/>
                <a:gd name="T10" fmla="*/ 23 w 40"/>
                <a:gd name="T11" fmla="*/ 17 h 62"/>
                <a:gd name="T12" fmla="*/ 29 w 40"/>
                <a:gd name="T13" fmla="*/ 9 h 62"/>
                <a:gd name="T14" fmla="*/ 35 w 40"/>
                <a:gd name="T15" fmla="*/ 3 h 62"/>
                <a:gd name="T16" fmla="*/ 40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4" name="Freeform 176">
              <a:extLst>
                <a:ext uri="{FF2B5EF4-FFF2-40B4-BE49-F238E27FC236}">
                  <a16:creationId xmlns:a16="http://schemas.microsoft.com/office/drawing/2014/main" id="{0E967485-73E2-BB42-A326-D8D678571BFB}"/>
                </a:ext>
              </a:extLst>
            </p:cNvPr>
            <p:cNvSpPr>
              <a:spLocks/>
            </p:cNvSpPr>
            <p:nvPr userDrawn="1">
              <p:custDataLst>
                <p:tags r:id="rId114"/>
              </p:custDataLst>
            </p:nvPr>
          </p:nvSpPr>
          <p:spPr bwMode="auto">
            <a:xfrm>
              <a:off x="11234040" y="4041512"/>
              <a:ext cx="69948" cy="125239"/>
            </a:xfrm>
            <a:custGeom>
              <a:avLst/>
              <a:gdLst>
                <a:gd name="T0" fmla="*/ 159 w 159"/>
                <a:gd name="T1" fmla="*/ 259 h 259"/>
                <a:gd name="T2" fmla="*/ 159 w 159"/>
                <a:gd name="T3" fmla="*/ 251 h 259"/>
                <a:gd name="T4" fmla="*/ 159 w 159"/>
                <a:gd name="T5" fmla="*/ 244 h 259"/>
                <a:gd name="T6" fmla="*/ 159 w 159"/>
                <a:gd name="T7" fmla="*/ 236 h 259"/>
                <a:gd name="T8" fmla="*/ 159 w 159"/>
                <a:gd name="T9" fmla="*/ 228 h 259"/>
                <a:gd name="T10" fmla="*/ 159 w 159"/>
                <a:gd name="T11" fmla="*/ 224 h 259"/>
                <a:gd name="T12" fmla="*/ 158 w 159"/>
                <a:gd name="T13" fmla="*/ 219 h 259"/>
                <a:gd name="T14" fmla="*/ 156 w 159"/>
                <a:gd name="T15" fmla="*/ 215 h 259"/>
                <a:gd name="T16" fmla="*/ 153 w 159"/>
                <a:gd name="T17" fmla="*/ 210 h 259"/>
                <a:gd name="T18" fmla="*/ 145 w 159"/>
                <a:gd name="T19" fmla="*/ 202 h 259"/>
                <a:gd name="T20" fmla="*/ 135 w 159"/>
                <a:gd name="T21" fmla="*/ 195 h 259"/>
                <a:gd name="T22" fmla="*/ 124 w 159"/>
                <a:gd name="T23" fmla="*/ 189 h 259"/>
                <a:gd name="T24" fmla="*/ 112 w 159"/>
                <a:gd name="T25" fmla="*/ 184 h 259"/>
                <a:gd name="T26" fmla="*/ 99 w 159"/>
                <a:gd name="T27" fmla="*/ 180 h 259"/>
                <a:gd name="T28" fmla="*/ 87 w 159"/>
                <a:gd name="T29" fmla="*/ 179 h 259"/>
                <a:gd name="T30" fmla="*/ 85 w 159"/>
                <a:gd name="T31" fmla="*/ 178 h 259"/>
                <a:gd name="T32" fmla="*/ 82 w 159"/>
                <a:gd name="T33" fmla="*/ 177 h 259"/>
                <a:gd name="T34" fmla="*/ 81 w 159"/>
                <a:gd name="T35" fmla="*/ 175 h 259"/>
                <a:gd name="T36" fmla="*/ 80 w 159"/>
                <a:gd name="T37" fmla="*/ 173 h 259"/>
                <a:gd name="T38" fmla="*/ 80 w 159"/>
                <a:gd name="T39" fmla="*/ 167 h 259"/>
                <a:gd name="T40" fmla="*/ 81 w 159"/>
                <a:gd name="T41" fmla="*/ 161 h 259"/>
                <a:gd name="T42" fmla="*/ 85 w 159"/>
                <a:gd name="T43" fmla="*/ 148 h 259"/>
                <a:gd name="T44" fmla="*/ 87 w 159"/>
                <a:gd name="T45" fmla="*/ 142 h 259"/>
                <a:gd name="T46" fmla="*/ 73 w 159"/>
                <a:gd name="T47" fmla="*/ 141 h 259"/>
                <a:gd name="T48" fmla="*/ 59 w 159"/>
                <a:gd name="T49" fmla="*/ 139 h 259"/>
                <a:gd name="T50" fmla="*/ 48 w 159"/>
                <a:gd name="T51" fmla="*/ 135 h 259"/>
                <a:gd name="T52" fmla="*/ 40 w 159"/>
                <a:gd name="T53" fmla="*/ 129 h 259"/>
                <a:gd name="T54" fmla="*/ 31 w 159"/>
                <a:gd name="T55" fmla="*/ 121 h 259"/>
                <a:gd name="T56" fmla="*/ 24 w 159"/>
                <a:gd name="T57" fmla="*/ 113 h 259"/>
                <a:gd name="T58" fmla="*/ 18 w 159"/>
                <a:gd name="T59" fmla="*/ 104 h 259"/>
                <a:gd name="T60" fmla="*/ 13 w 159"/>
                <a:gd name="T61" fmla="*/ 94 h 259"/>
                <a:gd name="T62" fmla="*/ 9 w 159"/>
                <a:gd name="T63" fmla="*/ 84 h 259"/>
                <a:gd name="T64" fmla="*/ 7 w 159"/>
                <a:gd name="T65" fmla="*/ 73 h 259"/>
                <a:gd name="T66" fmla="*/ 5 w 159"/>
                <a:gd name="T67" fmla="*/ 60 h 259"/>
                <a:gd name="T68" fmla="*/ 2 w 159"/>
                <a:gd name="T69" fmla="*/ 48 h 259"/>
                <a:gd name="T70" fmla="*/ 0 w 159"/>
                <a:gd name="T71" fmla="*/ 25 h 259"/>
                <a:gd name="T72" fmla="*/ 0 w 1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5" name="Line 177">
              <a:extLst>
                <a:ext uri="{FF2B5EF4-FFF2-40B4-BE49-F238E27FC236}">
                  <a16:creationId xmlns:a16="http://schemas.microsoft.com/office/drawing/2014/main" id="{ABBDF968-5987-7E4E-9CD4-76E624FB32F4}"/>
                </a:ext>
              </a:extLst>
            </p:cNvPr>
            <p:cNvSpPr>
              <a:spLocks noChangeShapeType="1"/>
            </p:cNvSpPr>
            <p:nvPr userDrawn="1">
              <p:custDataLst>
                <p:tags r:id="rId115"/>
              </p:custDataLst>
            </p:nvPr>
          </p:nvSpPr>
          <p:spPr bwMode="auto">
            <a:xfrm flipH="1" flipV="1">
              <a:off x="11227534" y="4011283"/>
              <a:ext cx="6507" cy="3023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6" name="Freeform 178">
              <a:extLst>
                <a:ext uri="{FF2B5EF4-FFF2-40B4-BE49-F238E27FC236}">
                  <a16:creationId xmlns:a16="http://schemas.microsoft.com/office/drawing/2014/main" id="{21516118-7111-644C-ABA4-D3416C7A7F19}"/>
                </a:ext>
              </a:extLst>
            </p:cNvPr>
            <p:cNvSpPr>
              <a:spLocks/>
            </p:cNvSpPr>
            <p:nvPr userDrawn="1">
              <p:custDataLst>
                <p:tags r:id="rId116"/>
              </p:custDataLst>
            </p:nvPr>
          </p:nvSpPr>
          <p:spPr bwMode="auto">
            <a:xfrm>
              <a:off x="11227534" y="3996886"/>
              <a:ext cx="6507" cy="14395"/>
            </a:xfrm>
            <a:custGeom>
              <a:avLst/>
              <a:gdLst>
                <a:gd name="T0" fmla="*/ 0 w 13"/>
                <a:gd name="T1" fmla="*/ 25 h 25"/>
                <a:gd name="T2" fmla="*/ 1 w 13"/>
                <a:gd name="T3" fmla="*/ 19 h 25"/>
                <a:gd name="T4" fmla="*/ 4 w 13"/>
                <a:gd name="T5" fmla="*/ 13 h 25"/>
                <a:gd name="T6" fmla="*/ 8 w 13"/>
                <a:gd name="T7" fmla="*/ 6 h 25"/>
                <a:gd name="T8" fmla="*/ 13 w 13"/>
                <a:gd name="T9" fmla="*/ 0 h 25"/>
              </a:gdLst>
              <a:ahLst/>
              <a:cxnLst>
                <a:cxn ang="0">
                  <a:pos x="T0" y="T1"/>
                </a:cxn>
                <a:cxn ang="0">
                  <a:pos x="T2" y="T3"/>
                </a:cxn>
                <a:cxn ang="0">
                  <a:pos x="T4" y="T5"/>
                </a:cxn>
                <a:cxn ang="0">
                  <a:pos x="T6" y="T7"/>
                </a:cxn>
                <a:cxn ang="0">
                  <a:pos x="T8" y="T9"/>
                </a:cxn>
              </a:cxnLst>
              <a:rect l="0" t="0" r="r" b="b"/>
              <a:pathLst>
                <a:path w="13" h="25">
                  <a:moveTo>
                    <a:pt x="0" y="25"/>
                  </a:moveTo>
                  <a:lnTo>
                    <a:pt x="1" y="19"/>
                  </a:lnTo>
                  <a:lnTo>
                    <a:pt x="4" y="13"/>
                  </a:lnTo>
                  <a:lnTo>
                    <a:pt x="8" y="6"/>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7" name="Line 179">
              <a:extLst>
                <a:ext uri="{FF2B5EF4-FFF2-40B4-BE49-F238E27FC236}">
                  <a16:creationId xmlns:a16="http://schemas.microsoft.com/office/drawing/2014/main" id="{DD4D1CC8-B1C0-324E-B296-02B580C1EBD8}"/>
                </a:ext>
              </a:extLst>
            </p:cNvPr>
            <p:cNvSpPr>
              <a:spLocks noChangeShapeType="1"/>
            </p:cNvSpPr>
            <p:nvPr userDrawn="1">
              <p:custDataLst>
                <p:tags r:id="rId117"/>
              </p:custDataLst>
            </p:nvPr>
          </p:nvSpPr>
          <p:spPr bwMode="auto">
            <a:xfrm flipV="1">
              <a:off x="11234040" y="3985370"/>
              <a:ext cx="0" cy="1151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8" name="Freeform 180">
              <a:extLst>
                <a:ext uri="{FF2B5EF4-FFF2-40B4-BE49-F238E27FC236}">
                  <a16:creationId xmlns:a16="http://schemas.microsoft.com/office/drawing/2014/main" id="{C36708A2-0DFB-A547-AE3E-869C137E28AA}"/>
                </a:ext>
              </a:extLst>
            </p:cNvPr>
            <p:cNvSpPr>
              <a:spLocks/>
            </p:cNvSpPr>
            <p:nvPr userDrawn="1">
              <p:custDataLst>
                <p:tags r:id="rId118"/>
              </p:custDataLst>
            </p:nvPr>
          </p:nvSpPr>
          <p:spPr bwMode="auto">
            <a:xfrm>
              <a:off x="11186866" y="3924911"/>
              <a:ext cx="47174" cy="60460"/>
            </a:xfrm>
            <a:custGeom>
              <a:avLst/>
              <a:gdLst>
                <a:gd name="T0" fmla="*/ 100 w 100"/>
                <a:gd name="T1" fmla="*/ 123 h 123"/>
                <a:gd name="T2" fmla="*/ 90 w 100"/>
                <a:gd name="T3" fmla="*/ 122 h 123"/>
                <a:gd name="T4" fmla="*/ 76 w 100"/>
                <a:gd name="T5" fmla="*/ 119 h 123"/>
                <a:gd name="T6" fmla="*/ 60 w 100"/>
                <a:gd name="T7" fmla="*/ 114 h 123"/>
                <a:gd name="T8" fmla="*/ 43 w 100"/>
                <a:gd name="T9" fmla="*/ 107 h 123"/>
                <a:gd name="T10" fmla="*/ 34 w 100"/>
                <a:gd name="T11" fmla="*/ 103 h 123"/>
                <a:gd name="T12" fmla="*/ 27 w 100"/>
                <a:gd name="T13" fmla="*/ 99 h 123"/>
                <a:gd name="T14" fmla="*/ 20 w 100"/>
                <a:gd name="T15" fmla="*/ 94 h 123"/>
                <a:gd name="T16" fmla="*/ 13 w 100"/>
                <a:gd name="T17" fmla="*/ 89 h 123"/>
                <a:gd name="T18" fmla="*/ 8 w 100"/>
                <a:gd name="T19" fmla="*/ 84 h 123"/>
                <a:gd name="T20" fmla="*/ 4 w 100"/>
                <a:gd name="T21" fmla="*/ 79 h 123"/>
                <a:gd name="T22" fmla="*/ 1 w 100"/>
                <a:gd name="T23" fmla="*/ 73 h 123"/>
                <a:gd name="T24" fmla="*/ 0 w 100"/>
                <a:gd name="T25" fmla="*/ 68 h 123"/>
                <a:gd name="T26" fmla="*/ 2 w 100"/>
                <a:gd name="T27" fmla="*/ 55 h 123"/>
                <a:gd name="T28" fmla="*/ 7 w 100"/>
                <a:gd name="T29" fmla="*/ 36 h 123"/>
                <a:gd name="T30" fmla="*/ 11 w 100"/>
                <a:gd name="T31" fmla="*/ 17 h 123"/>
                <a:gd name="T32" fmla="*/ 13 w 10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9" name="Freeform 181">
              <a:extLst>
                <a:ext uri="{FF2B5EF4-FFF2-40B4-BE49-F238E27FC236}">
                  <a16:creationId xmlns:a16="http://schemas.microsoft.com/office/drawing/2014/main" id="{3613141F-640F-5F4C-9974-572DC7FFA1DB}"/>
                </a:ext>
              </a:extLst>
            </p:cNvPr>
            <p:cNvSpPr>
              <a:spLocks/>
            </p:cNvSpPr>
            <p:nvPr userDrawn="1">
              <p:custDataLst>
                <p:tags r:id="rId119"/>
              </p:custDataLst>
            </p:nvPr>
          </p:nvSpPr>
          <p:spPr bwMode="auto">
            <a:xfrm>
              <a:off x="11201507" y="3873088"/>
              <a:ext cx="1626" cy="46065"/>
            </a:xfrm>
            <a:custGeom>
              <a:avLst/>
              <a:gdLst>
                <a:gd name="T0" fmla="*/ 5 w 5"/>
                <a:gd name="T1" fmla="*/ 0 h 99"/>
                <a:gd name="T2" fmla="*/ 4 w 5"/>
                <a:gd name="T3" fmla="*/ 34 h 99"/>
                <a:gd name="T4" fmla="*/ 1 w 5"/>
                <a:gd name="T5" fmla="*/ 59 h 99"/>
                <a:gd name="T6" fmla="*/ 0 w 5"/>
                <a:gd name="T7" fmla="*/ 69 h 99"/>
                <a:gd name="T8" fmla="*/ 0 w 5"/>
                <a:gd name="T9" fmla="*/ 78 h 99"/>
                <a:gd name="T10" fmla="*/ 2 w 5"/>
                <a:gd name="T11" fmla="*/ 87 h 99"/>
                <a:gd name="T12" fmla="*/ 5 w 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 h="99">
                  <a:moveTo>
                    <a:pt x="5" y="0"/>
                  </a:moveTo>
                  <a:lnTo>
                    <a:pt x="4" y="34"/>
                  </a:lnTo>
                  <a:lnTo>
                    <a:pt x="1" y="59"/>
                  </a:lnTo>
                  <a:lnTo>
                    <a:pt x="0" y="69"/>
                  </a:lnTo>
                  <a:lnTo>
                    <a:pt x="0" y="78"/>
                  </a:lnTo>
                  <a:lnTo>
                    <a:pt x="2" y="87"/>
                  </a:lnTo>
                  <a:lnTo>
                    <a:pt x="5" y="9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0" name="Freeform 182">
              <a:extLst>
                <a:ext uri="{FF2B5EF4-FFF2-40B4-BE49-F238E27FC236}">
                  <a16:creationId xmlns:a16="http://schemas.microsoft.com/office/drawing/2014/main" id="{E1D43CE9-7768-4044-9114-0E08B5F615F3}"/>
                </a:ext>
              </a:extLst>
            </p:cNvPr>
            <p:cNvSpPr>
              <a:spLocks/>
            </p:cNvSpPr>
            <p:nvPr userDrawn="1">
              <p:custDataLst>
                <p:tags r:id="rId120"/>
              </p:custDataLst>
            </p:nvPr>
          </p:nvSpPr>
          <p:spPr bwMode="auto">
            <a:xfrm>
              <a:off x="11208014" y="3867330"/>
              <a:ext cx="8133" cy="33108"/>
            </a:xfrm>
            <a:custGeom>
              <a:avLst/>
              <a:gdLst>
                <a:gd name="T0" fmla="*/ 14 w 14"/>
                <a:gd name="T1" fmla="*/ 0 h 68"/>
                <a:gd name="T2" fmla="*/ 8 w 14"/>
                <a:gd name="T3" fmla="*/ 16 h 68"/>
                <a:gd name="T4" fmla="*/ 4 w 14"/>
                <a:gd name="T5" fmla="*/ 33 h 68"/>
                <a:gd name="T6" fmla="*/ 2 w 14"/>
                <a:gd name="T7" fmla="*/ 52 h 68"/>
                <a:gd name="T8" fmla="*/ 0 w 14"/>
                <a:gd name="T9" fmla="*/ 68 h 68"/>
              </a:gdLst>
              <a:ahLst/>
              <a:cxnLst>
                <a:cxn ang="0">
                  <a:pos x="T0" y="T1"/>
                </a:cxn>
                <a:cxn ang="0">
                  <a:pos x="T2" y="T3"/>
                </a:cxn>
                <a:cxn ang="0">
                  <a:pos x="T4" y="T5"/>
                </a:cxn>
                <a:cxn ang="0">
                  <a:pos x="T6" y="T7"/>
                </a:cxn>
                <a:cxn ang="0">
                  <a:pos x="T8" y="T9"/>
                </a:cxn>
              </a:cxnLst>
              <a:rect l="0" t="0" r="r" b="b"/>
              <a:pathLst>
                <a:path w="14" h="68">
                  <a:moveTo>
                    <a:pt x="14" y="0"/>
                  </a:moveTo>
                  <a:lnTo>
                    <a:pt x="8" y="16"/>
                  </a:lnTo>
                  <a:lnTo>
                    <a:pt x="4" y="33"/>
                  </a:lnTo>
                  <a:lnTo>
                    <a:pt x="2" y="52"/>
                  </a:lnTo>
                  <a:lnTo>
                    <a:pt x="0"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1" name="Freeform 183">
              <a:extLst>
                <a:ext uri="{FF2B5EF4-FFF2-40B4-BE49-F238E27FC236}">
                  <a16:creationId xmlns:a16="http://schemas.microsoft.com/office/drawing/2014/main" id="{E92AFAC4-595B-4E40-B0D2-5FD0760F3EF2}"/>
                </a:ext>
              </a:extLst>
            </p:cNvPr>
            <p:cNvSpPr>
              <a:spLocks/>
            </p:cNvSpPr>
            <p:nvPr userDrawn="1">
              <p:custDataLst>
                <p:tags r:id="rId121"/>
              </p:custDataLst>
            </p:nvPr>
          </p:nvSpPr>
          <p:spPr bwMode="auto">
            <a:xfrm>
              <a:off x="11224282" y="3850056"/>
              <a:ext cx="1626" cy="20154"/>
            </a:xfrm>
            <a:custGeom>
              <a:avLst/>
              <a:gdLst>
                <a:gd name="T0" fmla="*/ 0 h 43"/>
                <a:gd name="T1" fmla="*/ 13 h 43"/>
                <a:gd name="T2" fmla="*/ 26 h 43"/>
                <a:gd name="T3" fmla="*/ 37 h 43"/>
                <a:gd name="T4" fmla="*/ 43 h 43"/>
              </a:gdLst>
              <a:ahLst/>
              <a:cxnLst>
                <a:cxn ang="0">
                  <a:pos x="0" y="T0"/>
                </a:cxn>
                <a:cxn ang="0">
                  <a:pos x="0" y="T1"/>
                </a:cxn>
                <a:cxn ang="0">
                  <a:pos x="0" y="T2"/>
                </a:cxn>
                <a:cxn ang="0">
                  <a:pos x="0" y="T3"/>
                </a:cxn>
                <a:cxn ang="0">
                  <a:pos x="0" y="T4"/>
                </a:cxn>
              </a:cxnLst>
              <a:rect l="0" t="0" r="r" b="b"/>
              <a:pathLst>
                <a:path h="43">
                  <a:moveTo>
                    <a:pt x="0" y="0"/>
                  </a:moveTo>
                  <a:lnTo>
                    <a:pt x="0" y="13"/>
                  </a:lnTo>
                  <a:lnTo>
                    <a:pt x="0" y="26"/>
                  </a:lnTo>
                  <a:lnTo>
                    <a:pt x="0" y="37"/>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2" name="Line 184">
              <a:extLst>
                <a:ext uri="{FF2B5EF4-FFF2-40B4-BE49-F238E27FC236}">
                  <a16:creationId xmlns:a16="http://schemas.microsoft.com/office/drawing/2014/main" id="{E0C182B2-4CE8-BE40-8E28-BBA76DC616A9}"/>
                </a:ext>
              </a:extLst>
            </p:cNvPr>
            <p:cNvSpPr>
              <a:spLocks noChangeShapeType="1"/>
            </p:cNvSpPr>
            <p:nvPr userDrawn="1">
              <p:custDataLst>
                <p:tags r:id="rId122"/>
              </p:custDataLst>
            </p:nvPr>
          </p:nvSpPr>
          <p:spPr bwMode="auto">
            <a:xfrm flipV="1">
              <a:off x="11224282" y="3867331"/>
              <a:ext cx="1626" cy="288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3" name="Freeform 185">
              <a:extLst>
                <a:ext uri="{FF2B5EF4-FFF2-40B4-BE49-F238E27FC236}">
                  <a16:creationId xmlns:a16="http://schemas.microsoft.com/office/drawing/2014/main" id="{C70505EA-6443-124E-9070-5F90AC88BC6B}"/>
                </a:ext>
              </a:extLst>
            </p:cNvPr>
            <p:cNvSpPr>
              <a:spLocks/>
            </p:cNvSpPr>
            <p:nvPr userDrawn="1">
              <p:custDataLst>
                <p:tags r:id="rId123"/>
              </p:custDataLst>
            </p:nvPr>
          </p:nvSpPr>
          <p:spPr bwMode="auto">
            <a:xfrm>
              <a:off x="11208014" y="3852935"/>
              <a:ext cx="1626" cy="14395"/>
            </a:xfrm>
            <a:custGeom>
              <a:avLst/>
              <a:gdLst>
                <a:gd name="T0" fmla="*/ 31 h 31"/>
                <a:gd name="T1" fmla="*/ 22 h 31"/>
                <a:gd name="T2" fmla="*/ 15 h 31"/>
                <a:gd name="T3" fmla="*/ 8 h 31"/>
                <a:gd name="T4" fmla="*/ 0 h 31"/>
              </a:gdLst>
              <a:ahLst/>
              <a:cxnLst>
                <a:cxn ang="0">
                  <a:pos x="0" y="T0"/>
                </a:cxn>
                <a:cxn ang="0">
                  <a:pos x="0" y="T1"/>
                </a:cxn>
                <a:cxn ang="0">
                  <a:pos x="0" y="T2"/>
                </a:cxn>
                <a:cxn ang="0">
                  <a:pos x="0" y="T3"/>
                </a:cxn>
                <a:cxn ang="0">
                  <a:pos x="0" y="T4"/>
                </a:cxn>
              </a:cxnLst>
              <a:rect l="0" t="0" r="r" b="b"/>
              <a:pathLst>
                <a:path h="31">
                  <a:moveTo>
                    <a:pt x="0" y="31"/>
                  </a:moveTo>
                  <a:lnTo>
                    <a:pt x="0" y="22"/>
                  </a:lnTo>
                  <a:lnTo>
                    <a:pt x="0" y="15"/>
                  </a:lnTo>
                  <a:lnTo>
                    <a:pt x="0" y="8"/>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4" name="Freeform 186">
              <a:extLst>
                <a:ext uri="{FF2B5EF4-FFF2-40B4-BE49-F238E27FC236}">
                  <a16:creationId xmlns:a16="http://schemas.microsoft.com/office/drawing/2014/main" id="{82E9AD22-A93A-8740-B6EC-2649A3334697}"/>
                </a:ext>
              </a:extLst>
            </p:cNvPr>
            <p:cNvSpPr>
              <a:spLocks/>
            </p:cNvSpPr>
            <p:nvPr userDrawn="1">
              <p:custDataLst>
                <p:tags r:id="rId124"/>
              </p:custDataLst>
            </p:nvPr>
          </p:nvSpPr>
          <p:spPr bwMode="auto">
            <a:xfrm>
              <a:off x="10921715" y="4749754"/>
              <a:ext cx="99228" cy="79174"/>
            </a:xfrm>
            <a:custGeom>
              <a:avLst/>
              <a:gdLst>
                <a:gd name="T0" fmla="*/ 19 w 225"/>
                <a:gd name="T1" fmla="*/ 158 h 167"/>
                <a:gd name="T2" fmla="*/ 7 w 225"/>
                <a:gd name="T3" fmla="*/ 142 h 167"/>
                <a:gd name="T4" fmla="*/ 0 w 225"/>
                <a:gd name="T5" fmla="*/ 130 h 167"/>
                <a:gd name="T6" fmla="*/ 1 w 225"/>
                <a:gd name="T7" fmla="*/ 108 h 167"/>
                <a:gd name="T8" fmla="*/ 11 w 225"/>
                <a:gd name="T9" fmla="*/ 68 h 167"/>
                <a:gd name="T10" fmla="*/ 24 w 225"/>
                <a:gd name="T11" fmla="*/ 39 h 167"/>
                <a:gd name="T12" fmla="*/ 34 w 225"/>
                <a:gd name="T13" fmla="*/ 21 h 167"/>
                <a:gd name="T14" fmla="*/ 44 w 225"/>
                <a:gd name="T15" fmla="*/ 9 h 167"/>
                <a:gd name="T16" fmla="*/ 54 w 225"/>
                <a:gd name="T17" fmla="*/ 1 h 167"/>
                <a:gd name="T18" fmla="*/ 65 w 225"/>
                <a:gd name="T19" fmla="*/ 1 h 167"/>
                <a:gd name="T20" fmla="*/ 76 w 225"/>
                <a:gd name="T21" fmla="*/ 3 h 167"/>
                <a:gd name="T22" fmla="*/ 88 w 225"/>
                <a:gd name="T23" fmla="*/ 8 h 167"/>
                <a:gd name="T24" fmla="*/ 100 w 225"/>
                <a:gd name="T25" fmla="*/ 17 h 167"/>
                <a:gd name="T26" fmla="*/ 112 w 225"/>
                <a:gd name="T27" fmla="*/ 24 h 167"/>
                <a:gd name="T28" fmla="*/ 128 w 225"/>
                <a:gd name="T29" fmla="*/ 24 h 167"/>
                <a:gd name="T30" fmla="*/ 145 w 225"/>
                <a:gd name="T31" fmla="*/ 19 h 167"/>
                <a:gd name="T32" fmla="*/ 165 w 225"/>
                <a:gd name="T33" fmla="*/ 7 h 167"/>
                <a:gd name="T34" fmla="*/ 225 w 225"/>
                <a:gd name="T35" fmla="*/ 0 h 167"/>
                <a:gd name="T36" fmla="*/ 215 w 225"/>
                <a:gd name="T37" fmla="*/ 22 h 167"/>
                <a:gd name="T38" fmla="*/ 201 w 225"/>
                <a:gd name="T39" fmla="*/ 41 h 167"/>
                <a:gd name="T40" fmla="*/ 168 w 225"/>
                <a:gd name="T41" fmla="*/ 72 h 167"/>
                <a:gd name="T42" fmla="*/ 138 w 225"/>
                <a:gd name="T43" fmla="*/ 100 h 167"/>
                <a:gd name="T44" fmla="*/ 129 w 225"/>
                <a:gd name="T45" fmla="*/ 114 h 167"/>
                <a:gd name="T46" fmla="*/ 126 w 225"/>
                <a:gd name="T47" fmla="*/ 130 h 167"/>
                <a:gd name="T48" fmla="*/ 123 w 225"/>
                <a:gd name="T49" fmla="*/ 126 h 167"/>
                <a:gd name="T50" fmla="*/ 120 w 225"/>
                <a:gd name="T51" fmla="*/ 117 h 167"/>
                <a:gd name="T52" fmla="*/ 106 w 225"/>
                <a:gd name="T53" fmla="*/ 121 h 167"/>
                <a:gd name="T54" fmla="*/ 97 w 225"/>
                <a:gd name="T55" fmla="*/ 128 h 167"/>
                <a:gd name="T56" fmla="*/ 80 w 225"/>
                <a:gd name="T57" fmla="*/ 145 h 167"/>
                <a:gd name="T58" fmla="*/ 71 w 225"/>
                <a:gd name="T59" fmla="*/ 153 h 167"/>
                <a:gd name="T60" fmla="*/ 60 w 225"/>
                <a:gd name="T61" fmla="*/ 160 h 167"/>
                <a:gd name="T62" fmla="*/ 46 w 225"/>
                <a:gd name="T63" fmla="*/ 165 h 167"/>
                <a:gd name="T64" fmla="*/ 26 w 225"/>
                <a:gd name="T6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5" name="Freeform 187">
              <a:extLst>
                <a:ext uri="{FF2B5EF4-FFF2-40B4-BE49-F238E27FC236}">
                  <a16:creationId xmlns:a16="http://schemas.microsoft.com/office/drawing/2014/main" id="{A5812536-D3E8-0448-87DC-5D1C15DF61AB}"/>
                </a:ext>
              </a:extLst>
            </p:cNvPr>
            <p:cNvSpPr>
              <a:spLocks/>
            </p:cNvSpPr>
            <p:nvPr userDrawn="1">
              <p:custDataLst>
                <p:tags r:id="rId125"/>
              </p:custDataLst>
            </p:nvPr>
          </p:nvSpPr>
          <p:spPr bwMode="auto">
            <a:xfrm>
              <a:off x="11063238" y="4041512"/>
              <a:ext cx="3254" cy="15835"/>
            </a:xfrm>
            <a:custGeom>
              <a:avLst/>
              <a:gdLst>
                <a:gd name="T0" fmla="*/ 0 w 7"/>
                <a:gd name="T1" fmla="*/ 31 h 31"/>
                <a:gd name="T2" fmla="*/ 5 w 7"/>
                <a:gd name="T3" fmla="*/ 22 h 31"/>
                <a:gd name="T4" fmla="*/ 6 w 7"/>
                <a:gd name="T5" fmla="*/ 13 h 31"/>
                <a:gd name="T6" fmla="*/ 7 w 7"/>
                <a:gd name="T7" fmla="*/ 6 h 31"/>
                <a:gd name="T8" fmla="*/ 7 w 7"/>
                <a:gd name="T9" fmla="*/ 0 h 31"/>
                <a:gd name="T10" fmla="*/ 6 w 7"/>
                <a:gd name="T11" fmla="*/ 6 h 31"/>
                <a:gd name="T12" fmla="*/ 4 w 7"/>
                <a:gd name="T13" fmla="*/ 13 h 31"/>
                <a:gd name="T14" fmla="*/ 1 w 7"/>
                <a:gd name="T15" fmla="*/ 22 h 31"/>
                <a:gd name="T16" fmla="*/ 0 w 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6" name="Freeform 188">
              <a:extLst>
                <a:ext uri="{FF2B5EF4-FFF2-40B4-BE49-F238E27FC236}">
                  <a16:creationId xmlns:a16="http://schemas.microsoft.com/office/drawing/2014/main" id="{69F11A4F-C4CE-DC40-A24D-7B8B539AAFF7}"/>
                </a:ext>
              </a:extLst>
            </p:cNvPr>
            <p:cNvSpPr>
              <a:spLocks/>
            </p:cNvSpPr>
            <p:nvPr userDrawn="1">
              <p:custDataLst>
                <p:tags r:id="rId126"/>
              </p:custDataLst>
            </p:nvPr>
          </p:nvSpPr>
          <p:spPr bwMode="auto">
            <a:xfrm>
              <a:off x="10994917" y="3970976"/>
              <a:ext cx="16267" cy="14395"/>
            </a:xfrm>
            <a:custGeom>
              <a:avLst/>
              <a:gdLst>
                <a:gd name="T0" fmla="*/ 33 w 33"/>
                <a:gd name="T1" fmla="*/ 31 h 31"/>
                <a:gd name="T2" fmla="*/ 33 w 33"/>
                <a:gd name="T3" fmla="*/ 0 h 31"/>
                <a:gd name="T4" fmla="*/ 27 w 33"/>
                <a:gd name="T5" fmla="*/ 0 h 31"/>
                <a:gd name="T6" fmla="*/ 22 w 33"/>
                <a:gd name="T7" fmla="*/ 2 h 31"/>
                <a:gd name="T8" fmla="*/ 16 w 33"/>
                <a:gd name="T9" fmla="*/ 5 h 31"/>
                <a:gd name="T10" fmla="*/ 11 w 33"/>
                <a:gd name="T11" fmla="*/ 8 h 31"/>
                <a:gd name="T12" fmla="*/ 6 w 33"/>
                <a:gd name="T13" fmla="*/ 12 h 31"/>
                <a:gd name="T14" fmla="*/ 3 w 33"/>
                <a:gd name="T15" fmla="*/ 16 h 31"/>
                <a:gd name="T16" fmla="*/ 1 w 33"/>
                <a:gd name="T17" fmla="*/ 21 h 31"/>
                <a:gd name="T18" fmla="*/ 0 w 33"/>
                <a:gd name="T19" fmla="*/ 25 h 31"/>
                <a:gd name="T20" fmla="*/ 1 w 33"/>
                <a:gd name="T21" fmla="*/ 27 h 31"/>
                <a:gd name="T22" fmla="*/ 3 w 33"/>
                <a:gd name="T23" fmla="*/ 29 h 31"/>
                <a:gd name="T24" fmla="*/ 6 w 33"/>
                <a:gd name="T25" fmla="*/ 30 h 31"/>
                <a:gd name="T26" fmla="*/ 11 w 33"/>
                <a:gd name="T27" fmla="*/ 30 h 31"/>
                <a:gd name="T28" fmla="*/ 22 w 33"/>
                <a:gd name="T29" fmla="*/ 31 h 31"/>
                <a:gd name="T30" fmla="*/ 33 w 33"/>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7" name="Freeform 189">
              <a:extLst>
                <a:ext uri="{FF2B5EF4-FFF2-40B4-BE49-F238E27FC236}">
                  <a16:creationId xmlns:a16="http://schemas.microsoft.com/office/drawing/2014/main" id="{2B3CCE19-E3BE-6A48-8178-02F76EBF70E8}"/>
                </a:ext>
              </a:extLst>
            </p:cNvPr>
            <p:cNvSpPr>
              <a:spLocks/>
            </p:cNvSpPr>
            <p:nvPr userDrawn="1">
              <p:custDataLst>
                <p:tags r:id="rId127"/>
              </p:custDataLst>
            </p:nvPr>
          </p:nvSpPr>
          <p:spPr bwMode="auto">
            <a:xfrm>
              <a:off x="11011183" y="3891802"/>
              <a:ext cx="3254" cy="8637"/>
            </a:xfrm>
            <a:custGeom>
              <a:avLst/>
              <a:gdLst>
                <a:gd name="T0" fmla="*/ 0 w 13"/>
                <a:gd name="T1" fmla="*/ 19 h 19"/>
                <a:gd name="T2" fmla="*/ 2 w 13"/>
                <a:gd name="T3" fmla="*/ 18 h 19"/>
                <a:gd name="T4" fmla="*/ 5 w 13"/>
                <a:gd name="T5" fmla="*/ 17 h 19"/>
                <a:gd name="T6" fmla="*/ 7 w 13"/>
                <a:gd name="T7" fmla="*/ 15 h 19"/>
                <a:gd name="T8" fmla="*/ 8 w 13"/>
                <a:gd name="T9" fmla="*/ 12 h 19"/>
                <a:gd name="T10" fmla="*/ 12 w 13"/>
                <a:gd name="T11" fmla="*/ 6 h 19"/>
                <a:gd name="T12" fmla="*/ 13 w 13"/>
                <a:gd name="T13" fmla="*/ 0 h 19"/>
                <a:gd name="T14" fmla="*/ 0 w 13"/>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8" name="Freeform 190">
              <a:extLst>
                <a:ext uri="{FF2B5EF4-FFF2-40B4-BE49-F238E27FC236}">
                  <a16:creationId xmlns:a16="http://schemas.microsoft.com/office/drawing/2014/main" id="{A7A407E0-03CE-604F-BDA6-4364E2B4BBC3}"/>
                </a:ext>
              </a:extLst>
            </p:cNvPr>
            <p:cNvSpPr>
              <a:spLocks/>
            </p:cNvSpPr>
            <p:nvPr userDrawn="1">
              <p:custDataLst>
                <p:tags r:id="rId128"/>
              </p:custDataLst>
            </p:nvPr>
          </p:nvSpPr>
          <p:spPr bwMode="auto">
            <a:xfrm>
              <a:off x="10846886" y="3894681"/>
              <a:ext cx="37414" cy="20154"/>
            </a:xfrm>
            <a:custGeom>
              <a:avLst/>
              <a:gdLst>
                <a:gd name="T0" fmla="*/ 54 w 87"/>
                <a:gd name="T1" fmla="*/ 42 h 42"/>
                <a:gd name="T2" fmla="*/ 59 w 87"/>
                <a:gd name="T3" fmla="*/ 42 h 42"/>
                <a:gd name="T4" fmla="*/ 64 w 87"/>
                <a:gd name="T5" fmla="*/ 41 h 42"/>
                <a:gd name="T6" fmla="*/ 68 w 87"/>
                <a:gd name="T7" fmla="*/ 40 h 42"/>
                <a:gd name="T8" fmla="*/ 71 w 87"/>
                <a:gd name="T9" fmla="*/ 38 h 42"/>
                <a:gd name="T10" fmla="*/ 75 w 87"/>
                <a:gd name="T11" fmla="*/ 34 h 42"/>
                <a:gd name="T12" fmla="*/ 78 w 87"/>
                <a:gd name="T13" fmla="*/ 28 h 42"/>
                <a:gd name="T14" fmla="*/ 79 w 87"/>
                <a:gd name="T15" fmla="*/ 22 h 42"/>
                <a:gd name="T16" fmla="*/ 80 w 87"/>
                <a:gd name="T17" fmla="*/ 16 h 42"/>
                <a:gd name="T18" fmla="*/ 82 w 87"/>
                <a:gd name="T19" fmla="*/ 11 h 42"/>
                <a:gd name="T20" fmla="*/ 87 w 87"/>
                <a:gd name="T21" fmla="*/ 6 h 42"/>
                <a:gd name="T22" fmla="*/ 77 w 87"/>
                <a:gd name="T23" fmla="*/ 2 h 42"/>
                <a:gd name="T24" fmla="*/ 67 w 87"/>
                <a:gd name="T25" fmla="*/ 0 h 42"/>
                <a:gd name="T26" fmla="*/ 57 w 87"/>
                <a:gd name="T27" fmla="*/ 0 h 42"/>
                <a:gd name="T28" fmla="*/ 47 w 87"/>
                <a:gd name="T29" fmla="*/ 0 h 42"/>
                <a:gd name="T30" fmla="*/ 40 w 87"/>
                <a:gd name="T31" fmla="*/ 0 h 42"/>
                <a:gd name="T32" fmla="*/ 32 w 87"/>
                <a:gd name="T33" fmla="*/ 2 h 42"/>
                <a:gd name="T34" fmla="*/ 25 w 87"/>
                <a:gd name="T35" fmla="*/ 4 h 42"/>
                <a:gd name="T36" fmla="*/ 19 w 87"/>
                <a:gd name="T37" fmla="*/ 6 h 42"/>
                <a:gd name="T38" fmla="*/ 8 w 87"/>
                <a:gd name="T39" fmla="*/ 12 h 42"/>
                <a:gd name="T40" fmla="*/ 0 w 87"/>
                <a:gd name="T41" fmla="*/ 18 h 42"/>
                <a:gd name="T42" fmla="*/ 11 w 87"/>
                <a:gd name="T43" fmla="*/ 24 h 42"/>
                <a:gd name="T44" fmla="*/ 27 w 87"/>
                <a:gd name="T45" fmla="*/ 32 h 42"/>
                <a:gd name="T46" fmla="*/ 43 w 87"/>
                <a:gd name="T47" fmla="*/ 39 h 42"/>
                <a:gd name="T48" fmla="*/ 54 w 87"/>
                <a:gd name="T4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9" name="Freeform 191">
              <a:extLst>
                <a:ext uri="{FF2B5EF4-FFF2-40B4-BE49-F238E27FC236}">
                  <a16:creationId xmlns:a16="http://schemas.microsoft.com/office/drawing/2014/main" id="{CA18F0EB-3B8D-D04B-A841-1DB266D8AA5B}"/>
                </a:ext>
              </a:extLst>
            </p:cNvPr>
            <p:cNvSpPr>
              <a:spLocks/>
            </p:cNvSpPr>
            <p:nvPr userDrawn="1">
              <p:custDataLst>
                <p:tags r:id="rId129"/>
              </p:custDataLst>
            </p:nvPr>
          </p:nvSpPr>
          <p:spPr bwMode="auto">
            <a:xfrm>
              <a:off x="11097399" y="4315018"/>
              <a:ext cx="1626" cy="12956"/>
            </a:xfrm>
            <a:custGeom>
              <a:avLst/>
              <a:gdLst>
                <a:gd name="T0" fmla="*/ 0 w 7"/>
                <a:gd name="T1" fmla="*/ 0 h 31"/>
                <a:gd name="T2" fmla="*/ 7 w 7"/>
                <a:gd name="T3" fmla="*/ 0 h 31"/>
                <a:gd name="T4" fmla="*/ 7 w 7"/>
                <a:gd name="T5" fmla="*/ 18 h 31"/>
                <a:gd name="T6" fmla="*/ 0 w 7"/>
                <a:gd name="T7" fmla="*/ 31 h 31"/>
                <a:gd name="T8" fmla="*/ 0 w 7"/>
                <a:gd name="T9" fmla="*/ 0 h 31"/>
              </a:gdLst>
              <a:ahLst/>
              <a:cxnLst>
                <a:cxn ang="0">
                  <a:pos x="T0" y="T1"/>
                </a:cxn>
                <a:cxn ang="0">
                  <a:pos x="T2" y="T3"/>
                </a:cxn>
                <a:cxn ang="0">
                  <a:pos x="T4" y="T5"/>
                </a:cxn>
                <a:cxn ang="0">
                  <a:pos x="T6" y="T7"/>
                </a:cxn>
                <a:cxn ang="0">
                  <a:pos x="T8" y="T9"/>
                </a:cxn>
              </a:cxnLst>
              <a:rect l="0" t="0" r="r" b="b"/>
              <a:pathLst>
                <a:path w="7" h="31">
                  <a:moveTo>
                    <a:pt x="0" y="0"/>
                  </a:moveTo>
                  <a:lnTo>
                    <a:pt x="7" y="0"/>
                  </a:lnTo>
                  <a:lnTo>
                    <a:pt x="7" y="18"/>
                  </a:lnTo>
                  <a:lnTo>
                    <a:pt x="0" y="3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0" name="Freeform 192">
              <a:extLst>
                <a:ext uri="{FF2B5EF4-FFF2-40B4-BE49-F238E27FC236}">
                  <a16:creationId xmlns:a16="http://schemas.microsoft.com/office/drawing/2014/main" id="{9FFBC7C5-43A7-C347-A2D9-D3832802D722}"/>
                </a:ext>
              </a:extLst>
            </p:cNvPr>
            <p:cNvSpPr>
              <a:spLocks/>
            </p:cNvSpPr>
            <p:nvPr userDrawn="1">
              <p:custDataLst>
                <p:tags r:id="rId130"/>
              </p:custDataLst>
            </p:nvPr>
          </p:nvSpPr>
          <p:spPr bwMode="auto">
            <a:xfrm>
              <a:off x="10314957" y="3867330"/>
              <a:ext cx="1044340" cy="823404"/>
            </a:xfrm>
            <a:custGeom>
              <a:avLst/>
              <a:gdLst>
                <a:gd name="T0" fmla="*/ 214 w 2332"/>
                <a:gd name="T1" fmla="*/ 707 h 1731"/>
                <a:gd name="T2" fmla="*/ 325 w 2332"/>
                <a:gd name="T3" fmla="*/ 649 h 1731"/>
                <a:gd name="T4" fmla="*/ 435 w 2332"/>
                <a:gd name="T5" fmla="*/ 606 h 1731"/>
                <a:gd name="T6" fmla="*/ 605 w 2332"/>
                <a:gd name="T7" fmla="*/ 570 h 1731"/>
                <a:gd name="T8" fmla="*/ 677 w 2332"/>
                <a:gd name="T9" fmla="*/ 437 h 1731"/>
                <a:gd name="T10" fmla="*/ 758 w 2332"/>
                <a:gd name="T11" fmla="*/ 439 h 1731"/>
                <a:gd name="T12" fmla="*/ 784 w 2332"/>
                <a:gd name="T13" fmla="*/ 363 h 1731"/>
                <a:gd name="T14" fmla="*/ 866 w 2332"/>
                <a:gd name="T15" fmla="*/ 316 h 1731"/>
                <a:gd name="T16" fmla="*/ 939 w 2332"/>
                <a:gd name="T17" fmla="*/ 246 h 1731"/>
                <a:gd name="T18" fmla="*/ 1027 w 2332"/>
                <a:gd name="T19" fmla="*/ 223 h 1731"/>
                <a:gd name="T20" fmla="*/ 1078 w 2332"/>
                <a:gd name="T21" fmla="*/ 284 h 1731"/>
                <a:gd name="T22" fmla="*/ 1135 w 2332"/>
                <a:gd name="T23" fmla="*/ 270 h 1731"/>
                <a:gd name="T24" fmla="*/ 1176 w 2332"/>
                <a:gd name="T25" fmla="*/ 172 h 1731"/>
                <a:gd name="T26" fmla="*/ 1320 w 2332"/>
                <a:gd name="T27" fmla="*/ 117 h 1731"/>
                <a:gd name="T28" fmla="*/ 1336 w 2332"/>
                <a:gd name="T29" fmla="*/ 41 h 1731"/>
                <a:gd name="T30" fmla="*/ 1432 w 2332"/>
                <a:gd name="T31" fmla="*/ 107 h 1731"/>
                <a:gd name="T32" fmla="*/ 1544 w 2332"/>
                <a:gd name="T33" fmla="*/ 117 h 1731"/>
                <a:gd name="T34" fmla="*/ 1465 w 2332"/>
                <a:gd name="T35" fmla="*/ 262 h 1731"/>
                <a:gd name="T36" fmla="*/ 1509 w 2332"/>
                <a:gd name="T37" fmla="*/ 333 h 1731"/>
                <a:gd name="T38" fmla="*/ 1582 w 2332"/>
                <a:gd name="T39" fmla="*/ 354 h 1731"/>
                <a:gd name="T40" fmla="*/ 1668 w 2332"/>
                <a:gd name="T41" fmla="*/ 423 h 1731"/>
                <a:gd name="T42" fmla="*/ 1764 w 2332"/>
                <a:gd name="T43" fmla="*/ 413 h 1731"/>
                <a:gd name="T44" fmla="*/ 1830 w 2332"/>
                <a:gd name="T45" fmla="*/ 205 h 1731"/>
                <a:gd name="T46" fmla="*/ 1904 w 2332"/>
                <a:gd name="T47" fmla="*/ 10 h 1731"/>
                <a:gd name="T48" fmla="*/ 1933 w 2332"/>
                <a:gd name="T49" fmla="*/ 80 h 1731"/>
                <a:gd name="T50" fmla="*/ 1944 w 2332"/>
                <a:gd name="T51" fmla="*/ 176 h 1731"/>
                <a:gd name="T52" fmla="*/ 1986 w 2332"/>
                <a:gd name="T53" fmla="*/ 240 h 1731"/>
                <a:gd name="T54" fmla="*/ 2040 w 2332"/>
                <a:gd name="T55" fmla="*/ 429 h 1731"/>
                <a:gd name="T56" fmla="*/ 2089 w 2332"/>
                <a:gd name="T57" fmla="*/ 540 h 1731"/>
                <a:gd name="T58" fmla="*/ 2163 w 2332"/>
                <a:gd name="T59" fmla="*/ 686 h 1731"/>
                <a:gd name="T60" fmla="*/ 2219 w 2332"/>
                <a:gd name="T61" fmla="*/ 769 h 1731"/>
                <a:gd name="T62" fmla="*/ 2332 w 2332"/>
                <a:gd name="T63" fmla="*/ 892 h 1731"/>
                <a:gd name="T64" fmla="*/ 2276 w 2332"/>
                <a:gd name="T65" fmla="*/ 1105 h 1731"/>
                <a:gd name="T66" fmla="*/ 2087 w 2332"/>
                <a:gd name="T67" fmla="*/ 1362 h 1731"/>
                <a:gd name="T68" fmla="*/ 2005 w 2332"/>
                <a:gd name="T69" fmla="*/ 1432 h 1731"/>
                <a:gd name="T70" fmla="*/ 1838 w 2332"/>
                <a:gd name="T71" fmla="*/ 1591 h 1731"/>
                <a:gd name="T72" fmla="*/ 1749 w 2332"/>
                <a:gd name="T73" fmla="*/ 1676 h 1731"/>
                <a:gd name="T74" fmla="*/ 1589 w 2332"/>
                <a:gd name="T75" fmla="*/ 1726 h 1731"/>
                <a:gd name="T76" fmla="*/ 1517 w 2332"/>
                <a:gd name="T77" fmla="*/ 1693 h 1731"/>
                <a:gd name="T78" fmla="*/ 1410 w 2332"/>
                <a:gd name="T79" fmla="*/ 1729 h 1731"/>
                <a:gd name="T80" fmla="*/ 1297 w 2332"/>
                <a:gd name="T81" fmla="*/ 1693 h 1731"/>
                <a:gd name="T82" fmla="*/ 1279 w 2332"/>
                <a:gd name="T83" fmla="*/ 1614 h 1731"/>
                <a:gd name="T84" fmla="*/ 1263 w 2332"/>
                <a:gd name="T85" fmla="*/ 1516 h 1731"/>
                <a:gd name="T86" fmla="*/ 1225 w 2332"/>
                <a:gd name="T87" fmla="*/ 1500 h 1731"/>
                <a:gd name="T88" fmla="*/ 1280 w 2332"/>
                <a:gd name="T89" fmla="*/ 1382 h 1731"/>
                <a:gd name="T90" fmla="*/ 1088 w 2332"/>
                <a:gd name="T91" fmla="*/ 1362 h 1731"/>
                <a:gd name="T92" fmla="*/ 961 w 2332"/>
                <a:gd name="T93" fmla="*/ 1282 h 1731"/>
                <a:gd name="T94" fmla="*/ 754 w 2332"/>
                <a:gd name="T95" fmla="*/ 1323 h 1731"/>
                <a:gd name="T96" fmla="*/ 507 w 2332"/>
                <a:gd name="T97" fmla="*/ 1419 h 1731"/>
                <a:gd name="T98" fmla="*/ 214 w 2332"/>
                <a:gd name="T99" fmla="*/ 1473 h 1731"/>
                <a:gd name="T100" fmla="*/ 55 w 2332"/>
                <a:gd name="T101" fmla="*/ 1490 h 1731"/>
                <a:gd name="T102" fmla="*/ 2 w 2332"/>
                <a:gd name="T103" fmla="*/ 1423 h 1731"/>
                <a:gd name="T104" fmla="*/ 97 w 2332"/>
                <a:gd name="T105" fmla="*/ 1344 h 1731"/>
                <a:gd name="T106" fmla="*/ 75 w 2332"/>
                <a:gd name="T107" fmla="*/ 1241 h 1731"/>
                <a:gd name="T108" fmla="*/ 113 w 2332"/>
                <a:gd name="T109" fmla="*/ 1170 h 1731"/>
                <a:gd name="T110" fmla="*/ 58 w 2332"/>
                <a:gd name="T111" fmla="*/ 943 h 1731"/>
                <a:gd name="T112" fmla="*/ 113 w 2332"/>
                <a:gd name="T113" fmla="*/ 964 h 1731"/>
                <a:gd name="T114" fmla="*/ 106 w 2332"/>
                <a:gd name="T115" fmla="*/ 862 h 1731"/>
                <a:gd name="T116" fmla="*/ 147 w 2332"/>
                <a:gd name="T117" fmla="*/ 7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1" name="Freeform 193">
              <a:extLst>
                <a:ext uri="{FF2B5EF4-FFF2-40B4-BE49-F238E27FC236}">
                  <a16:creationId xmlns:a16="http://schemas.microsoft.com/office/drawing/2014/main" id="{76270DBD-5C1A-D84F-919F-5CB4362EE072}"/>
                </a:ext>
              </a:extLst>
            </p:cNvPr>
            <p:cNvSpPr>
              <a:spLocks/>
            </p:cNvSpPr>
            <p:nvPr userDrawn="1">
              <p:custDataLst>
                <p:tags r:id="rId131"/>
              </p:custDataLst>
            </p:nvPr>
          </p:nvSpPr>
          <p:spPr bwMode="auto">
            <a:xfrm>
              <a:off x="4665436" y="2658137"/>
              <a:ext cx="684839" cy="526864"/>
            </a:xfrm>
            <a:custGeom>
              <a:avLst/>
              <a:gdLst>
                <a:gd name="T0" fmla="*/ 1243 w 1535"/>
                <a:gd name="T1" fmla="*/ 925 h 1109"/>
                <a:gd name="T2" fmla="*/ 1299 w 1535"/>
                <a:gd name="T3" fmla="*/ 982 h 1109"/>
                <a:gd name="T4" fmla="*/ 1220 w 1535"/>
                <a:gd name="T5" fmla="*/ 999 h 1109"/>
                <a:gd name="T6" fmla="*/ 1177 w 1535"/>
                <a:gd name="T7" fmla="*/ 1095 h 1109"/>
                <a:gd name="T8" fmla="*/ 1065 w 1535"/>
                <a:gd name="T9" fmla="*/ 1006 h 1109"/>
                <a:gd name="T10" fmla="*/ 994 w 1535"/>
                <a:gd name="T11" fmla="*/ 1012 h 1109"/>
                <a:gd name="T12" fmla="*/ 913 w 1535"/>
                <a:gd name="T13" fmla="*/ 1039 h 1109"/>
                <a:gd name="T14" fmla="*/ 786 w 1535"/>
                <a:gd name="T15" fmla="*/ 971 h 1109"/>
                <a:gd name="T16" fmla="*/ 648 w 1535"/>
                <a:gd name="T17" fmla="*/ 917 h 1109"/>
                <a:gd name="T18" fmla="*/ 588 w 1535"/>
                <a:gd name="T19" fmla="*/ 883 h 1109"/>
                <a:gd name="T20" fmla="*/ 537 w 1535"/>
                <a:gd name="T21" fmla="*/ 835 h 1109"/>
                <a:gd name="T22" fmla="*/ 485 w 1535"/>
                <a:gd name="T23" fmla="*/ 826 h 1109"/>
                <a:gd name="T24" fmla="*/ 439 w 1535"/>
                <a:gd name="T25" fmla="*/ 757 h 1109"/>
                <a:gd name="T26" fmla="*/ 467 w 1535"/>
                <a:gd name="T27" fmla="*/ 705 h 1109"/>
                <a:gd name="T28" fmla="*/ 450 w 1535"/>
                <a:gd name="T29" fmla="*/ 601 h 1109"/>
                <a:gd name="T30" fmla="*/ 352 w 1535"/>
                <a:gd name="T31" fmla="*/ 468 h 1109"/>
                <a:gd name="T32" fmla="*/ 304 w 1535"/>
                <a:gd name="T33" fmla="*/ 426 h 1109"/>
                <a:gd name="T34" fmla="*/ 293 w 1535"/>
                <a:gd name="T35" fmla="*/ 369 h 1109"/>
                <a:gd name="T36" fmla="*/ 217 w 1535"/>
                <a:gd name="T37" fmla="*/ 248 h 1109"/>
                <a:gd name="T38" fmla="*/ 167 w 1535"/>
                <a:gd name="T39" fmla="*/ 74 h 1109"/>
                <a:gd name="T40" fmla="*/ 84 w 1535"/>
                <a:gd name="T41" fmla="*/ 104 h 1109"/>
                <a:gd name="T42" fmla="*/ 113 w 1535"/>
                <a:gd name="T43" fmla="*/ 222 h 1109"/>
                <a:gd name="T44" fmla="*/ 150 w 1535"/>
                <a:gd name="T45" fmla="*/ 326 h 1109"/>
                <a:gd name="T46" fmla="*/ 196 w 1535"/>
                <a:gd name="T47" fmla="*/ 402 h 1109"/>
                <a:gd name="T48" fmla="*/ 200 w 1535"/>
                <a:gd name="T49" fmla="*/ 465 h 1109"/>
                <a:gd name="T50" fmla="*/ 213 w 1535"/>
                <a:gd name="T51" fmla="*/ 524 h 1109"/>
                <a:gd name="T52" fmla="*/ 259 w 1535"/>
                <a:gd name="T53" fmla="*/ 571 h 1109"/>
                <a:gd name="T54" fmla="*/ 214 w 1535"/>
                <a:gd name="T55" fmla="*/ 596 h 1109"/>
                <a:gd name="T56" fmla="*/ 193 w 1535"/>
                <a:gd name="T57" fmla="*/ 542 h 1109"/>
                <a:gd name="T58" fmla="*/ 120 w 1535"/>
                <a:gd name="T59" fmla="*/ 474 h 1109"/>
                <a:gd name="T60" fmla="*/ 146 w 1535"/>
                <a:gd name="T61" fmla="*/ 420 h 1109"/>
                <a:gd name="T62" fmla="*/ 89 w 1535"/>
                <a:gd name="T63" fmla="*/ 366 h 1109"/>
                <a:gd name="T64" fmla="*/ 27 w 1535"/>
                <a:gd name="T65" fmla="*/ 307 h 1109"/>
                <a:gd name="T66" fmla="*/ 65 w 1535"/>
                <a:gd name="T67" fmla="*/ 289 h 1109"/>
                <a:gd name="T68" fmla="*/ 64 w 1535"/>
                <a:gd name="T69" fmla="*/ 225 h 1109"/>
                <a:gd name="T70" fmla="*/ 6 w 1535"/>
                <a:gd name="T71" fmla="*/ 117 h 1109"/>
                <a:gd name="T72" fmla="*/ 38 w 1535"/>
                <a:gd name="T73" fmla="*/ 5 h 1109"/>
                <a:gd name="T74" fmla="*/ 211 w 1535"/>
                <a:gd name="T75" fmla="*/ 18 h 1109"/>
                <a:gd name="T76" fmla="*/ 361 w 1535"/>
                <a:gd name="T77" fmla="*/ 76 h 1109"/>
                <a:gd name="T78" fmla="*/ 498 w 1535"/>
                <a:gd name="T79" fmla="*/ 55 h 1109"/>
                <a:gd name="T80" fmla="*/ 593 w 1535"/>
                <a:gd name="T81" fmla="*/ 54 h 1109"/>
                <a:gd name="T82" fmla="*/ 633 w 1535"/>
                <a:gd name="T83" fmla="*/ 110 h 1109"/>
                <a:gd name="T84" fmla="*/ 700 w 1535"/>
                <a:gd name="T85" fmla="*/ 215 h 1109"/>
                <a:gd name="T86" fmla="*/ 750 w 1535"/>
                <a:gd name="T87" fmla="*/ 192 h 1109"/>
                <a:gd name="T88" fmla="*/ 822 w 1535"/>
                <a:gd name="T89" fmla="*/ 176 h 1109"/>
                <a:gd name="T90" fmla="*/ 879 w 1535"/>
                <a:gd name="T91" fmla="*/ 244 h 1109"/>
                <a:gd name="T92" fmla="*/ 905 w 1535"/>
                <a:gd name="T93" fmla="*/ 362 h 1109"/>
                <a:gd name="T94" fmla="*/ 964 w 1535"/>
                <a:gd name="T95" fmla="*/ 405 h 1109"/>
                <a:gd name="T96" fmla="*/ 977 w 1535"/>
                <a:gd name="T97" fmla="*/ 456 h 1109"/>
                <a:gd name="T98" fmla="*/ 931 w 1535"/>
                <a:gd name="T99" fmla="*/ 492 h 1109"/>
                <a:gd name="T100" fmla="*/ 917 w 1535"/>
                <a:gd name="T101" fmla="*/ 634 h 1109"/>
                <a:gd name="T102" fmla="*/ 956 w 1535"/>
                <a:gd name="T103" fmla="*/ 791 h 1109"/>
                <a:gd name="T104" fmla="*/ 1054 w 1535"/>
                <a:gd name="T105" fmla="*/ 877 h 1109"/>
                <a:gd name="T106" fmla="*/ 1166 w 1535"/>
                <a:gd name="T107" fmla="*/ 849 h 1109"/>
                <a:gd name="T108" fmla="*/ 1249 w 1535"/>
                <a:gd name="T109" fmla="*/ 850 h 1109"/>
                <a:gd name="T110" fmla="*/ 1296 w 1535"/>
                <a:gd name="T111" fmla="*/ 742 h 1109"/>
                <a:gd name="T112" fmla="*/ 1336 w 1535"/>
                <a:gd name="T113" fmla="*/ 693 h 1109"/>
                <a:gd name="T114" fmla="*/ 1506 w 1535"/>
                <a:gd name="T115" fmla="*/ 678 h 1109"/>
                <a:gd name="T116" fmla="*/ 1503 w 1535"/>
                <a:gd name="T117" fmla="*/ 729 h 1109"/>
                <a:gd name="T118" fmla="*/ 1468 w 1535"/>
                <a:gd name="T119" fmla="*/ 821 h 1109"/>
                <a:gd name="T120" fmla="*/ 1369 w 1535"/>
                <a:gd name="T121" fmla="*/ 888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2" name="Freeform 194">
              <a:extLst>
                <a:ext uri="{FF2B5EF4-FFF2-40B4-BE49-F238E27FC236}">
                  <a16:creationId xmlns:a16="http://schemas.microsoft.com/office/drawing/2014/main" id="{1B2A126E-13E3-F643-810D-A6E8E89EC0B0}"/>
                </a:ext>
              </a:extLst>
            </p:cNvPr>
            <p:cNvSpPr>
              <a:spLocks/>
            </p:cNvSpPr>
            <p:nvPr userDrawn="1">
              <p:custDataLst>
                <p:tags r:id="rId132"/>
              </p:custDataLst>
            </p:nvPr>
          </p:nvSpPr>
          <p:spPr bwMode="auto">
            <a:xfrm>
              <a:off x="5971673" y="4145157"/>
              <a:ext cx="216351" cy="240400"/>
            </a:xfrm>
            <a:custGeom>
              <a:avLst/>
              <a:gdLst>
                <a:gd name="T0" fmla="*/ 14 w 486"/>
                <a:gd name="T1" fmla="*/ 176 h 505"/>
                <a:gd name="T2" fmla="*/ 31 w 486"/>
                <a:gd name="T3" fmla="*/ 198 h 505"/>
                <a:gd name="T4" fmla="*/ 51 w 486"/>
                <a:gd name="T5" fmla="*/ 232 h 505"/>
                <a:gd name="T6" fmla="*/ 82 w 486"/>
                <a:gd name="T7" fmla="*/ 266 h 505"/>
                <a:gd name="T8" fmla="*/ 126 w 486"/>
                <a:gd name="T9" fmla="*/ 293 h 505"/>
                <a:gd name="T10" fmla="*/ 170 w 486"/>
                <a:gd name="T11" fmla="*/ 310 h 505"/>
                <a:gd name="T12" fmla="*/ 246 w 486"/>
                <a:gd name="T13" fmla="*/ 328 h 505"/>
                <a:gd name="T14" fmla="*/ 295 w 486"/>
                <a:gd name="T15" fmla="*/ 344 h 505"/>
                <a:gd name="T16" fmla="*/ 299 w 486"/>
                <a:gd name="T17" fmla="*/ 381 h 505"/>
                <a:gd name="T18" fmla="*/ 277 w 486"/>
                <a:gd name="T19" fmla="*/ 418 h 505"/>
                <a:gd name="T20" fmla="*/ 267 w 486"/>
                <a:gd name="T21" fmla="*/ 443 h 505"/>
                <a:gd name="T22" fmla="*/ 266 w 486"/>
                <a:gd name="T23" fmla="*/ 463 h 505"/>
                <a:gd name="T24" fmla="*/ 278 w 486"/>
                <a:gd name="T25" fmla="*/ 482 h 505"/>
                <a:gd name="T26" fmla="*/ 299 w 486"/>
                <a:gd name="T27" fmla="*/ 494 h 505"/>
                <a:gd name="T28" fmla="*/ 344 w 486"/>
                <a:gd name="T29" fmla="*/ 504 h 505"/>
                <a:gd name="T30" fmla="*/ 387 w 486"/>
                <a:gd name="T31" fmla="*/ 504 h 505"/>
                <a:gd name="T32" fmla="*/ 415 w 486"/>
                <a:gd name="T33" fmla="*/ 494 h 505"/>
                <a:gd name="T34" fmla="*/ 446 w 486"/>
                <a:gd name="T35" fmla="*/ 474 h 505"/>
                <a:gd name="T36" fmla="*/ 473 w 486"/>
                <a:gd name="T37" fmla="*/ 447 h 505"/>
                <a:gd name="T38" fmla="*/ 485 w 486"/>
                <a:gd name="T39" fmla="*/ 418 h 505"/>
                <a:gd name="T40" fmla="*/ 484 w 486"/>
                <a:gd name="T41" fmla="*/ 397 h 505"/>
                <a:gd name="T42" fmla="*/ 478 w 486"/>
                <a:gd name="T43" fmla="*/ 358 h 505"/>
                <a:gd name="T44" fmla="*/ 471 w 486"/>
                <a:gd name="T45" fmla="*/ 316 h 505"/>
                <a:gd name="T46" fmla="*/ 465 w 486"/>
                <a:gd name="T47" fmla="*/ 270 h 505"/>
                <a:gd name="T48" fmla="*/ 456 w 486"/>
                <a:gd name="T49" fmla="*/ 252 h 505"/>
                <a:gd name="T50" fmla="*/ 439 w 486"/>
                <a:gd name="T51" fmla="*/ 239 h 505"/>
                <a:gd name="T52" fmla="*/ 413 w 486"/>
                <a:gd name="T53" fmla="*/ 232 h 505"/>
                <a:gd name="T54" fmla="*/ 392 w 486"/>
                <a:gd name="T55" fmla="*/ 222 h 505"/>
                <a:gd name="T56" fmla="*/ 370 w 486"/>
                <a:gd name="T57" fmla="*/ 207 h 505"/>
                <a:gd name="T58" fmla="*/ 330 w 486"/>
                <a:gd name="T59" fmla="*/ 188 h 505"/>
                <a:gd name="T60" fmla="*/ 290 w 486"/>
                <a:gd name="T61" fmla="*/ 172 h 505"/>
                <a:gd name="T62" fmla="*/ 273 w 486"/>
                <a:gd name="T63" fmla="*/ 160 h 505"/>
                <a:gd name="T64" fmla="*/ 264 w 486"/>
                <a:gd name="T65" fmla="*/ 151 h 505"/>
                <a:gd name="T66" fmla="*/ 261 w 486"/>
                <a:gd name="T67" fmla="*/ 125 h 505"/>
                <a:gd name="T68" fmla="*/ 261 w 486"/>
                <a:gd name="T69" fmla="*/ 90 h 505"/>
                <a:gd name="T70" fmla="*/ 255 w 486"/>
                <a:gd name="T71" fmla="*/ 71 h 505"/>
                <a:gd name="T72" fmla="*/ 241 w 486"/>
                <a:gd name="T73" fmla="*/ 55 h 505"/>
                <a:gd name="T74" fmla="*/ 234 w 486"/>
                <a:gd name="T75" fmla="*/ 37 h 505"/>
                <a:gd name="T76" fmla="*/ 199 w 486"/>
                <a:gd name="T77" fmla="*/ 12 h 505"/>
                <a:gd name="T78" fmla="*/ 186 w 486"/>
                <a:gd name="T79" fmla="*/ 8 h 505"/>
                <a:gd name="T80" fmla="*/ 173 w 486"/>
                <a:gd name="T81" fmla="*/ 2 h 505"/>
                <a:gd name="T82" fmla="*/ 139 w 486"/>
                <a:gd name="T83" fmla="*/ 1 h 505"/>
                <a:gd name="T84" fmla="*/ 70 w 486"/>
                <a:gd name="T85" fmla="*/ 11 h 505"/>
                <a:gd name="T86" fmla="*/ 42 w 486"/>
                <a:gd name="T87" fmla="*/ 21 h 505"/>
                <a:gd name="T88" fmla="*/ 24 w 486"/>
                <a:gd name="T89" fmla="*/ 37 h 505"/>
                <a:gd name="T90" fmla="*/ 20 w 486"/>
                <a:gd name="T91" fmla="*/ 6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3" name="Freeform 195">
              <a:extLst>
                <a:ext uri="{FF2B5EF4-FFF2-40B4-BE49-F238E27FC236}">
                  <a16:creationId xmlns:a16="http://schemas.microsoft.com/office/drawing/2014/main" id="{85CD5C69-057A-3048-BDB5-1F5CE355FF4D}"/>
                </a:ext>
              </a:extLst>
            </p:cNvPr>
            <p:cNvSpPr>
              <a:spLocks/>
            </p:cNvSpPr>
            <p:nvPr userDrawn="1">
              <p:custDataLst>
                <p:tags r:id="rId133"/>
              </p:custDataLst>
            </p:nvPr>
          </p:nvSpPr>
          <p:spPr bwMode="auto">
            <a:xfrm>
              <a:off x="6145730" y="3423959"/>
              <a:ext cx="74828" cy="99326"/>
            </a:xfrm>
            <a:custGeom>
              <a:avLst/>
              <a:gdLst>
                <a:gd name="T0" fmla="*/ 7 w 166"/>
                <a:gd name="T1" fmla="*/ 183 h 208"/>
                <a:gd name="T2" fmla="*/ 79 w 166"/>
                <a:gd name="T3" fmla="*/ 208 h 208"/>
                <a:gd name="T4" fmla="*/ 85 w 166"/>
                <a:gd name="T5" fmla="*/ 207 h 208"/>
                <a:gd name="T6" fmla="*/ 90 w 166"/>
                <a:gd name="T7" fmla="*/ 204 h 208"/>
                <a:gd name="T8" fmla="*/ 97 w 166"/>
                <a:gd name="T9" fmla="*/ 198 h 208"/>
                <a:gd name="T10" fmla="*/ 104 w 166"/>
                <a:gd name="T11" fmla="*/ 192 h 208"/>
                <a:gd name="T12" fmla="*/ 117 w 166"/>
                <a:gd name="T13" fmla="*/ 176 h 208"/>
                <a:gd name="T14" fmla="*/ 130 w 166"/>
                <a:gd name="T15" fmla="*/ 158 h 208"/>
                <a:gd name="T16" fmla="*/ 154 w 166"/>
                <a:gd name="T17" fmla="*/ 122 h 208"/>
                <a:gd name="T18" fmla="*/ 166 w 166"/>
                <a:gd name="T19" fmla="*/ 103 h 208"/>
                <a:gd name="T20" fmla="*/ 144 w 166"/>
                <a:gd name="T21" fmla="*/ 94 h 208"/>
                <a:gd name="T22" fmla="*/ 126 w 166"/>
                <a:gd name="T23" fmla="*/ 84 h 208"/>
                <a:gd name="T24" fmla="*/ 108 w 166"/>
                <a:gd name="T25" fmla="*/ 74 h 208"/>
                <a:gd name="T26" fmla="*/ 93 w 166"/>
                <a:gd name="T27" fmla="*/ 64 h 208"/>
                <a:gd name="T28" fmla="*/ 86 w 166"/>
                <a:gd name="T29" fmla="*/ 58 h 208"/>
                <a:gd name="T30" fmla="*/ 81 w 166"/>
                <a:gd name="T31" fmla="*/ 53 h 208"/>
                <a:gd name="T32" fmla="*/ 75 w 166"/>
                <a:gd name="T33" fmla="*/ 47 h 208"/>
                <a:gd name="T34" fmla="*/ 71 w 166"/>
                <a:gd name="T35" fmla="*/ 40 h 208"/>
                <a:gd name="T36" fmla="*/ 67 w 166"/>
                <a:gd name="T37" fmla="*/ 33 h 208"/>
                <a:gd name="T38" fmla="*/ 64 w 166"/>
                <a:gd name="T39" fmla="*/ 26 h 208"/>
                <a:gd name="T40" fmla="*/ 62 w 166"/>
                <a:gd name="T41" fmla="*/ 18 h 208"/>
                <a:gd name="T42" fmla="*/ 60 w 166"/>
                <a:gd name="T43" fmla="*/ 11 h 208"/>
                <a:gd name="T44" fmla="*/ 50 w 166"/>
                <a:gd name="T45" fmla="*/ 10 h 208"/>
                <a:gd name="T46" fmla="*/ 43 w 166"/>
                <a:gd name="T47" fmla="*/ 8 h 208"/>
                <a:gd name="T48" fmla="*/ 40 w 166"/>
                <a:gd name="T49" fmla="*/ 5 h 208"/>
                <a:gd name="T50" fmla="*/ 39 w 166"/>
                <a:gd name="T51" fmla="*/ 3 h 208"/>
                <a:gd name="T52" fmla="*/ 38 w 166"/>
                <a:gd name="T53" fmla="*/ 1 h 208"/>
                <a:gd name="T54" fmla="*/ 36 w 166"/>
                <a:gd name="T55" fmla="*/ 0 h 208"/>
                <a:gd name="T56" fmla="*/ 32 w 166"/>
                <a:gd name="T57" fmla="*/ 1 h 208"/>
                <a:gd name="T58" fmla="*/ 27 w 166"/>
                <a:gd name="T59" fmla="*/ 5 h 208"/>
                <a:gd name="T60" fmla="*/ 20 w 166"/>
                <a:gd name="T61" fmla="*/ 11 h 208"/>
                <a:gd name="T62" fmla="*/ 11 w 166"/>
                <a:gd name="T63" fmla="*/ 22 h 208"/>
                <a:gd name="T64" fmla="*/ 7 w 166"/>
                <a:gd name="T65" fmla="*/ 29 h 208"/>
                <a:gd name="T66" fmla="*/ 4 w 166"/>
                <a:gd name="T67" fmla="*/ 37 h 208"/>
                <a:gd name="T68" fmla="*/ 2 w 166"/>
                <a:gd name="T69" fmla="*/ 45 h 208"/>
                <a:gd name="T70" fmla="*/ 0 w 166"/>
                <a:gd name="T71" fmla="*/ 54 h 208"/>
                <a:gd name="T72" fmla="*/ 0 w 166"/>
                <a:gd name="T73" fmla="*/ 60 h 208"/>
                <a:gd name="T74" fmla="*/ 2 w 166"/>
                <a:gd name="T75" fmla="*/ 65 h 208"/>
                <a:gd name="T76" fmla="*/ 3 w 166"/>
                <a:gd name="T77" fmla="*/ 70 h 208"/>
                <a:gd name="T78" fmla="*/ 5 w 166"/>
                <a:gd name="T79" fmla="*/ 76 h 208"/>
                <a:gd name="T80" fmla="*/ 10 w 166"/>
                <a:gd name="T81" fmla="*/ 86 h 208"/>
                <a:gd name="T82" fmla="*/ 17 w 166"/>
                <a:gd name="T83" fmla="*/ 98 h 208"/>
                <a:gd name="T84" fmla="*/ 22 w 166"/>
                <a:gd name="T85" fmla="*/ 109 h 208"/>
                <a:gd name="T86" fmla="*/ 28 w 166"/>
                <a:gd name="T87" fmla="*/ 120 h 208"/>
                <a:gd name="T88" fmla="*/ 30 w 166"/>
                <a:gd name="T89" fmla="*/ 126 h 208"/>
                <a:gd name="T90" fmla="*/ 32 w 166"/>
                <a:gd name="T91" fmla="*/ 133 h 208"/>
                <a:gd name="T92" fmla="*/ 33 w 166"/>
                <a:gd name="T93" fmla="*/ 139 h 208"/>
                <a:gd name="T94" fmla="*/ 33 w 166"/>
                <a:gd name="T95" fmla="*/ 147 h 208"/>
                <a:gd name="T96" fmla="*/ 32 w 166"/>
                <a:gd name="T97" fmla="*/ 153 h 208"/>
                <a:gd name="T98" fmla="*/ 31 w 166"/>
                <a:gd name="T99" fmla="*/ 159 h 208"/>
                <a:gd name="T100" fmla="*/ 28 w 166"/>
                <a:gd name="T101" fmla="*/ 165 h 208"/>
                <a:gd name="T102" fmla="*/ 25 w 166"/>
                <a:gd name="T103" fmla="*/ 169 h 208"/>
                <a:gd name="T104" fmla="*/ 21 w 166"/>
                <a:gd name="T105" fmla="*/ 174 h 208"/>
                <a:gd name="T106" fmla="*/ 17 w 166"/>
                <a:gd name="T107" fmla="*/ 177 h 208"/>
                <a:gd name="T108" fmla="*/ 11 w 166"/>
                <a:gd name="T109" fmla="*/ 180 h 208"/>
                <a:gd name="T110" fmla="*/ 7 w 166"/>
                <a:gd name="T111"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4" name="Freeform 196">
              <a:extLst>
                <a:ext uri="{FF2B5EF4-FFF2-40B4-BE49-F238E27FC236}">
                  <a16:creationId xmlns:a16="http://schemas.microsoft.com/office/drawing/2014/main" id="{07644D19-124E-7140-9334-EDF44DFD3C2A}"/>
                </a:ext>
              </a:extLst>
            </p:cNvPr>
            <p:cNvSpPr>
              <a:spLocks/>
            </p:cNvSpPr>
            <p:nvPr userDrawn="1">
              <p:custDataLst>
                <p:tags r:id="rId134"/>
              </p:custDataLst>
            </p:nvPr>
          </p:nvSpPr>
          <p:spPr bwMode="auto">
            <a:xfrm>
              <a:off x="5647960" y="3023774"/>
              <a:ext cx="71574" cy="53261"/>
            </a:xfrm>
            <a:custGeom>
              <a:avLst/>
              <a:gdLst>
                <a:gd name="T0" fmla="*/ 153 w 164"/>
                <a:gd name="T1" fmla="*/ 104 h 104"/>
                <a:gd name="T2" fmla="*/ 134 w 164"/>
                <a:gd name="T3" fmla="*/ 102 h 104"/>
                <a:gd name="T4" fmla="*/ 110 w 164"/>
                <a:gd name="T5" fmla="*/ 97 h 104"/>
                <a:gd name="T6" fmla="*/ 96 w 164"/>
                <a:gd name="T7" fmla="*/ 94 h 104"/>
                <a:gd name="T8" fmla="*/ 80 w 164"/>
                <a:gd name="T9" fmla="*/ 93 h 104"/>
                <a:gd name="T10" fmla="*/ 73 w 164"/>
                <a:gd name="T11" fmla="*/ 93 h 104"/>
                <a:gd name="T12" fmla="*/ 64 w 164"/>
                <a:gd name="T13" fmla="*/ 94 h 104"/>
                <a:gd name="T14" fmla="*/ 55 w 164"/>
                <a:gd name="T15" fmla="*/ 96 h 104"/>
                <a:gd name="T16" fmla="*/ 47 w 164"/>
                <a:gd name="T17" fmla="*/ 98 h 104"/>
                <a:gd name="T18" fmla="*/ 41 w 164"/>
                <a:gd name="T19" fmla="*/ 100 h 104"/>
                <a:gd name="T20" fmla="*/ 34 w 164"/>
                <a:gd name="T21" fmla="*/ 100 h 104"/>
                <a:gd name="T22" fmla="*/ 27 w 164"/>
                <a:gd name="T23" fmla="*/ 99 h 104"/>
                <a:gd name="T24" fmla="*/ 19 w 164"/>
                <a:gd name="T25" fmla="*/ 96 h 104"/>
                <a:gd name="T26" fmla="*/ 11 w 164"/>
                <a:gd name="T27" fmla="*/ 92 h 104"/>
                <a:gd name="T28" fmla="*/ 6 w 164"/>
                <a:gd name="T29" fmla="*/ 88 h 104"/>
                <a:gd name="T30" fmla="*/ 3 w 164"/>
                <a:gd name="T31" fmla="*/ 86 h 104"/>
                <a:gd name="T32" fmla="*/ 1 w 164"/>
                <a:gd name="T33" fmla="*/ 84 h 104"/>
                <a:gd name="T34" fmla="*/ 0 w 164"/>
                <a:gd name="T35" fmla="*/ 81 h 104"/>
                <a:gd name="T36" fmla="*/ 0 w 164"/>
                <a:gd name="T37" fmla="*/ 79 h 104"/>
                <a:gd name="T38" fmla="*/ 0 w 164"/>
                <a:gd name="T39" fmla="*/ 76 h 104"/>
                <a:gd name="T40" fmla="*/ 1 w 164"/>
                <a:gd name="T41" fmla="*/ 74 h 104"/>
                <a:gd name="T42" fmla="*/ 3 w 164"/>
                <a:gd name="T43" fmla="*/ 71 h 104"/>
                <a:gd name="T44" fmla="*/ 6 w 164"/>
                <a:gd name="T45" fmla="*/ 70 h 104"/>
                <a:gd name="T46" fmla="*/ 12 w 164"/>
                <a:gd name="T47" fmla="*/ 67 h 104"/>
                <a:gd name="T48" fmla="*/ 20 w 164"/>
                <a:gd name="T49" fmla="*/ 66 h 104"/>
                <a:gd name="T50" fmla="*/ 40 w 164"/>
                <a:gd name="T51" fmla="*/ 66 h 104"/>
                <a:gd name="T52" fmla="*/ 61 w 164"/>
                <a:gd name="T53" fmla="*/ 67 h 104"/>
                <a:gd name="T54" fmla="*/ 70 w 164"/>
                <a:gd name="T55" fmla="*/ 67 h 104"/>
                <a:gd name="T56" fmla="*/ 79 w 164"/>
                <a:gd name="T57" fmla="*/ 67 h 104"/>
                <a:gd name="T58" fmla="*/ 87 w 164"/>
                <a:gd name="T59" fmla="*/ 67 h 104"/>
                <a:gd name="T60" fmla="*/ 94 w 164"/>
                <a:gd name="T61" fmla="*/ 67 h 104"/>
                <a:gd name="T62" fmla="*/ 94 w 164"/>
                <a:gd name="T63" fmla="*/ 56 h 104"/>
                <a:gd name="T64" fmla="*/ 94 w 164"/>
                <a:gd name="T65" fmla="*/ 43 h 104"/>
                <a:gd name="T66" fmla="*/ 94 w 164"/>
                <a:gd name="T67" fmla="*/ 29 h 104"/>
                <a:gd name="T68" fmla="*/ 94 w 164"/>
                <a:gd name="T69" fmla="*/ 18 h 104"/>
                <a:gd name="T70" fmla="*/ 79 w 164"/>
                <a:gd name="T71" fmla="*/ 17 h 104"/>
                <a:gd name="T72" fmla="*/ 67 w 164"/>
                <a:gd name="T73" fmla="*/ 15 h 104"/>
                <a:gd name="T74" fmla="*/ 62 w 164"/>
                <a:gd name="T75" fmla="*/ 13 h 104"/>
                <a:gd name="T76" fmla="*/ 57 w 164"/>
                <a:gd name="T77" fmla="*/ 10 h 104"/>
                <a:gd name="T78" fmla="*/ 52 w 164"/>
                <a:gd name="T79" fmla="*/ 6 h 104"/>
                <a:gd name="T80" fmla="*/ 47 w 164"/>
                <a:gd name="T81" fmla="*/ 0 h 104"/>
                <a:gd name="T82" fmla="*/ 146 w 164"/>
                <a:gd name="T83" fmla="*/ 0 h 104"/>
                <a:gd name="T84" fmla="*/ 147 w 164"/>
                <a:gd name="T85" fmla="*/ 6 h 104"/>
                <a:gd name="T86" fmla="*/ 148 w 164"/>
                <a:gd name="T87" fmla="*/ 13 h 104"/>
                <a:gd name="T88" fmla="*/ 150 w 164"/>
                <a:gd name="T89" fmla="*/ 19 h 104"/>
                <a:gd name="T90" fmla="*/ 152 w 164"/>
                <a:gd name="T91" fmla="*/ 25 h 104"/>
                <a:gd name="T92" fmla="*/ 156 w 164"/>
                <a:gd name="T93" fmla="*/ 35 h 104"/>
                <a:gd name="T94" fmla="*/ 159 w 164"/>
                <a:gd name="T95" fmla="*/ 46 h 104"/>
                <a:gd name="T96" fmla="*/ 163 w 164"/>
                <a:gd name="T97" fmla="*/ 54 h 104"/>
                <a:gd name="T98" fmla="*/ 164 w 164"/>
                <a:gd name="T99" fmla="*/ 62 h 104"/>
                <a:gd name="T100" fmla="*/ 163 w 164"/>
                <a:gd name="T101" fmla="*/ 65 h 104"/>
                <a:gd name="T102" fmla="*/ 160 w 164"/>
                <a:gd name="T103" fmla="*/ 68 h 104"/>
                <a:gd name="T104" fmla="*/ 157 w 164"/>
                <a:gd name="T105" fmla="*/ 71 h 104"/>
                <a:gd name="T106" fmla="*/ 153 w 164"/>
                <a:gd name="T107" fmla="*/ 73 h 104"/>
                <a:gd name="T108" fmla="*/ 153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5" name="Freeform 204">
              <a:extLst>
                <a:ext uri="{FF2B5EF4-FFF2-40B4-BE49-F238E27FC236}">
                  <a16:creationId xmlns:a16="http://schemas.microsoft.com/office/drawing/2014/main" id="{79DDAB0F-143D-9248-AAA6-C8BC27BDA8D0}"/>
                </a:ext>
              </a:extLst>
            </p:cNvPr>
            <p:cNvSpPr>
              <a:spLocks/>
            </p:cNvSpPr>
            <p:nvPr userDrawn="1">
              <p:custDataLst>
                <p:tags r:id="rId135"/>
              </p:custDataLst>
            </p:nvPr>
          </p:nvSpPr>
          <p:spPr bwMode="auto">
            <a:xfrm>
              <a:off x="5797617" y="4797258"/>
              <a:ext cx="26027" cy="54702"/>
            </a:xfrm>
            <a:custGeom>
              <a:avLst/>
              <a:gdLst>
                <a:gd name="T0" fmla="*/ 13 w 53"/>
                <a:gd name="T1" fmla="*/ 0 h 80"/>
                <a:gd name="T2" fmla="*/ 8 w 53"/>
                <a:gd name="T3" fmla="*/ 5 h 80"/>
                <a:gd name="T4" fmla="*/ 4 w 53"/>
                <a:gd name="T5" fmla="*/ 10 h 80"/>
                <a:gd name="T6" fmla="*/ 2 w 53"/>
                <a:gd name="T7" fmla="*/ 13 h 80"/>
                <a:gd name="T8" fmla="*/ 1 w 53"/>
                <a:gd name="T9" fmla="*/ 16 h 80"/>
                <a:gd name="T10" fmla="*/ 0 w 53"/>
                <a:gd name="T11" fmla="*/ 20 h 80"/>
                <a:gd name="T12" fmla="*/ 0 w 53"/>
                <a:gd name="T13" fmla="*/ 25 h 80"/>
                <a:gd name="T14" fmla="*/ 0 w 53"/>
                <a:gd name="T15" fmla="*/ 30 h 80"/>
                <a:gd name="T16" fmla="*/ 2 w 53"/>
                <a:gd name="T17" fmla="*/ 39 h 80"/>
                <a:gd name="T18" fmla="*/ 6 w 53"/>
                <a:gd name="T19" fmla="*/ 48 h 80"/>
                <a:gd name="T20" fmla="*/ 9 w 53"/>
                <a:gd name="T21" fmla="*/ 57 h 80"/>
                <a:gd name="T22" fmla="*/ 13 w 53"/>
                <a:gd name="T23" fmla="*/ 66 h 80"/>
                <a:gd name="T24" fmla="*/ 20 w 53"/>
                <a:gd name="T25" fmla="*/ 73 h 80"/>
                <a:gd name="T26" fmla="*/ 22 w 53"/>
                <a:gd name="T27" fmla="*/ 76 h 80"/>
                <a:gd name="T28" fmla="*/ 26 w 53"/>
                <a:gd name="T29" fmla="*/ 78 h 80"/>
                <a:gd name="T30" fmla="*/ 30 w 53"/>
                <a:gd name="T31" fmla="*/ 80 h 80"/>
                <a:gd name="T32" fmla="*/ 33 w 53"/>
                <a:gd name="T33" fmla="*/ 80 h 80"/>
                <a:gd name="T34" fmla="*/ 36 w 53"/>
                <a:gd name="T35" fmla="*/ 79 h 80"/>
                <a:gd name="T36" fmla="*/ 38 w 53"/>
                <a:gd name="T37" fmla="*/ 78 h 80"/>
                <a:gd name="T38" fmla="*/ 42 w 53"/>
                <a:gd name="T39" fmla="*/ 76 h 80"/>
                <a:gd name="T40" fmla="*/ 45 w 53"/>
                <a:gd name="T41" fmla="*/ 73 h 80"/>
                <a:gd name="T42" fmla="*/ 48 w 53"/>
                <a:gd name="T43" fmla="*/ 70 h 80"/>
                <a:gd name="T44" fmla="*/ 51 w 53"/>
                <a:gd name="T45" fmla="*/ 67 h 80"/>
                <a:gd name="T46" fmla="*/ 53 w 53"/>
                <a:gd name="T47" fmla="*/ 64 h 80"/>
                <a:gd name="T48" fmla="*/ 53 w 53"/>
                <a:gd name="T49" fmla="*/ 62 h 80"/>
                <a:gd name="T50" fmla="*/ 52 w 53"/>
                <a:gd name="T51" fmla="*/ 54 h 80"/>
                <a:gd name="T52" fmla="*/ 49 w 53"/>
                <a:gd name="T53" fmla="*/ 47 h 80"/>
                <a:gd name="T54" fmla="*/ 46 w 53"/>
                <a:gd name="T55" fmla="*/ 42 h 80"/>
                <a:gd name="T56" fmla="*/ 43 w 53"/>
                <a:gd name="T57" fmla="*/ 37 h 80"/>
                <a:gd name="T58" fmla="*/ 40 w 53"/>
                <a:gd name="T59" fmla="*/ 32 h 80"/>
                <a:gd name="T60" fmla="*/ 36 w 53"/>
                <a:gd name="T61" fmla="*/ 27 h 80"/>
                <a:gd name="T62" fmla="*/ 34 w 53"/>
                <a:gd name="T63" fmla="*/ 20 h 80"/>
                <a:gd name="T64" fmla="*/ 33 w 53"/>
                <a:gd name="T65" fmla="*/ 12 h 80"/>
                <a:gd name="T66" fmla="*/ 33 w 53"/>
                <a:gd name="T67" fmla="*/ 10 h 80"/>
                <a:gd name="T68" fmla="*/ 31 w 53"/>
                <a:gd name="T69" fmla="*/ 8 h 80"/>
                <a:gd name="T70" fmla="*/ 29 w 53"/>
                <a:gd name="T71" fmla="*/ 6 h 80"/>
                <a:gd name="T72" fmla="*/ 25 w 53"/>
                <a:gd name="T73" fmla="*/ 4 h 80"/>
                <a:gd name="T74" fmla="*/ 19 w 53"/>
                <a:gd name="T75" fmla="*/ 1 h 80"/>
                <a:gd name="T76" fmla="*/ 13 w 53"/>
                <a:gd name="T7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6" name="Freeform 205">
              <a:extLst>
                <a:ext uri="{FF2B5EF4-FFF2-40B4-BE49-F238E27FC236}">
                  <a16:creationId xmlns:a16="http://schemas.microsoft.com/office/drawing/2014/main" id="{AB254E16-C9C8-3C4A-A8FE-6EDD4A88B635}"/>
                </a:ext>
              </a:extLst>
            </p:cNvPr>
            <p:cNvSpPr>
              <a:spLocks/>
            </p:cNvSpPr>
            <p:nvPr userDrawn="1">
              <p:custDataLst>
                <p:tags r:id="rId136"/>
              </p:custDataLst>
            </p:nvPr>
          </p:nvSpPr>
          <p:spPr bwMode="auto">
            <a:xfrm>
              <a:off x="5828524" y="4883629"/>
              <a:ext cx="17894" cy="48943"/>
            </a:xfrm>
            <a:custGeom>
              <a:avLst/>
              <a:gdLst>
                <a:gd name="T0" fmla="*/ 0 w 41"/>
                <a:gd name="T1" fmla="*/ 43 h 43"/>
                <a:gd name="T2" fmla="*/ 27 w 41"/>
                <a:gd name="T3" fmla="*/ 43 h 43"/>
                <a:gd name="T4" fmla="*/ 41 w 41"/>
                <a:gd name="T5" fmla="*/ 24 h 43"/>
                <a:gd name="T6" fmla="*/ 38 w 41"/>
                <a:gd name="T7" fmla="*/ 12 h 43"/>
                <a:gd name="T8" fmla="*/ 34 w 41"/>
                <a:gd name="T9" fmla="*/ 0 h 43"/>
                <a:gd name="T10" fmla="*/ 27 w 41"/>
                <a:gd name="T11" fmla="*/ 4 h 43"/>
                <a:gd name="T12" fmla="*/ 20 w 41"/>
                <a:gd name="T13" fmla="*/ 9 h 43"/>
                <a:gd name="T14" fmla="*/ 15 w 41"/>
                <a:gd name="T15" fmla="*/ 14 h 43"/>
                <a:gd name="T16" fmla="*/ 10 w 41"/>
                <a:gd name="T17" fmla="*/ 19 h 43"/>
                <a:gd name="T18" fmla="*/ 6 w 41"/>
                <a:gd name="T19" fmla="*/ 24 h 43"/>
                <a:gd name="T20" fmla="*/ 3 w 41"/>
                <a:gd name="T21" fmla="*/ 30 h 43"/>
                <a:gd name="T22" fmla="*/ 1 w 41"/>
                <a:gd name="T23" fmla="*/ 37 h 43"/>
                <a:gd name="T24" fmla="*/ 0 w 41"/>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7" name="Freeform 206">
              <a:extLst>
                <a:ext uri="{FF2B5EF4-FFF2-40B4-BE49-F238E27FC236}">
                  <a16:creationId xmlns:a16="http://schemas.microsoft.com/office/drawing/2014/main" id="{705E7F64-0466-5F49-ACC2-3609193E82DA}"/>
                </a:ext>
              </a:extLst>
            </p:cNvPr>
            <p:cNvSpPr>
              <a:spLocks/>
            </p:cNvSpPr>
            <p:nvPr userDrawn="1">
              <p:custDataLst>
                <p:tags r:id="rId137"/>
              </p:custDataLst>
            </p:nvPr>
          </p:nvSpPr>
          <p:spPr bwMode="auto">
            <a:xfrm>
              <a:off x="5833404" y="4903783"/>
              <a:ext cx="8133" cy="53261"/>
            </a:xfrm>
            <a:custGeom>
              <a:avLst/>
              <a:gdLst>
                <a:gd name="T0" fmla="*/ 20 w 20"/>
                <a:gd name="T1" fmla="*/ 0 h 24"/>
                <a:gd name="T2" fmla="*/ 0 w 20"/>
                <a:gd name="T3" fmla="*/ 0 h 24"/>
                <a:gd name="T4" fmla="*/ 1 w 20"/>
                <a:gd name="T5" fmla="*/ 5 h 24"/>
                <a:gd name="T6" fmla="*/ 2 w 20"/>
                <a:gd name="T7" fmla="*/ 9 h 24"/>
                <a:gd name="T8" fmla="*/ 4 w 20"/>
                <a:gd name="T9" fmla="*/ 13 h 24"/>
                <a:gd name="T10" fmla="*/ 7 w 20"/>
                <a:gd name="T11" fmla="*/ 17 h 24"/>
                <a:gd name="T12" fmla="*/ 10 w 20"/>
                <a:gd name="T13" fmla="*/ 20 h 24"/>
                <a:gd name="T14" fmla="*/ 14 w 20"/>
                <a:gd name="T15" fmla="*/ 22 h 24"/>
                <a:gd name="T16" fmla="*/ 17 w 20"/>
                <a:gd name="T17" fmla="*/ 24 h 24"/>
                <a:gd name="T18" fmla="*/ 20 w 20"/>
                <a:gd name="T19" fmla="*/ 24 h 24"/>
                <a:gd name="T20" fmla="*/ 20 w 2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8" name="Freeform 207">
              <a:extLst>
                <a:ext uri="{FF2B5EF4-FFF2-40B4-BE49-F238E27FC236}">
                  <a16:creationId xmlns:a16="http://schemas.microsoft.com/office/drawing/2014/main" id="{92A4BDB8-62C8-EC40-AD69-C0C1AFB08F68}"/>
                </a:ext>
              </a:extLst>
            </p:cNvPr>
            <p:cNvSpPr>
              <a:spLocks/>
            </p:cNvSpPr>
            <p:nvPr userDrawn="1">
              <p:custDataLst>
                <p:tags r:id="rId138"/>
              </p:custDataLst>
            </p:nvPr>
          </p:nvSpPr>
          <p:spPr bwMode="auto">
            <a:xfrm>
              <a:off x="5848044" y="4959924"/>
              <a:ext cx="17894" cy="54702"/>
            </a:xfrm>
            <a:custGeom>
              <a:avLst/>
              <a:gdLst>
                <a:gd name="T0" fmla="*/ 0 w 39"/>
                <a:gd name="T1" fmla="*/ 12 h 43"/>
                <a:gd name="T2" fmla="*/ 2 w 39"/>
                <a:gd name="T3" fmla="*/ 17 h 43"/>
                <a:gd name="T4" fmla="*/ 6 w 39"/>
                <a:gd name="T5" fmla="*/ 22 h 43"/>
                <a:gd name="T6" fmla="*/ 12 w 39"/>
                <a:gd name="T7" fmla="*/ 27 h 43"/>
                <a:gd name="T8" fmla="*/ 16 w 39"/>
                <a:gd name="T9" fmla="*/ 32 h 43"/>
                <a:gd name="T10" fmla="*/ 23 w 39"/>
                <a:gd name="T11" fmla="*/ 37 h 43"/>
                <a:gd name="T12" fmla="*/ 28 w 39"/>
                <a:gd name="T13" fmla="*/ 40 h 43"/>
                <a:gd name="T14" fmla="*/ 34 w 39"/>
                <a:gd name="T15" fmla="*/ 43 h 43"/>
                <a:gd name="T16" fmla="*/ 39 w 39"/>
                <a:gd name="T17" fmla="*/ 43 h 43"/>
                <a:gd name="T18" fmla="*/ 38 w 39"/>
                <a:gd name="T19" fmla="*/ 32 h 43"/>
                <a:gd name="T20" fmla="*/ 36 w 39"/>
                <a:gd name="T21" fmla="*/ 19 h 43"/>
                <a:gd name="T22" fmla="*/ 34 w 39"/>
                <a:gd name="T23" fmla="*/ 8 h 43"/>
                <a:gd name="T24" fmla="*/ 32 w 39"/>
                <a:gd name="T25" fmla="*/ 0 h 43"/>
                <a:gd name="T26" fmla="*/ 19 w 39"/>
                <a:gd name="T27" fmla="*/ 3 h 43"/>
                <a:gd name="T28" fmla="*/ 6 w 39"/>
                <a:gd name="T29" fmla="*/ 6 h 43"/>
                <a:gd name="T30" fmla="*/ 0 w 39"/>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9" name="Freeform 208">
              <a:extLst>
                <a:ext uri="{FF2B5EF4-FFF2-40B4-BE49-F238E27FC236}">
                  <a16:creationId xmlns:a16="http://schemas.microsoft.com/office/drawing/2014/main" id="{9E2ABEF8-A966-A04A-B1C0-4D8DF0C89616}"/>
                </a:ext>
              </a:extLst>
            </p:cNvPr>
            <p:cNvSpPr>
              <a:spLocks/>
            </p:cNvSpPr>
            <p:nvPr userDrawn="1">
              <p:custDataLst>
                <p:tags r:id="rId139"/>
              </p:custDataLst>
            </p:nvPr>
          </p:nvSpPr>
          <p:spPr bwMode="auto">
            <a:xfrm>
              <a:off x="5835030" y="4971438"/>
              <a:ext cx="27654" cy="53262"/>
            </a:xfrm>
            <a:custGeom>
              <a:avLst/>
              <a:gdLst>
                <a:gd name="T0" fmla="*/ 29 w 55"/>
                <a:gd name="T1" fmla="*/ 26 h 62"/>
                <a:gd name="T2" fmla="*/ 8 w 55"/>
                <a:gd name="T3" fmla="*/ 0 h 62"/>
                <a:gd name="T4" fmla="*/ 4 w 55"/>
                <a:gd name="T5" fmla="*/ 5 h 62"/>
                <a:gd name="T6" fmla="*/ 1 w 55"/>
                <a:gd name="T7" fmla="*/ 11 h 62"/>
                <a:gd name="T8" fmla="*/ 0 w 55"/>
                <a:gd name="T9" fmla="*/ 16 h 62"/>
                <a:gd name="T10" fmla="*/ 0 w 55"/>
                <a:gd name="T11" fmla="*/ 21 h 62"/>
                <a:gd name="T12" fmla="*/ 2 w 55"/>
                <a:gd name="T13" fmla="*/ 26 h 62"/>
                <a:gd name="T14" fmla="*/ 4 w 55"/>
                <a:gd name="T15" fmla="*/ 31 h 62"/>
                <a:gd name="T16" fmla="*/ 8 w 55"/>
                <a:gd name="T17" fmla="*/ 36 h 62"/>
                <a:gd name="T18" fmla="*/ 11 w 55"/>
                <a:gd name="T19" fmla="*/ 41 h 62"/>
                <a:gd name="T20" fmla="*/ 16 w 55"/>
                <a:gd name="T21" fmla="*/ 45 h 62"/>
                <a:gd name="T22" fmla="*/ 21 w 55"/>
                <a:gd name="T23" fmla="*/ 49 h 62"/>
                <a:gd name="T24" fmla="*/ 26 w 55"/>
                <a:gd name="T25" fmla="*/ 53 h 62"/>
                <a:gd name="T26" fmla="*/ 33 w 55"/>
                <a:gd name="T27" fmla="*/ 56 h 62"/>
                <a:gd name="T28" fmla="*/ 38 w 55"/>
                <a:gd name="T29" fmla="*/ 58 h 62"/>
                <a:gd name="T30" fmla="*/ 44 w 55"/>
                <a:gd name="T31" fmla="*/ 60 h 62"/>
                <a:gd name="T32" fmla="*/ 49 w 55"/>
                <a:gd name="T33" fmla="*/ 61 h 62"/>
                <a:gd name="T34" fmla="*/ 55 w 55"/>
                <a:gd name="T35" fmla="*/ 62 h 62"/>
                <a:gd name="T36" fmla="*/ 54 w 55"/>
                <a:gd name="T37" fmla="*/ 53 h 62"/>
                <a:gd name="T38" fmla="*/ 53 w 55"/>
                <a:gd name="T39" fmla="*/ 46 h 62"/>
                <a:gd name="T40" fmla="*/ 49 w 55"/>
                <a:gd name="T41" fmla="*/ 40 h 62"/>
                <a:gd name="T42" fmla="*/ 46 w 55"/>
                <a:gd name="T43" fmla="*/ 35 h 62"/>
                <a:gd name="T44" fmla="*/ 43 w 55"/>
                <a:gd name="T45" fmla="*/ 31 h 62"/>
                <a:gd name="T46" fmla="*/ 38 w 55"/>
                <a:gd name="T47" fmla="*/ 28 h 62"/>
                <a:gd name="T48" fmla="*/ 33 w 55"/>
                <a:gd name="T49" fmla="*/ 26 h 62"/>
                <a:gd name="T50" fmla="*/ 29 w 55"/>
                <a:gd name="T5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0" name="Freeform 209">
              <a:extLst>
                <a:ext uri="{FF2B5EF4-FFF2-40B4-BE49-F238E27FC236}">
                  <a16:creationId xmlns:a16="http://schemas.microsoft.com/office/drawing/2014/main" id="{0434B95E-BF4F-AB45-899C-4BB105EBCEF8}"/>
                </a:ext>
              </a:extLst>
            </p:cNvPr>
            <p:cNvSpPr>
              <a:spLocks/>
            </p:cNvSpPr>
            <p:nvPr userDrawn="1">
              <p:custDataLst>
                <p:tags r:id="rId140"/>
              </p:custDataLst>
            </p:nvPr>
          </p:nvSpPr>
          <p:spPr bwMode="auto">
            <a:xfrm>
              <a:off x="5865937" y="5001670"/>
              <a:ext cx="11387" cy="53261"/>
            </a:xfrm>
            <a:custGeom>
              <a:avLst/>
              <a:gdLst>
                <a:gd name="T0" fmla="*/ 33 w 35"/>
                <a:gd name="T1" fmla="*/ 13 h 43"/>
                <a:gd name="T2" fmla="*/ 7 w 35"/>
                <a:gd name="T3" fmla="*/ 0 h 43"/>
                <a:gd name="T4" fmla="*/ 4 w 35"/>
                <a:gd name="T5" fmla="*/ 8 h 43"/>
                <a:gd name="T6" fmla="*/ 0 w 35"/>
                <a:gd name="T7" fmla="*/ 19 h 43"/>
                <a:gd name="T8" fmla="*/ 2 w 35"/>
                <a:gd name="T9" fmla="*/ 28 h 43"/>
                <a:gd name="T10" fmla="*/ 5 w 35"/>
                <a:gd name="T11" fmla="*/ 36 h 43"/>
                <a:gd name="T12" fmla="*/ 6 w 35"/>
                <a:gd name="T13" fmla="*/ 39 h 43"/>
                <a:gd name="T14" fmla="*/ 8 w 35"/>
                <a:gd name="T15" fmla="*/ 41 h 43"/>
                <a:gd name="T16" fmla="*/ 11 w 35"/>
                <a:gd name="T17" fmla="*/ 43 h 43"/>
                <a:gd name="T18" fmla="*/ 14 w 35"/>
                <a:gd name="T19" fmla="*/ 43 h 43"/>
                <a:gd name="T20" fmla="*/ 18 w 35"/>
                <a:gd name="T21" fmla="*/ 43 h 43"/>
                <a:gd name="T22" fmla="*/ 22 w 35"/>
                <a:gd name="T23" fmla="*/ 42 h 43"/>
                <a:gd name="T24" fmla="*/ 26 w 35"/>
                <a:gd name="T25" fmla="*/ 41 h 43"/>
                <a:gd name="T26" fmla="*/ 28 w 35"/>
                <a:gd name="T27" fmla="*/ 39 h 43"/>
                <a:gd name="T28" fmla="*/ 31 w 35"/>
                <a:gd name="T29" fmla="*/ 35 h 43"/>
                <a:gd name="T30" fmla="*/ 33 w 35"/>
                <a:gd name="T31" fmla="*/ 30 h 43"/>
                <a:gd name="T32" fmla="*/ 35 w 35"/>
                <a:gd name="T33" fmla="*/ 20 h 43"/>
                <a:gd name="T34" fmla="*/ 33 w 35"/>
                <a:gd name="T3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1" name="Freeform 210">
              <a:extLst>
                <a:ext uri="{FF2B5EF4-FFF2-40B4-BE49-F238E27FC236}">
                  <a16:creationId xmlns:a16="http://schemas.microsoft.com/office/drawing/2014/main" id="{3CB718ED-13B3-A84F-A87B-265B955DFDD0}"/>
                </a:ext>
              </a:extLst>
            </p:cNvPr>
            <p:cNvSpPr>
              <a:spLocks/>
            </p:cNvSpPr>
            <p:nvPr userDrawn="1">
              <p:custDataLst>
                <p:tags r:id="rId141"/>
              </p:custDataLst>
            </p:nvPr>
          </p:nvSpPr>
          <p:spPr bwMode="auto">
            <a:xfrm>
              <a:off x="5862685" y="5031899"/>
              <a:ext cx="21146" cy="50383"/>
            </a:xfrm>
            <a:custGeom>
              <a:avLst/>
              <a:gdLst>
                <a:gd name="T0" fmla="*/ 53 w 53"/>
                <a:gd name="T1" fmla="*/ 0 h 21"/>
                <a:gd name="T2" fmla="*/ 41 w 53"/>
                <a:gd name="T3" fmla="*/ 1 h 21"/>
                <a:gd name="T4" fmla="*/ 32 w 53"/>
                <a:gd name="T5" fmla="*/ 2 h 21"/>
                <a:gd name="T6" fmla="*/ 25 w 53"/>
                <a:gd name="T7" fmla="*/ 5 h 21"/>
                <a:gd name="T8" fmla="*/ 21 w 53"/>
                <a:gd name="T9" fmla="*/ 7 h 21"/>
                <a:gd name="T10" fmla="*/ 17 w 53"/>
                <a:gd name="T11" fmla="*/ 10 h 21"/>
                <a:gd name="T12" fmla="*/ 13 w 53"/>
                <a:gd name="T13" fmla="*/ 13 h 21"/>
                <a:gd name="T14" fmla="*/ 8 w 53"/>
                <a:gd name="T15" fmla="*/ 16 h 21"/>
                <a:gd name="T16" fmla="*/ 0 w 53"/>
                <a:gd name="T17" fmla="*/ 18 h 21"/>
                <a:gd name="T18" fmla="*/ 5 w 53"/>
                <a:gd name="T19" fmla="*/ 20 h 21"/>
                <a:gd name="T20" fmla="*/ 11 w 53"/>
                <a:gd name="T21" fmla="*/ 21 h 21"/>
                <a:gd name="T22" fmla="*/ 17 w 53"/>
                <a:gd name="T23" fmla="*/ 21 h 21"/>
                <a:gd name="T24" fmla="*/ 24 w 53"/>
                <a:gd name="T25" fmla="*/ 21 h 21"/>
                <a:gd name="T26" fmla="*/ 38 w 53"/>
                <a:gd name="T27" fmla="*/ 19 h 21"/>
                <a:gd name="T28" fmla="*/ 53 w 53"/>
                <a:gd name="T29" fmla="*/ 18 h 21"/>
                <a:gd name="T30" fmla="*/ 53 w 53"/>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2" name="Freeform 211">
              <a:extLst>
                <a:ext uri="{FF2B5EF4-FFF2-40B4-BE49-F238E27FC236}">
                  <a16:creationId xmlns:a16="http://schemas.microsoft.com/office/drawing/2014/main" id="{41B6F2A7-599F-E047-884B-7E11B259AEA1}"/>
                </a:ext>
              </a:extLst>
            </p:cNvPr>
            <p:cNvSpPr>
              <a:spLocks/>
            </p:cNvSpPr>
            <p:nvPr userDrawn="1">
              <p:custDataLst>
                <p:tags r:id="rId142"/>
              </p:custDataLst>
            </p:nvPr>
          </p:nvSpPr>
          <p:spPr bwMode="auto">
            <a:xfrm>
              <a:off x="5887086" y="5044855"/>
              <a:ext cx="17894" cy="51823"/>
            </a:xfrm>
            <a:custGeom>
              <a:avLst/>
              <a:gdLst>
                <a:gd name="T0" fmla="*/ 22 w 43"/>
                <a:gd name="T1" fmla="*/ 0 h 38"/>
                <a:gd name="T2" fmla="*/ 12 w 43"/>
                <a:gd name="T3" fmla="*/ 0 h 38"/>
                <a:gd name="T4" fmla="*/ 2 w 43"/>
                <a:gd name="T5" fmla="*/ 0 h 38"/>
                <a:gd name="T6" fmla="*/ 1 w 43"/>
                <a:gd name="T7" fmla="*/ 0 h 38"/>
                <a:gd name="T8" fmla="*/ 0 w 43"/>
                <a:gd name="T9" fmla="*/ 1 h 38"/>
                <a:gd name="T10" fmla="*/ 0 w 43"/>
                <a:gd name="T11" fmla="*/ 3 h 38"/>
                <a:gd name="T12" fmla="*/ 0 w 43"/>
                <a:gd name="T13" fmla="*/ 6 h 38"/>
                <a:gd name="T14" fmla="*/ 1 w 43"/>
                <a:gd name="T15" fmla="*/ 10 h 38"/>
                <a:gd name="T16" fmla="*/ 2 w 43"/>
                <a:gd name="T17" fmla="*/ 12 h 38"/>
                <a:gd name="T18" fmla="*/ 3 w 43"/>
                <a:gd name="T19" fmla="*/ 18 h 38"/>
                <a:gd name="T20" fmla="*/ 5 w 43"/>
                <a:gd name="T21" fmla="*/ 25 h 38"/>
                <a:gd name="T22" fmla="*/ 10 w 43"/>
                <a:gd name="T23" fmla="*/ 30 h 38"/>
                <a:gd name="T24" fmla="*/ 15 w 43"/>
                <a:gd name="T25" fmla="*/ 34 h 38"/>
                <a:gd name="T26" fmla="*/ 21 w 43"/>
                <a:gd name="T27" fmla="*/ 37 h 38"/>
                <a:gd name="T28" fmla="*/ 27 w 43"/>
                <a:gd name="T29" fmla="*/ 38 h 38"/>
                <a:gd name="T30" fmla="*/ 35 w 43"/>
                <a:gd name="T31" fmla="*/ 38 h 38"/>
                <a:gd name="T32" fmla="*/ 43 w 43"/>
                <a:gd name="T33" fmla="*/ 37 h 38"/>
                <a:gd name="T34" fmla="*/ 40 w 43"/>
                <a:gd name="T35" fmla="*/ 29 h 38"/>
                <a:gd name="T36" fmla="*/ 36 w 43"/>
                <a:gd name="T37" fmla="*/ 23 h 38"/>
                <a:gd name="T38" fmla="*/ 33 w 43"/>
                <a:gd name="T39" fmla="*/ 17 h 38"/>
                <a:gd name="T40" fmla="*/ 30 w 43"/>
                <a:gd name="T41" fmla="*/ 13 h 38"/>
                <a:gd name="T42" fmla="*/ 27 w 43"/>
                <a:gd name="T43" fmla="*/ 10 h 38"/>
                <a:gd name="T44" fmla="*/ 24 w 43"/>
                <a:gd name="T45" fmla="*/ 7 h 38"/>
                <a:gd name="T46" fmla="*/ 23 w 43"/>
                <a:gd name="T47" fmla="*/ 4 h 38"/>
                <a:gd name="T48" fmla="*/ 22 w 4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3" name="Freeform 215">
              <a:extLst>
                <a:ext uri="{FF2B5EF4-FFF2-40B4-BE49-F238E27FC236}">
                  <a16:creationId xmlns:a16="http://schemas.microsoft.com/office/drawing/2014/main" id="{C1B453C5-A5AC-124F-957E-3A870E43CC30}"/>
                </a:ext>
              </a:extLst>
            </p:cNvPr>
            <p:cNvSpPr>
              <a:spLocks/>
            </p:cNvSpPr>
            <p:nvPr userDrawn="1">
              <p:custDataLst>
                <p:tags r:id="rId143"/>
              </p:custDataLst>
            </p:nvPr>
          </p:nvSpPr>
          <p:spPr bwMode="auto">
            <a:xfrm>
              <a:off x="5545478" y="3055443"/>
              <a:ext cx="53681" cy="53261"/>
            </a:xfrm>
            <a:custGeom>
              <a:avLst/>
              <a:gdLst>
                <a:gd name="T0" fmla="*/ 0 w 120"/>
                <a:gd name="T1" fmla="*/ 18 h 56"/>
                <a:gd name="T2" fmla="*/ 4 w 120"/>
                <a:gd name="T3" fmla="*/ 26 h 56"/>
                <a:gd name="T4" fmla="*/ 10 w 120"/>
                <a:gd name="T5" fmla="*/ 33 h 56"/>
                <a:gd name="T6" fmla="*/ 15 w 120"/>
                <a:gd name="T7" fmla="*/ 37 h 56"/>
                <a:gd name="T8" fmla="*/ 21 w 120"/>
                <a:gd name="T9" fmla="*/ 41 h 56"/>
                <a:gd name="T10" fmla="*/ 27 w 120"/>
                <a:gd name="T11" fmla="*/ 44 h 56"/>
                <a:gd name="T12" fmla="*/ 35 w 120"/>
                <a:gd name="T13" fmla="*/ 46 h 56"/>
                <a:gd name="T14" fmla="*/ 43 w 120"/>
                <a:gd name="T15" fmla="*/ 48 h 56"/>
                <a:gd name="T16" fmla="*/ 51 w 120"/>
                <a:gd name="T17" fmla="*/ 49 h 56"/>
                <a:gd name="T18" fmla="*/ 67 w 120"/>
                <a:gd name="T19" fmla="*/ 50 h 56"/>
                <a:gd name="T20" fmla="*/ 85 w 120"/>
                <a:gd name="T21" fmla="*/ 51 h 56"/>
                <a:gd name="T22" fmla="*/ 102 w 120"/>
                <a:gd name="T23" fmla="*/ 52 h 56"/>
                <a:gd name="T24" fmla="*/ 120 w 120"/>
                <a:gd name="T25" fmla="*/ 56 h 56"/>
                <a:gd name="T26" fmla="*/ 120 w 120"/>
                <a:gd name="T27" fmla="*/ 37 h 56"/>
                <a:gd name="T28" fmla="*/ 111 w 120"/>
                <a:gd name="T29" fmla="*/ 34 h 56"/>
                <a:gd name="T30" fmla="*/ 102 w 120"/>
                <a:gd name="T31" fmla="*/ 30 h 56"/>
                <a:gd name="T32" fmla="*/ 94 w 120"/>
                <a:gd name="T33" fmla="*/ 24 h 56"/>
                <a:gd name="T34" fmla="*/ 88 w 120"/>
                <a:gd name="T35" fmla="*/ 18 h 56"/>
                <a:gd name="T36" fmla="*/ 81 w 120"/>
                <a:gd name="T37" fmla="*/ 13 h 56"/>
                <a:gd name="T38" fmla="*/ 75 w 120"/>
                <a:gd name="T39" fmla="*/ 7 h 56"/>
                <a:gd name="T40" fmla="*/ 67 w 120"/>
                <a:gd name="T41" fmla="*/ 3 h 56"/>
                <a:gd name="T42" fmla="*/ 60 w 120"/>
                <a:gd name="T43" fmla="*/ 0 h 56"/>
                <a:gd name="T44" fmla="*/ 55 w 120"/>
                <a:gd name="T45" fmla="*/ 1 h 56"/>
                <a:gd name="T46" fmla="*/ 48 w 120"/>
                <a:gd name="T47" fmla="*/ 3 h 56"/>
                <a:gd name="T48" fmla="*/ 41 w 120"/>
                <a:gd name="T49" fmla="*/ 6 h 56"/>
                <a:gd name="T50" fmla="*/ 33 w 120"/>
                <a:gd name="T51" fmla="*/ 9 h 56"/>
                <a:gd name="T52" fmla="*/ 24 w 120"/>
                <a:gd name="T53" fmla="*/ 13 h 56"/>
                <a:gd name="T54" fmla="*/ 16 w 120"/>
                <a:gd name="T55" fmla="*/ 15 h 56"/>
                <a:gd name="T56" fmla="*/ 8 w 120"/>
                <a:gd name="T57" fmla="*/ 18 h 56"/>
                <a:gd name="T58" fmla="*/ 0 w 120"/>
                <a:gd name="T5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4" name="Freeform 216">
              <a:extLst>
                <a:ext uri="{FF2B5EF4-FFF2-40B4-BE49-F238E27FC236}">
                  <a16:creationId xmlns:a16="http://schemas.microsoft.com/office/drawing/2014/main" id="{70E94300-6533-4F44-B92C-A628DA5130CD}"/>
                </a:ext>
              </a:extLst>
            </p:cNvPr>
            <p:cNvSpPr>
              <a:spLocks/>
            </p:cNvSpPr>
            <p:nvPr userDrawn="1">
              <p:custDataLst>
                <p:tags r:id="rId144"/>
              </p:custDataLst>
            </p:nvPr>
          </p:nvSpPr>
          <p:spPr bwMode="auto">
            <a:xfrm>
              <a:off x="5399076" y="2930203"/>
              <a:ext cx="257018" cy="99327"/>
            </a:xfrm>
            <a:custGeom>
              <a:avLst/>
              <a:gdLst>
                <a:gd name="T0" fmla="*/ 127 w 574"/>
                <a:gd name="T1" fmla="*/ 1 h 204"/>
                <a:gd name="T2" fmla="*/ 95 w 574"/>
                <a:gd name="T3" fmla="*/ 6 h 204"/>
                <a:gd name="T4" fmla="*/ 66 w 574"/>
                <a:gd name="T5" fmla="*/ 16 h 204"/>
                <a:gd name="T6" fmla="*/ 43 w 574"/>
                <a:gd name="T7" fmla="*/ 26 h 204"/>
                <a:gd name="T8" fmla="*/ 30 w 574"/>
                <a:gd name="T9" fmla="*/ 35 h 204"/>
                <a:gd name="T10" fmla="*/ 16 w 574"/>
                <a:gd name="T11" fmla="*/ 51 h 204"/>
                <a:gd name="T12" fmla="*/ 4 w 574"/>
                <a:gd name="T13" fmla="*/ 71 h 204"/>
                <a:gd name="T14" fmla="*/ 0 w 574"/>
                <a:gd name="T15" fmla="*/ 82 h 204"/>
                <a:gd name="T16" fmla="*/ 1 w 574"/>
                <a:gd name="T17" fmla="*/ 86 h 204"/>
                <a:gd name="T18" fmla="*/ 13 w 574"/>
                <a:gd name="T19" fmla="*/ 86 h 204"/>
                <a:gd name="T20" fmla="*/ 29 w 574"/>
                <a:gd name="T21" fmla="*/ 83 h 204"/>
                <a:gd name="T22" fmla="*/ 52 w 574"/>
                <a:gd name="T23" fmla="*/ 75 h 204"/>
                <a:gd name="T24" fmla="*/ 80 w 574"/>
                <a:gd name="T25" fmla="*/ 58 h 204"/>
                <a:gd name="T26" fmla="*/ 102 w 574"/>
                <a:gd name="T27" fmla="*/ 46 h 204"/>
                <a:gd name="T28" fmla="*/ 119 w 574"/>
                <a:gd name="T29" fmla="*/ 40 h 204"/>
                <a:gd name="T30" fmla="*/ 175 w 574"/>
                <a:gd name="T31" fmla="*/ 37 h 204"/>
                <a:gd name="T32" fmla="*/ 176 w 574"/>
                <a:gd name="T33" fmla="*/ 48 h 204"/>
                <a:gd name="T34" fmla="*/ 180 w 574"/>
                <a:gd name="T35" fmla="*/ 55 h 204"/>
                <a:gd name="T36" fmla="*/ 184 w 574"/>
                <a:gd name="T37" fmla="*/ 59 h 204"/>
                <a:gd name="T38" fmla="*/ 190 w 574"/>
                <a:gd name="T39" fmla="*/ 61 h 204"/>
                <a:gd name="T40" fmla="*/ 229 w 574"/>
                <a:gd name="T41" fmla="*/ 61 h 204"/>
                <a:gd name="T42" fmla="*/ 269 w 574"/>
                <a:gd name="T43" fmla="*/ 78 h 204"/>
                <a:gd name="T44" fmla="*/ 302 w 574"/>
                <a:gd name="T45" fmla="*/ 95 h 204"/>
                <a:gd name="T46" fmla="*/ 336 w 574"/>
                <a:gd name="T47" fmla="*/ 111 h 204"/>
                <a:gd name="T48" fmla="*/ 375 w 574"/>
                <a:gd name="T49" fmla="*/ 123 h 204"/>
                <a:gd name="T50" fmla="*/ 376 w 574"/>
                <a:gd name="T51" fmla="*/ 134 h 204"/>
                <a:gd name="T52" fmla="*/ 382 w 574"/>
                <a:gd name="T53" fmla="*/ 142 h 204"/>
                <a:gd name="T54" fmla="*/ 396 w 574"/>
                <a:gd name="T55" fmla="*/ 152 h 204"/>
                <a:gd name="T56" fmla="*/ 428 w 574"/>
                <a:gd name="T57" fmla="*/ 166 h 204"/>
                <a:gd name="T58" fmla="*/ 402 w 574"/>
                <a:gd name="T59" fmla="*/ 191 h 204"/>
                <a:gd name="T60" fmla="*/ 407 w 574"/>
                <a:gd name="T61" fmla="*/ 197 h 204"/>
                <a:gd name="T62" fmla="*/ 414 w 574"/>
                <a:gd name="T63" fmla="*/ 201 h 204"/>
                <a:gd name="T64" fmla="*/ 429 w 574"/>
                <a:gd name="T65" fmla="*/ 204 h 204"/>
                <a:gd name="T66" fmla="*/ 461 w 574"/>
                <a:gd name="T67" fmla="*/ 204 h 204"/>
                <a:gd name="T68" fmla="*/ 555 w 574"/>
                <a:gd name="T69" fmla="*/ 189 h 204"/>
                <a:gd name="T70" fmla="*/ 559 w 574"/>
                <a:gd name="T71" fmla="*/ 183 h 204"/>
                <a:gd name="T72" fmla="*/ 565 w 574"/>
                <a:gd name="T73" fmla="*/ 177 h 204"/>
                <a:gd name="T74" fmla="*/ 572 w 574"/>
                <a:gd name="T75" fmla="*/ 173 h 204"/>
                <a:gd name="T76" fmla="*/ 574 w 574"/>
                <a:gd name="T77" fmla="*/ 161 h 204"/>
                <a:gd name="T78" fmla="*/ 561 w 574"/>
                <a:gd name="T79" fmla="*/ 153 h 204"/>
                <a:gd name="T80" fmla="*/ 532 w 574"/>
                <a:gd name="T81" fmla="*/ 148 h 204"/>
                <a:gd name="T82" fmla="*/ 504 w 574"/>
                <a:gd name="T83" fmla="*/ 138 h 204"/>
                <a:gd name="T84" fmla="*/ 475 w 574"/>
                <a:gd name="T85" fmla="*/ 124 h 204"/>
                <a:gd name="T86" fmla="*/ 433 w 574"/>
                <a:gd name="T87" fmla="*/ 100 h 204"/>
                <a:gd name="T88" fmla="*/ 383 w 574"/>
                <a:gd name="T89" fmla="*/ 68 h 204"/>
                <a:gd name="T90" fmla="*/ 358 w 574"/>
                <a:gd name="T91" fmla="*/ 54 h 204"/>
                <a:gd name="T92" fmla="*/ 348 w 574"/>
                <a:gd name="T93" fmla="*/ 52 h 204"/>
                <a:gd name="T94" fmla="*/ 330 w 574"/>
                <a:gd name="T95" fmla="*/ 52 h 204"/>
                <a:gd name="T96" fmla="*/ 312 w 574"/>
                <a:gd name="T97" fmla="*/ 51 h 204"/>
                <a:gd name="T98" fmla="*/ 302 w 574"/>
                <a:gd name="T99" fmla="*/ 49 h 204"/>
                <a:gd name="T100" fmla="*/ 294 w 574"/>
                <a:gd name="T101" fmla="*/ 43 h 204"/>
                <a:gd name="T102" fmla="*/ 290 w 574"/>
                <a:gd name="T103" fmla="*/ 32 h 204"/>
                <a:gd name="T104" fmla="*/ 142 w 574"/>
                <a:gd name="T10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5" name="Freeform 217">
              <a:extLst>
                <a:ext uri="{FF2B5EF4-FFF2-40B4-BE49-F238E27FC236}">
                  <a16:creationId xmlns:a16="http://schemas.microsoft.com/office/drawing/2014/main" id="{BD586F2E-973B-DB49-BE2E-11C54EE200B1}"/>
                </a:ext>
              </a:extLst>
            </p:cNvPr>
            <p:cNvSpPr>
              <a:spLocks/>
            </p:cNvSpPr>
            <p:nvPr userDrawn="1">
              <p:custDataLst>
                <p:tags r:id="rId145"/>
              </p:custDataLst>
            </p:nvPr>
          </p:nvSpPr>
          <p:spPr bwMode="auto">
            <a:xfrm>
              <a:off x="5711401" y="3023773"/>
              <a:ext cx="91095" cy="63338"/>
            </a:xfrm>
            <a:custGeom>
              <a:avLst/>
              <a:gdLst>
                <a:gd name="T0" fmla="*/ 41 w 207"/>
                <a:gd name="T1" fmla="*/ 129 h 129"/>
                <a:gd name="T2" fmla="*/ 50 w 207"/>
                <a:gd name="T3" fmla="*/ 121 h 129"/>
                <a:gd name="T4" fmla="*/ 60 w 207"/>
                <a:gd name="T5" fmla="*/ 115 h 129"/>
                <a:gd name="T6" fmla="*/ 70 w 207"/>
                <a:gd name="T7" fmla="*/ 110 h 129"/>
                <a:gd name="T8" fmla="*/ 81 w 207"/>
                <a:gd name="T9" fmla="*/ 105 h 129"/>
                <a:gd name="T10" fmla="*/ 105 w 207"/>
                <a:gd name="T11" fmla="*/ 99 h 129"/>
                <a:gd name="T12" fmla="*/ 129 w 207"/>
                <a:gd name="T13" fmla="*/ 92 h 129"/>
                <a:gd name="T14" fmla="*/ 152 w 207"/>
                <a:gd name="T15" fmla="*/ 87 h 129"/>
                <a:gd name="T16" fmla="*/ 173 w 207"/>
                <a:gd name="T17" fmla="*/ 81 h 129"/>
                <a:gd name="T18" fmla="*/ 182 w 207"/>
                <a:gd name="T19" fmla="*/ 77 h 129"/>
                <a:gd name="T20" fmla="*/ 191 w 207"/>
                <a:gd name="T21" fmla="*/ 73 h 129"/>
                <a:gd name="T22" fmla="*/ 200 w 207"/>
                <a:gd name="T23" fmla="*/ 67 h 129"/>
                <a:gd name="T24" fmla="*/ 207 w 207"/>
                <a:gd name="T25" fmla="*/ 61 h 129"/>
                <a:gd name="T26" fmla="*/ 198 w 207"/>
                <a:gd name="T27" fmla="*/ 54 h 129"/>
                <a:gd name="T28" fmla="*/ 188 w 207"/>
                <a:gd name="T29" fmla="*/ 47 h 129"/>
                <a:gd name="T30" fmla="*/ 179 w 207"/>
                <a:gd name="T31" fmla="*/ 42 h 129"/>
                <a:gd name="T32" fmla="*/ 169 w 207"/>
                <a:gd name="T33" fmla="*/ 36 h 129"/>
                <a:gd name="T34" fmla="*/ 150 w 207"/>
                <a:gd name="T35" fmla="*/ 29 h 129"/>
                <a:gd name="T36" fmla="*/ 129 w 207"/>
                <a:gd name="T37" fmla="*/ 23 h 129"/>
                <a:gd name="T38" fmla="*/ 107 w 207"/>
                <a:gd name="T39" fmla="*/ 18 h 129"/>
                <a:gd name="T40" fmla="*/ 85 w 207"/>
                <a:gd name="T41" fmla="*/ 13 h 129"/>
                <a:gd name="T42" fmla="*/ 63 w 207"/>
                <a:gd name="T43" fmla="*/ 7 h 129"/>
                <a:gd name="T44" fmla="*/ 41 w 207"/>
                <a:gd name="T45" fmla="*/ 0 h 129"/>
                <a:gd name="T46" fmla="*/ 0 w 207"/>
                <a:gd name="T47" fmla="*/ 0 h 129"/>
                <a:gd name="T48" fmla="*/ 1 w 207"/>
                <a:gd name="T49" fmla="*/ 6 h 129"/>
                <a:gd name="T50" fmla="*/ 2 w 207"/>
                <a:gd name="T51" fmla="*/ 13 h 129"/>
                <a:gd name="T52" fmla="*/ 4 w 207"/>
                <a:gd name="T53" fmla="*/ 19 h 129"/>
                <a:gd name="T54" fmla="*/ 6 w 207"/>
                <a:gd name="T55" fmla="*/ 25 h 129"/>
                <a:gd name="T56" fmla="*/ 10 w 207"/>
                <a:gd name="T57" fmla="*/ 35 h 129"/>
                <a:gd name="T58" fmla="*/ 13 w 207"/>
                <a:gd name="T59" fmla="*/ 46 h 129"/>
                <a:gd name="T60" fmla="*/ 17 w 207"/>
                <a:gd name="T61" fmla="*/ 54 h 129"/>
                <a:gd name="T62" fmla="*/ 18 w 207"/>
                <a:gd name="T63" fmla="*/ 62 h 129"/>
                <a:gd name="T64" fmla="*/ 17 w 207"/>
                <a:gd name="T65" fmla="*/ 65 h 129"/>
                <a:gd name="T66" fmla="*/ 14 w 207"/>
                <a:gd name="T67" fmla="*/ 68 h 129"/>
                <a:gd name="T68" fmla="*/ 11 w 207"/>
                <a:gd name="T69" fmla="*/ 71 h 129"/>
                <a:gd name="T70" fmla="*/ 7 w 207"/>
                <a:gd name="T71" fmla="*/ 73 h 129"/>
                <a:gd name="T72" fmla="*/ 0 w 207"/>
                <a:gd name="T73" fmla="*/ 104 h 129"/>
                <a:gd name="T74" fmla="*/ 4 w 207"/>
                <a:gd name="T75" fmla="*/ 106 h 129"/>
                <a:gd name="T76" fmla="*/ 13 w 207"/>
                <a:gd name="T77" fmla="*/ 110 h 129"/>
                <a:gd name="T78" fmla="*/ 19 w 207"/>
                <a:gd name="T79" fmla="*/ 113 h 129"/>
                <a:gd name="T80" fmla="*/ 25 w 207"/>
                <a:gd name="T81" fmla="*/ 117 h 129"/>
                <a:gd name="T82" fmla="*/ 33 w 207"/>
                <a:gd name="T83" fmla="*/ 122 h 129"/>
                <a:gd name="T84" fmla="*/ 41 w 207"/>
                <a:gd name="T8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6" name="Freeform 218">
              <a:extLst>
                <a:ext uri="{FF2B5EF4-FFF2-40B4-BE49-F238E27FC236}">
                  <a16:creationId xmlns:a16="http://schemas.microsoft.com/office/drawing/2014/main" id="{C7938629-1D47-354B-823B-CDC812A19AAE}"/>
                </a:ext>
              </a:extLst>
            </p:cNvPr>
            <p:cNvSpPr>
              <a:spLocks/>
            </p:cNvSpPr>
            <p:nvPr userDrawn="1">
              <p:custDataLst>
                <p:tags r:id="rId146"/>
              </p:custDataLst>
            </p:nvPr>
          </p:nvSpPr>
          <p:spPr bwMode="auto">
            <a:xfrm>
              <a:off x="5268939" y="3078475"/>
              <a:ext cx="34161" cy="76294"/>
            </a:xfrm>
            <a:custGeom>
              <a:avLst/>
              <a:gdLst>
                <a:gd name="T0" fmla="*/ 72 w 72"/>
                <a:gd name="T1" fmla="*/ 0 h 154"/>
                <a:gd name="T2" fmla="*/ 69 w 72"/>
                <a:gd name="T3" fmla="*/ 4 h 154"/>
                <a:gd name="T4" fmla="*/ 67 w 72"/>
                <a:gd name="T5" fmla="*/ 9 h 154"/>
                <a:gd name="T6" fmla="*/ 66 w 72"/>
                <a:gd name="T7" fmla="*/ 13 h 154"/>
                <a:gd name="T8" fmla="*/ 66 w 72"/>
                <a:gd name="T9" fmla="*/ 18 h 154"/>
                <a:gd name="T10" fmla="*/ 66 w 72"/>
                <a:gd name="T11" fmla="*/ 27 h 154"/>
                <a:gd name="T12" fmla="*/ 66 w 72"/>
                <a:gd name="T13" fmla="*/ 37 h 154"/>
                <a:gd name="T14" fmla="*/ 69 w 72"/>
                <a:gd name="T15" fmla="*/ 43 h 154"/>
                <a:gd name="T16" fmla="*/ 71 w 72"/>
                <a:gd name="T17" fmla="*/ 50 h 154"/>
                <a:gd name="T18" fmla="*/ 71 w 72"/>
                <a:gd name="T19" fmla="*/ 57 h 154"/>
                <a:gd name="T20" fmla="*/ 71 w 72"/>
                <a:gd name="T21" fmla="*/ 65 h 154"/>
                <a:gd name="T22" fmla="*/ 69 w 72"/>
                <a:gd name="T23" fmla="*/ 73 h 154"/>
                <a:gd name="T24" fmla="*/ 67 w 72"/>
                <a:gd name="T25" fmla="*/ 82 h 154"/>
                <a:gd name="T26" fmla="*/ 65 w 72"/>
                <a:gd name="T27" fmla="*/ 91 h 154"/>
                <a:gd name="T28" fmla="*/ 61 w 72"/>
                <a:gd name="T29" fmla="*/ 100 h 154"/>
                <a:gd name="T30" fmla="*/ 53 w 72"/>
                <a:gd name="T31" fmla="*/ 116 h 154"/>
                <a:gd name="T32" fmla="*/ 44 w 72"/>
                <a:gd name="T33" fmla="*/ 131 h 154"/>
                <a:gd name="T34" fmla="*/ 34 w 72"/>
                <a:gd name="T35" fmla="*/ 144 h 154"/>
                <a:gd name="T36" fmla="*/ 26 w 72"/>
                <a:gd name="T37" fmla="*/ 154 h 154"/>
                <a:gd name="T38" fmla="*/ 26 w 72"/>
                <a:gd name="T39" fmla="*/ 141 h 154"/>
                <a:gd name="T40" fmla="*/ 15 w 72"/>
                <a:gd name="T41" fmla="*/ 144 h 154"/>
                <a:gd name="T42" fmla="*/ 0 w 72"/>
                <a:gd name="T43" fmla="*/ 148 h 154"/>
                <a:gd name="T44" fmla="*/ 3 w 72"/>
                <a:gd name="T45" fmla="*/ 129 h 154"/>
                <a:gd name="T46" fmla="*/ 8 w 72"/>
                <a:gd name="T47" fmla="*/ 105 h 154"/>
                <a:gd name="T48" fmla="*/ 9 w 72"/>
                <a:gd name="T49" fmla="*/ 92 h 154"/>
                <a:gd name="T50" fmla="*/ 12 w 72"/>
                <a:gd name="T51" fmla="*/ 77 h 154"/>
                <a:gd name="T52" fmla="*/ 15 w 72"/>
                <a:gd name="T53" fmla="*/ 63 h 154"/>
                <a:gd name="T54" fmla="*/ 20 w 72"/>
                <a:gd name="T55" fmla="*/ 49 h 154"/>
                <a:gd name="T56" fmla="*/ 20 w 72"/>
                <a:gd name="T57" fmla="*/ 0 h 154"/>
                <a:gd name="T58" fmla="*/ 25 w 72"/>
                <a:gd name="T59" fmla="*/ 0 h 154"/>
                <a:gd name="T60" fmla="*/ 38 w 72"/>
                <a:gd name="T61" fmla="*/ 0 h 154"/>
                <a:gd name="T62" fmla="*/ 56 w 72"/>
                <a:gd name="T63" fmla="*/ 0 h 154"/>
                <a:gd name="T64" fmla="*/ 72 w 72"/>
                <a:gd name="T6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7" name="Freeform 219">
              <a:extLst>
                <a:ext uri="{FF2B5EF4-FFF2-40B4-BE49-F238E27FC236}">
                  <a16:creationId xmlns:a16="http://schemas.microsoft.com/office/drawing/2014/main" id="{C834F6B7-A359-5949-B31C-077EF931AE4A}"/>
                </a:ext>
              </a:extLst>
            </p:cNvPr>
            <p:cNvSpPr>
              <a:spLocks/>
            </p:cNvSpPr>
            <p:nvPr userDrawn="1">
              <p:custDataLst>
                <p:tags r:id="rId147"/>
              </p:custDataLst>
            </p:nvPr>
          </p:nvSpPr>
          <p:spPr bwMode="auto">
            <a:xfrm>
              <a:off x="5187605" y="3078474"/>
              <a:ext cx="95976" cy="132435"/>
            </a:xfrm>
            <a:custGeom>
              <a:avLst/>
              <a:gdLst>
                <a:gd name="T0" fmla="*/ 8 w 214"/>
                <a:gd name="T1" fmla="*/ 207 h 271"/>
                <a:gd name="T2" fmla="*/ 12 w 214"/>
                <a:gd name="T3" fmla="*/ 181 h 271"/>
                <a:gd name="T4" fmla="*/ 24 w 214"/>
                <a:gd name="T5" fmla="*/ 148 h 271"/>
                <a:gd name="T6" fmla="*/ 35 w 214"/>
                <a:gd name="T7" fmla="*/ 118 h 271"/>
                <a:gd name="T8" fmla="*/ 44 w 214"/>
                <a:gd name="T9" fmla="*/ 112 h 271"/>
                <a:gd name="T10" fmla="*/ 65 w 214"/>
                <a:gd name="T11" fmla="*/ 111 h 271"/>
                <a:gd name="T12" fmla="*/ 89 w 214"/>
                <a:gd name="T13" fmla="*/ 111 h 271"/>
                <a:gd name="T14" fmla="*/ 106 w 214"/>
                <a:gd name="T15" fmla="*/ 110 h 271"/>
                <a:gd name="T16" fmla="*/ 120 w 214"/>
                <a:gd name="T17" fmla="*/ 105 h 271"/>
                <a:gd name="T18" fmla="*/ 130 w 214"/>
                <a:gd name="T19" fmla="*/ 94 h 271"/>
                <a:gd name="T20" fmla="*/ 113 w 214"/>
                <a:gd name="T21" fmla="*/ 73 h 271"/>
                <a:gd name="T22" fmla="*/ 86 w 214"/>
                <a:gd name="T23" fmla="*/ 58 h 271"/>
                <a:gd name="T24" fmla="*/ 77 w 214"/>
                <a:gd name="T25" fmla="*/ 49 h 271"/>
                <a:gd name="T26" fmla="*/ 74 w 214"/>
                <a:gd name="T27" fmla="*/ 41 h 271"/>
                <a:gd name="T28" fmla="*/ 75 w 214"/>
                <a:gd name="T29" fmla="*/ 34 h 271"/>
                <a:gd name="T30" fmla="*/ 82 w 214"/>
                <a:gd name="T31" fmla="*/ 28 h 271"/>
                <a:gd name="T32" fmla="*/ 101 w 214"/>
                <a:gd name="T33" fmla="*/ 19 h 271"/>
                <a:gd name="T34" fmla="*/ 150 w 214"/>
                <a:gd name="T35" fmla="*/ 3 h 271"/>
                <a:gd name="T36" fmla="*/ 180 w 214"/>
                <a:gd name="T37" fmla="*/ 0 h 271"/>
                <a:gd name="T38" fmla="*/ 198 w 214"/>
                <a:gd name="T39" fmla="*/ 0 h 271"/>
                <a:gd name="T40" fmla="*/ 207 w 214"/>
                <a:gd name="T41" fmla="*/ 49 h 271"/>
                <a:gd name="T42" fmla="*/ 199 w 214"/>
                <a:gd name="T43" fmla="*/ 77 h 271"/>
                <a:gd name="T44" fmla="*/ 195 w 214"/>
                <a:gd name="T45" fmla="*/ 105 h 271"/>
                <a:gd name="T46" fmla="*/ 187 w 214"/>
                <a:gd name="T47" fmla="*/ 148 h 271"/>
                <a:gd name="T48" fmla="*/ 213 w 214"/>
                <a:gd name="T49" fmla="*/ 154 h 271"/>
                <a:gd name="T50" fmla="*/ 214 w 214"/>
                <a:gd name="T51" fmla="*/ 166 h 271"/>
                <a:gd name="T52" fmla="*/ 210 w 214"/>
                <a:gd name="T53" fmla="*/ 174 h 271"/>
                <a:gd name="T54" fmla="*/ 207 w 214"/>
                <a:gd name="T55" fmla="*/ 177 h 271"/>
                <a:gd name="T56" fmla="*/ 200 w 214"/>
                <a:gd name="T57" fmla="*/ 178 h 271"/>
                <a:gd name="T58" fmla="*/ 192 w 214"/>
                <a:gd name="T59" fmla="*/ 196 h 271"/>
                <a:gd name="T60" fmla="*/ 181 w 214"/>
                <a:gd name="T61" fmla="*/ 214 h 271"/>
                <a:gd name="T62" fmla="*/ 155 w 214"/>
                <a:gd name="T63" fmla="*/ 243 h 271"/>
                <a:gd name="T64" fmla="*/ 120 w 214"/>
                <a:gd name="T65" fmla="*/ 271 h 271"/>
                <a:gd name="T66" fmla="*/ 87 w 214"/>
                <a:gd name="T67" fmla="*/ 261 h 271"/>
                <a:gd name="T68" fmla="*/ 55 w 214"/>
                <a:gd name="T69" fmla="*/ 248 h 271"/>
                <a:gd name="T70" fmla="*/ 0 w 214"/>
                <a:gd name="T71" fmla="*/ 2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8" name="Freeform 220">
              <a:extLst>
                <a:ext uri="{FF2B5EF4-FFF2-40B4-BE49-F238E27FC236}">
                  <a16:creationId xmlns:a16="http://schemas.microsoft.com/office/drawing/2014/main" id="{8341AF65-4A73-DF41-A372-6A0E2C761411}"/>
                </a:ext>
              </a:extLst>
            </p:cNvPr>
            <p:cNvSpPr>
              <a:spLocks/>
            </p:cNvSpPr>
            <p:nvPr userDrawn="1">
              <p:custDataLst>
                <p:tags r:id="rId148"/>
              </p:custDataLst>
            </p:nvPr>
          </p:nvSpPr>
          <p:spPr bwMode="auto">
            <a:xfrm>
              <a:off x="5236405" y="3179240"/>
              <a:ext cx="73202" cy="51823"/>
            </a:xfrm>
            <a:custGeom>
              <a:avLst/>
              <a:gdLst>
                <a:gd name="T0" fmla="*/ 60 w 153"/>
                <a:gd name="T1" fmla="*/ 0 h 80"/>
                <a:gd name="T2" fmla="*/ 83 w 153"/>
                <a:gd name="T3" fmla="*/ 14 h 80"/>
                <a:gd name="T4" fmla="*/ 104 w 153"/>
                <a:gd name="T5" fmla="*/ 24 h 80"/>
                <a:gd name="T6" fmla="*/ 115 w 153"/>
                <a:gd name="T7" fmla="*/ 28 h 80"/>
                <a:gd name="T8" fmla="*/ 126 w 153"/>
                <a:gd name="T9" fmla="*/ 31 h 80"/>
                <a:gd name="T10" fmla="*/ 133 w 153"/>
                <a:gd name="T11" fmla="*/ 32 h 80"/>
                <a:gd name="T12" fmla="*/ 139 w 153"/>
                <a:gd name="T13" fmla="*/ 32 h 80"/>
                <a:gd name="T14" fmla="*/ 146 w 153"/>
                <a:gd name="T15" fmla="*/ 31 h 80"/>
                <a:gd name="T16" fmla="*/ 153 w 153"/>
                <a:gd name="T17" fmla="*/ 30 h 80"/>
                <a:gd name="T18" fmla="*/ 153 w 153"/>
                <a:gd name="T19" fmla="*/ 56 h 80"/>
                <a:gd name="T20" fmla="*/ 149 w 153"/>
                <a:gd name="T21" fmla="*/ 60 h 80"/>
                <a:gd name="T22" fmla="*/ 145 w 153"/>
                <a:gd name="T23" fmla="*/ 65 h 80"/>
                <a:gd name="T24" fmla="*/ 138 w 153"/>
                <a:gd name="T25" fmla="*/ 69 h 80"/>
                <a:gd name="T26" fmla="*/ 132 w 153"/>
                <a:gd name="T27" fmla="*/ 72 h 80"/>
                <a:gd name="T28" fmla="*/ 125 w 153"/>
                <a:gd name="T29" fmla="*/ 75 h 80"/>
                <a:gd name="T30" fmla="*/ 119 w 153"/>
                <a:gd name="T31" fmla="*/ 78 h 80"/>
                <a:gd name="T32" fmla="*/ 112 w 153"/>
                <a:gd name="T33" fmla="*/ 79 h 80"/>
                <a:gd name="T34" fmla="*/ 106 w 153"/>
                <a:gd name="T35" fmla="*/ 80 h 80"/>
                <a:gd name="T36" fmla="*/ 90 w 153"/>
                <a:gd name="T37" fmla="*/ 74 h 80"/>
                <a:gd name="T38" fmla="*/ 76 w 153"/>
                <a:gd name="T39" fmla="*/ 71 h 80"/>
                <a:gd name="T40" fmla="*/ 63 w 153"/>
                <a:gd name="T41" fmla="*/ 69 h 80"/>
                <a:gd name="T42" fmla="*/ 50 w 153"/>
                <a:gd name="T43" fmla="*/ 69 h 80"/>
                <a:gd name="T44" fmla="*/ 39 w 153"/>
                <a:gd name="T45" fmla="*/ 68 h 80"/>
                <a:gd name="T46" fmla="*/ 27 w 153"/>
                <a:gd name="T47" fmla="*/ 67 h 80"/>
                <a:gd name="T48" fmla="*/ 14 w 153"/>
                <a:gd name="T49" fmla="*/ 65 h 80"/>
                <a:gd name="T50" fmla="*/ 0 w 153"/>
                <a:gd name="T51" fmla="*/ 62 h 80"/>
                <a:gd name="T52" fmla="*/ 7 w 153"/>
                <a:gd name="T53" fmla="*/ 58 h 80"/>
                <a:gd name="T54" fmla="*/ 23 w 153"/>
                <a:gd name="T55" fmla="*/ 45 h 80"/>
                <a:gd name="T56" fmla="*/ 34 w 153"/>
                <a:gd name="T57" fmla="*/ 37 h 80"/>
                <a:gd name="T58" fmla="*/ 45 w 153"/>
                <a:gd name="T59" fmla="*/ 28 h 80"/>
                <a:gd name="T60" fmla="*/ 56 w 153"/>
                <a:gd name="T61" fmla="*/ 17 h 80"/>
                <a:gd name="T62" fmla="*/ 67 w 153"/>
                <a:gd name="T63" fmla="*/ 6 h 80"/>
                <a:gd name="T64" fmla="*/ 60 w 153"/>
                <a:gd name="T6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9" name="Freeform 221">
              <a:extLst>
                <a:ext uri="{FF2B5EF4-FFF2-40B4-BE49-F238E27FC236}">
                  <a16:creationId xmlns:a16="http://schemas.microsoft.com/office/drawing/2014/main" id="{A4261A1B-5DB6-704E-8CE7-AE6708264A92}"/>
                </a:ext>
              </a:extLst>
            </p:cNvPr>
            <p:cNvSpPr>
              <a:spLocks/>
            </p:cNvSpPr>
            <p:nvPr userDrawn="1">
              <p:custDataLst>
                <p:tags r:id="rId149"/>
              </p:custDataLst>
            </p:nvPr>
          </p:nvSpPr>
          <p:spPr bwMode="auto">
            <a:xfrm>
              <a:off x="5268940" y="3144691"/>
              <a:ext cx="146403" cy="79173"/>
            </a:xfrm>
            <a:custGeom>
              <a:avLst/>
              <a:gdLst>
                <a:gd name="T0" fmla="*/ 0 w 332"/>
                <a:gd name="T1" fmla="*/ 77 h 169"/>
                <a:gd name="T2" fmla="*/ 44 w 332"/>
                <a:gd name="T3" fmla="*/ 101 h 169"/>
                <a:gd name="T4" fmla="*/ 66 w 332"/>
                <a:gd name="T5" fmla="*/ 108 h 169"/>
                <a:gd name="T6" fmla="*/ 79 w 332"/>
                <a:gd name="T7" fmla="*/ 109 h 169"/>
                <a:gd name="T8" fmla="*/ 93 w 332"/>
                <a:gd name="T9" fmla="*/ 107 h 169"/>
                <a:gd name="T10" fmla="*/ 90 w 332"/>
                <a:gd name="T11" fmla="*/ 144 h 169"/>
                <a:gd name="T12" fmla="*/ 95 w 332"/>
                <a:gd name="T13" fmla="*/ 154 h 169"/>
                <a:gd name="T14" fmla="*/ 99 w 332"/>
                <a:gd name="T15" fmla="*/ 163 h 169"/>
                <a:gd name="T16" fmla="*/ 107 w 332"/>
                <a:gd name="T17" fmla="*/ 168 h 169"/>
                <a:gd name="T18" fmla="*/ 117 w 332"/>
                <a:gd name="T19" fmla="*/ 169 h 169"/>
                <a:gd name="T20" fmla="*/ 123 w 332"/>
                <a:gd name="T21" fmla="*/ 166 h 169"/>
                <a:gd name="T22" fmla="*/ 132 w 332"/>
                <a:gd name="T23" fmla="*/ 157 h 169"/>
                <a:gd name="T24" fmla="*/ 146 w 332"/>
                <a:gd name="T25" fmla="*/ 136 h 169"/>
                <a:gd name="T26" fmla="*/ 174 w 332"/>
                <a:gd name="T27" fmla="*/ 115 h 169"/>
                <a:gd name="T28" fmla="*/ 214 w 332"/>
                <a:gd name="T29" fmla="*/ 96 h 169"/>
                <a:gd name="T30" fmla="*/ 256 w 332"/>
                <a:gd name="T31" fmla="*/ 80 h 169"/>
                <a:gd name="T32" fmla="*/ 304 w 332"/>
                <a:gd name="T33" fmla="*/ 65 h 169"/>
                <a:gd name="T34" fmla="*/ 332 w 332"/>
                <a:gd name="T35" fmla="*/ 46 h 169"/>
                <a:gd name="T36" fmla="*/ 332 w 332"/>
                <a:gd name="T37" fmla="*/ 22 h 169"/>
                <a:gd name="T38" fmla="*/ 320 w 332"/>
                <a:gd name="T39" fmla="*/ 2 h 169"/>
                <a:gd name="T40" fmla="*/ 283 w 332"/>
                <a:gd name="T41" fmla="*/ 1 h 169"/>
                <a:gd name="T42" fmla="*/ 234 w 332"/>
                <a:gd name="T43" fmla="*/ 0 h 169"/>
                <a:gd name="T44" fmla="*/ 180 w 332"/>
                <a:gd name="T45" fmla="*/ 1 h 169"/>
                <a:gd name="T46" fmla="*/ 131 w 332"/>
                <a:gd name="T47" fmla="*/ 4 h 169"/>
                <a:gd name="T48" fmla="*/ 90 w 332"/>
                <a:gd name="T49" fmla="*/ 10 h 169"/>
                <a:gd name="T50" fmla="*/ 59 w 332"/>
                <a:gd name="T51" fmla="*/ 19 h 169"/>
                <a:gd name="T52" fmla="*/ 42 w 332"/>
                <a:gd name="T53" fmla="*/ 22 h 169"/>
                <a:gd name="T54" fmla="*/ 35 w 332"/>
                <a:gd name="T55" fmla="*/ 23 h 169"/>
                <a:gd name="T56" fmla="*/ 34 w 332"/>
                <a:gd name="T57" fmla="*/ 26 h 169"/>
                <a:gd name="T58" fmla="*/ 33 w 332"/>
                <a:gd name="T59" fmla="*/ 38 h 169"/>
                <a:gd name="T60" fmla="*/ 29 w 332"/>
                <a:gd name="T61" fmla="*/ 44 h 169"/>
                <a:gd name="T62" fmla="*/ 23 w 332"/>
                <a:gd name="T63" fmla="*/ 46 h 169"/>
                <a:gd name="T64" fmla="*/ 19 w 332"/>
                <a:gd name="T65" fmla="*/ 55 h 169"/>
                <a:gd name="T66" fmla="*/ 11 w 332"/>
                <a:gd name="T67" fmla="*/ 72 h 169"/>
                <a:gd name="T68" fmla="*/ 7 w 332"/>
                <a:gd name="T69"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0" name="Freeform 222">
              <a:extLst>
                <a:ext uri="{FF2B5EF4-FFF2-40B4-BE49-F238E27FC236}">
                  <a16:creationId xmlns:a16="http://schemas.microsoft.com/office/drawing/2014/main" id="{C8D01A93-D22C-C44A-A465-415756CAE7DD}"/>
                </a:ext>
              </a:extLst>
            </p:cNvPr>
            <p:cNvSpPr>
              <a:spLocks/>
            </p:cNvSpPr>
            <p:nvPr userDrawn="1">
              <p:custDataLst>
                <p:tags r:id="rId150"/>
              </p:custDataLst>
            </p:nvPr>
          </p:nvSpPr>
          <p:spPr bwMode="auto">
            <a:xfrm>
              <a:off x="5286833" y="3172043"/>
              <a:ext cx="128509" cy="110843"/>
            </a:xfrm>
            <a:custGeom>
              <a:avLst/>
              <a:gdLst>
                <a:gd name="T0" fmla="*/ 44 w 286"/>
                <a:gd name="T1" fmla="*/ 86 h 235"/>
                <a:gd name="T2" fmla="*/ 49 w 286"/>
                <a:gd name="T3" fmla="*/ 96 h 235"/>
                <a:gd name="T4" fmla="*/ 53 w 286"/>
                <a:gd name="T5" fmla="*/ 105 h 235"/>
                <a:gd name="T6" fmla="*/ 61 w 286"/>
                <a:gd name="T7" fmla="*/ 110 h 235"/>
                <a:gd name="T8" fmla="*/ 71 w 286"/>
                <a:gd name="T9" fmla="*/ 111 h 235"/>
                <a:gd name="T10" fmla="*/ 77 w 286"/>
                <a:gd name="T11" fmla="*/ 108 h 235"/>
                <a:gd name="T12" fmla="*/ 86 w 286"/>
                <a:gd name="T13" fmla="*/ 99 h 235"/>
                <a:gd name="T14" fmla="*/ 100 w 286"/>
                <a:gd name="T15" fmla="*/ 78 h 235"/>
                <a:gd name="T16" fmla="*/ 128 w 286"/>
                <a:gd name="T17" fmla="*/ 57 h 235"/>
                <a:gd name="T18" fmla="*/ 168 w 286"/>
                <a:gd name="T19" fmla="*/ 38 h 235"/>
                <a:gd name="T20" fmla="*/ 210 w 286"/>
                <a:gd name="T21" fmla="*/ 22 h 235"/>
                <a:gd name="T22" fmla="*/ 258 w 286"/>
                <a:gd name="T23" fmla="*/ 7 h 235"/>
                <a:gd name="T24" fmla="*/ 286 w 286"/>
                <a:gd name="T25" fmla="*/ 11 h 235"/>
                <a:gd name="T26" fmla="*/ 282 w 286"/>
                <a:gd name="T27" fmla="*/ 32 h 235"/>
                <a:gd name="T28" fmla="*/ 272 w 286"/>
                <a:gd name="T29" fmla="*/ 70 h 235"/>
                <a:gd name="T30" fmla="*/ 254 w 286"/>
                <a:gd name="T31" fmla="*/ 128 h 235"/>
                <a:gd name="T32" fmla="*/ 244 w 286"/>
                <a:gd name="T33" fmla="*/ 174 h 235"/>
                <a:gd name="T34" fmla="*/ 240 w 286"/>
                <a:gd name="T35" fmla="*/ 206 h 235"/>
                <a:gd name="T36" fmla="*/ 146 w 286"/>
                <a:gd name="T37" fmla="*/ 216 h 235"/>
                <a:gd name="T38" fmla="*/ 138 w 286"/>
                <a:gd name="T39" fmla="*/ 218 h 235"/>
                <a:gd name="T40" fmla="*/ 132 w 286"/>
                <a:gd name="T41" fmla="*/ 223 h 235"/>
                <a:gd name="T42" fmla="*/ 127 w 286"/>
                <a:gd name="T43" fmla="*/ 235 h 235"/>
                <a:gd name="T44" fmla="*/ 109 w 286"/>
                <a:gd name="T45" fmla="*/ 217 h 235"/>
                <a:gd name="T46" fmla="*/ 94 w 286"/>
                <a:gd name="T47" fmla="*/ 199 h 235"/>
                <a:gd name="T48" fmla="*/ 69 w 286"/>
                <a:gd name="T49" fmla="*/ 160 h 235"/>
                <a:gd name="T50" fmla="*/ 55 w 286"/>
                <a:gd name="T51" fmla="*/ 142 h 235"/>
                <a:gd name="T52" fmla="*/ 41 w 286"/>
                <a:gd name="T53" fmla="*/ 125 h 235"/>
                <a:gd name="T54" fmla="*/ 22 w 286"/>
                <a:gd name="T55" fmla="*/ 110 h 235"/>
                <a:gd name="T56" fmla="*/ 0 w 286"/>
                <a:gd name="T57" fmla="*/ 99 h 235"/>
                <a:gd name="T58" fmla="*/ 13 w 286"/>
                <a:gd name="T59" fmla="*/ 97 h 235"/>
                <a:gd name="T60" fmla="*/ 26 w 286"/>
                <a:gd name="T61" fmla="*/ 91 h 235"/>
                <a:gd name="T62" fmla="*/ 39 w 286"/>
                <a:gd name="T63" fmla="*/ 84 h 235"/>
                <a:gd name="T64" fmla="*/ 47 w 286"/>
                <a:gd name="T6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1" name="Freeform 223">
              <a:extLst>
                <a:ext uri="{FF2B5EF4-FFF2-40B4-BE49-F238E27FC236}">
                  <a16:creationId xmlns:a16="http://schemas.microsoft.com/office/drawing/2014/main" id="{1B0CE4E5-229E-ED46-B1CA-9889F33BAF2A}"/>
                </a:ext>
              </a:extLst>
            </p:cNvPr>
            <p:cNvSpPr>
              <a:spLocks/>
            </p:cNvSpPr>
            <p:nvPr userDrawn="1">
              <p:custDataLst>
                <p:tags r:id="rId151"/>
              </p:custDataLst>
            </p:nvPr>
          </p:nvSpPr>
          <p:spPr bwMode="auto">
            <a:xfrm>
              <a:off x="5338889" y="3274249"/>
              <a:ext cx="86214" cy="90689"/>
            </a:xfrm>
            <a:custGeom>
              <a:avLst/>
              <a:gdLst>
                <a:gd name="T0" fmla="*/ 188 w 205"/>
                <a:gd name="T1" fmla="*/ 185 h 191"/>
                <a:gd name="T2" fmla="*/ 175 w 205"/>
                <a:gd name="T3" fmla="*/ 185 h 191"/>
                <a:gd name="T4" fmla="*/ 158 w 205"/>
                <a:gd name="T5" fmla="*/ 185 h 191"/>
                <a:gd name="T6" fmla="*/ 144 w 205"/>
                <a:gd name="T7" fmla="*/ 180 h 191"/>
                <a:gd name="T8" fmla="*/ 136 w 205"/>
                <a:gd name="T9" fmla="*/ 173 h 191"/>
                <a:gd name="T10" fmla="*/ 129 w 205"/>
                <a:gd name="T11" fmla="*/ 163 h 191"/>
                <a:gd name="T12" fmla="*/ 120 w 205"/>
                <a:gd name="T13" fmla="*/ 147 h 191"/>
                <a:gd name="T14" fmla="*/ 110 w 205"/>
                <a:gd name="T15" fmla="*/ 131 h 191"/>
                <a:gd name="T16" fmla="*/ 99 w 205"/>
                <a:gd name="T17" fmla="*/ 121 h 191"/>
                <a:gd name="T18" fmla="*/ 93 w 205"/>
                <a:gd name="T19" fmla="*/ 126 h 191"/>
                <a:gd name="T20" fmla="*/ 90 w 205"/>
                <a:gd name="T21" fmla="*/ 135 h 191"/>
                <a:gd name="T22" fmla="*/ 84 w 205"/>
                <a:gd name="T23" fmla="*/ 130 h 191"/>
                <a:gd name="T24" fmla="*/ 72 w 205"/>
                <a:gd name="T25" fmla="*/ 113 h 191"/>
                <a:gd name="T26" fmla="*/ 56 w 205"/>
                <a:gd name="T27" fmla="*/ 87 h 191"/>
                <a:gd name="T28" fmla="*/ 41 w 205"/>
                <a:gd name="T29" fmla="*/ 67 h 191"/>
                <a:gd name="T30" fmla="*/ 31 w 205"/>
                <a:gd name="T31" fmla="*/ 58 h 191"/>
                <a:gd name="T32" fmla="*/ 26 w 205"/>
                <a:gd name="T33" fmla="*/ 60 h 191"/>
                <a:gd name="T34" fmla="*/ 29 w 205"/>
                <a:gd name="T35" fmla="*/ 69 h 191"/>
                <a:gd name="T36" fmla="*/ 34 w 205"/>
                <a:gd name="T37" fmla="*/ 78 h 191"/>
                <a:gd name="T38" fmla="*/ 41 w 205"/>
                <a:gd name="T39" fmla="*/ 84 h 191"/>
                <a:gd name="T40" fmla="*/ 46 w 205"/>
                <a:gd name="T41" fmla="*/ 105 h 191"/>
                <a:gd name="T42" fmla="*/ 13 w 205"/>
                <a:gd name="T43" fmla="*/ 98 h 191"/>
                <a:gd name="T44" fmla="*/ 4 w 205"/>
                <a:gd name="T45" fmla="*/ 84 h 191"/>
                <a:gd name="T46" fmla="*/ 0 w 205"/>
                <a:gd name="T47" fmla="*/ 60 h 191"/>
                <a:gd name="T48" fmla="*/ 0 w 205"/>
                <a:gd name="T49" fmla="*/ 38 h 191"/>
                <a:gd name="T50" fmla="*/ 3 w 205"/>
                <a:gd name="T51" fmla="*/ 28 h 191"/>
                <a:gd name="T52" fmla="*/ 8 w 205"/>
                <a:gd name="T53" fmla="*/ 22 h 191"/>
                <a:gd name="T54" fmla="*/ 14 w 205"/>
                <a:gd name="T55" fmla="*/ 13 h 191"/>
                <a:gd name="T56" fmla="*/ 20 w 205"/>
                <a:gd name="T57" fmla="*/ 4 h 191"/>
                <a:gd name="T58" fmla="*/ 28 w 205"/>
                <a:gd name="T59" fmla="*/ 0 h 191"/>
                <a:gd name="T60" fmla="*/ 126 w 205"/>
                <a:gd name="T61" fmla="*/ 6 h 191"/>
                <a:gd name="T62" fmla="*/ 127 w 205"/>
                <a:gd name="T63" fmla="*/ 21 h 191"/>
                <a:gd name="T64" fmla="*/ 130 w 205"/>
                <a:gd name="T65" fmla="*/ 37 h 191"/>
                <a:gd name="T66" fmla="*/ 143 w 205"/>
                <a:gd name="T67" fmla="*/ 70 h 191"/>
                <a:gd name="T68" fmla="*/ 165 w 205"/>
                <a:gd name="T69" fmla="*/ 102 h 191"/>
                <a:gd name="T70" fmla="*/ 177 w 205"/>
                <a:gd name="T71" fmla="*/ 117 h 191"/>
                <a:gd name="T72" fmla="*/ 192 w 205"/>
                <a:gd name="T73" fmla="*/ 130 h 191"/>
                <a:gd name="T74" fmla="*/ 189 w 205"/>
                <a:gd name="T75" fmla="*/ 143 h 191"/>
                <a:gd name="T76" fmla="*/ 189 w 205"/>
                <a:gd name="T77" fmla="*/ 156 h 191"/>
                <a:gd name="T78" fmla="*/ 192 w 205"/>
                <a:gd name="T79" fmla="*/ 191 h 191"/>
                <a:gd name="T80" fmla="*/ 205 w 205"/>
                <a:gd name="T81" fmla="*/ 1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2" name="Freeform 224">
              <a:extLst>
                <a:ext uri="{FF2B5EF4-FFF2-40B4-BE49-F238E27FC236}">
                  <a16:creationId xmlns:a16="http://schemas.microsoft.com/office/drawing/2014/main" id="{4A717C39-22A3-4C41-879C-45F0A5314832}"/>
                </a:ext>
              </a:extLst>
            </p:cNvPr>
            <p:cNvSpPr>
              <a:spLocks/>
            </p:cNvSpPr>
            <p:nvPr userDrawn="1">
              <p:custDataLst>
                <p:tags r:id="rId152"/>
              </p:custDataLst>
            </p:nvPr>
          </p:nvSpPr>
          <p:spPr bwMode="auto">
            <a:xfrm>
              <a:off x="5421850" y="3323193"/>
              <a:ext cx="146403" cy="71975"/>
            </a:xfrm>
            <a:custGeom>
              <a:avLst/>
              <a:gdLst>
                <a:gd name="T0" fmla="*/ 3 w 329"/>
                <a:gd name="T1" fmla="*/ 58 h 154"/>
                <a:gd name="T2" fmla="*/ 0 w 329"/>
                <a:gd name="T3" fmla="*/ 42 h 154"/>
                <a:gd name="T4" fmla="*/ 2 w 329"/>
                <a:gd name="T5" fmla="*/ 31 h 154"/>
                <a:gd name="T6" fmla="*/ 17 w 329"/>
                <a:gd name="T7" fmla="*/ 33 h 154"/>
                <a:gd name="T8" fmla="*/ 36 w 329"/>
                <a:gd name="T9" fmla="*/ 41 h 154"/>
                <a:gd name="T10" fmla="*/ 49 w 329"/>
                <a:gd name="T11" fmla="*/ 43 h 154"/>
                <a:gd name="T12" fmla="*/ 67 w 329"/>
                <a:gd name="T13" fmla="*/ 43 h 154"/>
                <a:gd name="T14" fmla="*/ 86 w 329"/>
                <a:gd name="T15" fmla="*/ 39 h 154"/>
                <a:gd name="T16" fmla="*/ 110 w 329"/>
                <a:gd name="T17" fmla="*/ 30 h 154"/>
                <a:gd name="T18" fmla="*/ 140 w 329"/>
                <a:gd name="T19" fmla="*/ 13 h 154"/>
                <a:gd name="T20" fmla="*/ 162 w 329"/>
                <a:gd name="T21" fmla="*/ 4 h 154"/>
                <a:gd name="T22" fmla="*/ 179 w 329"/>
                <a:gd name="T23" fmla="*/ 0 h 154"/>
                <a:gd name="T24" fmla="*/ 203 w 329"/>
                <a:gd name="T25" fmla="*/ 0 h 154"/>
                <a:gd name="T26" fmla="*/ 224 w 329"/>
                <a:gd name="T27" fmla="*/ 6 h 154"/>
                <a:gd name="T28" fmla="*/ 243 w 329"/>
                <a:gd name="T29" fmla="*/ 15 h 154"/>
                <a:gd name="T30" fmla="*/ 259 w 329"/>
                <a:gd name="T31" fmla="*/ 28 h 154"/>
                <a:gd name="T32" fmla="*/ 280 w 329"/>
                <a:gd name="T33" fmla="*/ 46 h 154"/>
                <a:gd name="T34" fmla="*/ 302 w 329"/>
                <a:gd name="T35" fmla="*/ 61 h 154"/>
                <a:gd name="T36" fmla="*/ 319 w 329"/>
                <a:gd name="T37" fmla="*/ 67 h 154"/>
                <a:gd name="T38" fmla="*/ 313 w 329"/>
                <a:gd name="T39" fmla="*/ 82 h 154"/>
                <a:gd name="T40" fmla="*/ 293 w 329"/>
                <a:gd name="T41" fmla="*/ 106 h 154"/>
                <a:gd name="T42" fmla="*/ 277 w 329"/>
                <a:gd name="T43" fmla="*/ 138 h 154"/>
                <a:gd name="T44" fmla="*/ 265 w 329"/>
                <a:gd name="T45" fmla="*/ 153 h 154"/>
                <a:gd name="T46" fmla="*/ 253 w 329"/>
                <a:gd name="T47" fmla="*/ 146 h 154"/>
                <a:gd name="T48" fmla="*/ 240 w 329"/>
                <a:gd name="T49" fmla="*/ 136 h 154"/>
                <a:gd name="T50" fmla="*/ 230 w 329"/>
                <a:gd name="T51" fmla="*/ 126 h 154"/>
                <a:gd name="T52" fmla="*/ 230 w 329"/>
                <a:gd name="T53" fmla="*/ 114 h 154"/>
                <a:gd name="T54" fmla="*/ 235 w 329"/>
                <a:gd name="T55" fmla="*/ 100 h 154"/>
                <a:gd name="T56" fmla="*/ 249 w 329"/>
                <a:gd name="T57" fmla="*/ 86 h 154"/>
                <a:gd name="T58" fmla="*/ 233 w 329"/>
                <a:gd name="T59" fmla="*/ 68 h 154"/>
                <a:gd name="T60" fmla="*/ 207 w 329"/>
                <a:gd name="T61" fmla="*/ 55 h 154"/>
                <a:gd name="T62" fmla="*/ 195 w 329"/>
                <a:gd name="T63" fmla="*/ 41 h 154"/>
                <a:gd name="T64" fmla="*/ 179 w 329"/>
                <a:gd name="T65" fmla="*/ 34 h 154"/>
                <a:gd name="T66" fmla="*/ 163 w 329"/>
                <a:gd name="T67" fmla="*/ 41 h 154"/>
                <a:gd name="T68" fmla="*/ 150 w 329"/>
                <a:gd name="T69" fmla="*/ 50 h 154"/>
                <a:gd name="T70" fmla="*/ 140 w 329"/>
                <a:gd name="T71" fmla="*/ 61 h 154"/>
                <a:gd name="T72" fmla="*/ 132 w 329"/>
                <a:gd name="T73" fmla="*/ 74 h 154"/>
                <a:gd name="T74" fmla="*/ 128 w 329"/>
                <a:gd name="T75" fmla="*/ 88 h 154"/>
                <a:gd name="T76" fmla="*/ 123 w 329"/>
                <a:gd name="T77" fmla="*/ 109 h 154"/>
                <a:gd name="T78" fmla="*/ 122 w 329"/>
                <a:gd name="T79" fmla="*/ 125 h 154"/>
                <a:gd name="T80" fmla="*/ 118 w 329"/>
                <a:gd name="T81" fmla="*/ 129 h 154"/>
                <a:gd name="T82" fmla="*/ 108 w 329"/>
                <a:gd name="T83" fmla="*/ 135 h 154"/>
                <a:gd name="T84" fmla="*/ 96 w 329"/>
                <a:gd name="T85" fmla="*/ 135 h 154"/>
                <a:gd name="T86" fmla="*/ 83 w 329"/>
                <a:gd name="T87" fmla="*/ 129 h 154"/>
                <a:gd name="T88" fmla="*/ 66 w 329"/>
                <a:gd name="T89" fmla="*/ 116 h 154"/>
                <a:gd name="T90" fmla="*/ 48 w 329"/>
                <a:gd name="T91" fmla="*/ 94 h 154"/>
                <a:gd name="T92" fmla="*/ 33 w 329"/>
                <a:gd name="T93" fmla="*/ 80 h 154"/>
                <a:gd name="T94" fmla="*/ 22 w 329"/>
                <a:gd name="T95" fmla="*/ 74 h 154"/>
                <a:gd name="T96" fmla="*/ 3 w 329"/>
                <a:gd name="T97"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3" name="Freeform 225">
              <a:extLst>
                <a:ext uri="{FF2B5EF4-FFF2-40B4-BE49-F238E27FC236}">
                  <a16:creationId xmlns:a16="http://schemas.microsoft.com/office/drawing/2014/main" id="{33B34D14-A50A-EC46-A0C4-1FE60E729D95}"/>
                </a:ext>
              </a:extLst>
            </p:cNvPr>
            <p:cNvSpPr>
              <a:spLocks/>
            </p:cNvSpPr>
            <p:nvPr userDrawn="1">
              <p:custDataLst>
                <p:tags r:id="rId153"/>
              </p:custDataLst>
            </p:nvPr>
          </p:nvSpPr>
          <p:spPr bwMode="auto">
            <a:xfrm>
              <a:off x="6119702" y="4460411"/>
              <a:ext cx="136642" cy="141073"/>
            </a:xfrm>
            <a:custGeom>
              <a:avLst/>
              <a:gdLst>
                <a:gd name="T0" fmla="*/ 297 w 306"/>
                <a:gd name="T1" fmla="*/ 181 h 293"/>
                <a:gd name="T2" fmla="*/ 296 w 306"/>
                <a:gd name="T3" fmla="*/ 185 h 293"/>
                <a:gd name="T4" fmla="*/ 291 w 306"/>
                <a:gd name="T5" fmla="*/ 194 h 293"/>
                <a:gd name="T6" fmla="*/ 282 w 306"/>
                <a:gd name="T7" fmla="*/ 199 h 293"/>
                <a:gd name="T8" fmla="*/ 272 w 306"/>
                <a:gd name="T9" fmla="*/ 201 h 293"/>
                <a:gd name="T10" fmla="*/ 263 w 306"/>
                <a:gd name="T11" fmla="*/ 207 h 293"/>
                <a:gd name="T12" fmla="*/ 253 w 306"/>
                <a:gd name="T13" fmla="*/ 229 h 293"/>
                <a:gd name="T14" fmla="*/ 242 w 306"/>
                <a:gd name="T15" fmla="*/ 254 h 293"/>
                <a:gd name="T16" fmla="*/ 231 w 306"/>
                <a:gd name="T17" fmla="*/ 267 h 293"/>
                <a:gd name="T18" fmla="*/ 221 w 306"/>
                <a:gd name="T19" fmla="*/ 273 h 293"/>
                <a:gd name="T20" fmla="*/ 200 w 306"/>
                <a:gd name="T21" fmla="*/ 281 h 293"/>
                <a:gd name="T22" fmla="*/ 164 w 306"/>
                <a:gd name="T23" fmla="*/ 290 h 293"/>
                <a:gd name="T24" fmla="*/ 139 w 306"/>
                <a:gd name="T25" fmla="*/ 293 h 293"/>
                <a:gd name="T26" fmla="*/ 123 w 306"/>
                <a:gd name="T27" fmla="*/ 293 h 293"/>
                <a:gd name="T28" fmla="*/ 106 w 306"/>
                <a:gd name="T29" fmla="*/ 290 h 293"/>
                <a:gd name="T30" fmla="*/ 92 w 306"/>
                <a:gd name="T31" fmla="*/ 286 h 293"/>
                <a:gd name="T32" fmla="*/ 80 w 306"/>
                <a:gd name="T33" fmla="*/ 278 h 293"/>
                <a:gd name="T34" fmla="*/ 71 w 306"/>
                <a:gd name="T35" fmla="*/ 268 h 293"/>
                <a:gd name="T36" fmla="*/ 1 w 306"/>
                <a:gd name="T37" fmla="*/ 236 h 293"/>
                <a:gd name="T38" fmla="*/ 0 w 306"/>
                <a:gd name="T39" fmla="*/ 88 h 293"/>
                <a:gd name="T40" fmla="*/ 1 w 306"/>
                <a:gd name="T41" fmla="*/ 49 h 293"/>
                <a:gd name="T42" fmla="*/ 4 w 306"/>
                <a:gd name="T43" fmla="*/ 35 h 293"/>
                <a:gd name="T44" fmla="*/ 11 w 306"/>
                <a:gd name="T45" fmla="*/ 21 h 293"/>
                <a:gd name="T46" fmla="*/ 20 w 306"/>
                <a:gd name="T47" fmla="*/ 8 h 293"/>
                <a:gd name="T48" fmla="*/ 41 w 306"/>
                <a:gd name="T49" fmla="*/ 2 h 293"/>
                <a:gd name="T50" fmla="*/ 53 w 306"/>
                <a:gd name="T51" fmla="*/ 0 h 293"/>
                <a:gd name="T52" fmla="*/ 72 w 306"/>
                <a:gd name="T53" fmla="*/ 6 h 293"/>
                <a:gd name="T54" fmla="*/ 80 w 306"/>
                <a:gd name="T55" fmla="*/ 7 h 293"/>
                <a:gd name="T56" fmla="*/ 84 w 306"/>
                <a:gd name="T57" fmla="*/ 4 h 293"/>
                <a:gd name="T58" fmla="*/ 87 w 306"/>
                <a:gd name="T59" fmla="*/ 5 h 293"/>
                <a:gd name="T60" fmla="*/ 90 w 306"/>
                <a:gd name="T61" fmla="*/ 11 h 293"/>
                <a:gd name="T62" fmla="*/ 99 w 306"/>
                <a:gd name="T63" fmla="*/ 19 h 293"/>
                <a:gd name="T64" fmla="*/ 121 w 306"/>
                <a:gd name="T65" fmla="*/ 31 h 293"/>
                <a:gd name="T66" fmla="*/ 148 w 306"/>
                <a:gd name="T67" fmla="*/ 41 h 293"/>
                <a:gd name="T68" fmla="*/ 182 w 306"/>
                <a:gd name="T69" fmla="*/ 59 h 293"/>
                <a:gd name="T70" fmla="*/ 210 w 306"/>
                <a:gd name="T71" fmla="*/ 79 h 293"/>
                <a:gd name="T72" fmla="*/ 241 w 306"/>
                <a:gd name="T73" fmla="*/ 102 h 293"/>
                <a:gd name="T74" fmla="*/ 261 w 306"/>
                <a:gd name="T75" fmla="*/ 117 h 293"/>
                <a:gd name="T76" fmla="*/ 266 w 306"/>
                <a:gd name="T77" fmla="*/ 124 h 293"/>
                <a:gd name="T78" fmla="*/ 280 w 306"/>
                <a:gd name="T79" fmla="*/ 135 h 293"/>
                <a:gd name="T80" fmla="*/ 299 w 306"/>
                <a:gd name="T81" fmla="*/ 151 h 293"/>
                <a:gd name="T82" fmla="*/ 306 w 306"/>
                <a:gd name="T83" fmla="*/ 161 h 293"/>
                <a:gd name="T84" fmla="*/ 304 w 306"/>
                <a:gd name="T85" fmla="*/ 16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4" name="Freeform 226">
              <a:extLst>
                <a:ext uri="{FF2B5EF4-FFF2-40B4-BE49-F238E27FC236}">
                  <a16:creationId xmlns:a16="http://schemas.microsoft.com/office/drawing/2014/main" id="{E78B3806-C747-5145-BE85-08E48317FECF}"/>
                </a:ext>
              </a:extLst>
            </p:cNvPr>
            <p:cNvSpPr>
              <a:spLocks/>
            </p:cNvSpPr>
            <p:nvPr userDrawn="1">
              <p:custDataLst>
                <p:tags r:id="rId154"/>
              </p:custDataLst>
            </p:nvPr>
          </p:nvSpPr>
          <p:spPr bwMode="auto">
            <a:xfrm>
              <a:off x="7704107" y="1392801"/>
              <a:ext cx="242377" cy="83492"/>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5" name="Freeform 227">
              <a:extLst>
                <a:ext uri="{FF2B5EF4-FFF2-40B4-BE49-F238E27FC236}">
                  <a16:creationId xmlns:a16="http://schemas.microsoft.com/office/drawing/2014/main" id="{7076EB72-E262-9F43-AC8A-573942532C7C}"/>
                </a:ext>
              </a:extLst>
            </p:cNvPr>
            <p:cNvSpPr>
              <a:spLocks/>
            </p:cNvSpPr>
            <p:nvPr userDrawn="1">
              <p:custDataLst>
                <p:tags r:id="rId155"/>
              </p:custDataLst>
            </p:nvPr>
          </p:nvSpPr>
          <p:spPr bwMode="auto">
            <a:xfrm>
              <a:off x="7629278" y="1601530"/>
              <a:ext cx="460355" cy="328210"/>
            </a:xfrm>
            <a:custGeom>
              <a:avLst/>
              <a:gdLst>
                <a:gd name="T0" fmla="*/ 240 w 1037"/>
                <a:gd name="T1" fmla="*/ 622 h 690"/>
                <a:gd name="T2" fmla="*/ 155 w 1037"/>
                <a:gd name="T3" fmla="*/ 683 h 690"/>
                <a:gd name="T4" fmla="*/ 32 w 1037"/>
                <a:gd name="T5" fmla="*/ 654 h 690"/>
                <a:gd name="T6" fmla="*/ 67 w 1037"/>
                <a:gd name="T7" fmla="*/ 634 h 690"/>
                <a:gd name="T8" fmla="*/ 18 w 1037"/>
                <a:gd name="T9" fmla="*/ 596 h 690"/>
                <a:gd name="T10" fmla="*/ 44 w 1037"/>
                <a:gd name="T11" fmla="*/ 595 h 690"/>
                <a:gd name="T12" fmla="*/ 67 w 1037"/>
                <a:gd name="T13" fmla="*/ 567 h 690"/>
                <a:gd name="T14" fmla="*/ 8 w 1037"/>
                <a:gd name="T15" fmla="*/ 546 h 690"/>
                <a:gd name="T16" fmla="*/ 74 w 1037"/>
                <a:gd name="T17" fmla="*/ 523 h 690"/>
                <a:gd name="T18" fmla="*/ 0 w 1037"/>
                <a:gd name="T19" fmla="*/ 499 h 690"/>
                <a:gd name="T20" fmla="*/ 20 w 1037"/>
                <a:gd name="T21" fmla="*/ 456 h 690"/>
                <a:gd name="T22" fmla="*/ 37 w 1037"/>
                <a:gd name="T23" fmla="*/ 461 h 690"/>
                <a:gd name="T24" fmla="*/ 77 w 1037"/>
                <a:gd name="T25" fmla="*/ 449 h 690"/>
                <a:gd name="T26" fmla="*/ 92 w 1037"/>
                <a:gd name="T27" fmla="*/ 424 h 690"/>
                <a:gd name="T28" fmla="*/ 130 w 1037"/>
                <a:gd name="T29" fmla="*/ 409 h 690"/>
                <a:gd name="T30" fmla="*/ 220 w 1037"/>
                <a:gd name="T31" fmla="*/ 382 h 690"/>
                <a:gd name="T32" fmla="*/ 227 w 1037"/>
                <a:gd name="T33" fmla="*/ 339 h 690"/>
                <a:gd name="T34" fmla="*/ 283 w 1037"/>
                <a:gd name="T35" fmla="*/ 325 h 690"/>
                <a:gd name="T36" fmla="*/ 282 w 1037"/>
                <a:gd name="T37" fmla="*/ 310 h 690"/>
                <a:gd name="T38" fmla="*/ 298 w 1037"/>
                <a:gd name="T39" fmla="*/ 285 h 690"/>
                <a:gd name="T40" fmla="*/ 335 w 1037"/>
                <a:gd name="T41" fmla="*/ 243 h 690"/>
                <a:gd name="T42" fmla="*/ 343 w 1037"/>
                <a:gd name="T43" fmla="*/ 226 h 690"/>
                <a:gd name="T44" fmla="*/ 390 w 1037"/>
                <a:gd name="T45" fmla="*/ 200 h 690"/>
                <a:gd name="T46" fmla="*/ 387 w 1037"/>
                <a:gd name="T47" fmla="*/ 157 h 690"/>
                <a:gd name="T48" fmla="*/ 373 w 1037"/>
                <a:gd name="T49" fmla="*/ 142 h 690"/>
                <a:gd name="T50" fmla="*/ 334 w 1037"/>
                <a:gd name="T51" fmla="*/ 154 h 690"/>
                <a:gd name="T52" fmla="*/ 390 w 1037"/>
                <a:gd name="T53" fmla="*/ 103 h 690"/>
                <a:gd name="T54" fmla="*/ 411 w 1037"/>
                <a:gd name="T55" fmla="*/ 96 h 690"/>
                <a:gd name="T56" fmla="*/ 463 w 1037"/>
                <a:gd name="T57" fmla="*/ 114 h 690"/>
                <a:gd name="T58" fmla="*/ 466 w 1037"/>
                <a:gd name="T59" fmla="*/ 91 h 690"/>
                <a:gd name="T60" fmla="*/ 558 w 1037"/>
                <a:gd name="T61" fmla="*/ 61 h 690"/>
                <a:gd name="T62" fmla="*/ 591 w 1037"/>
                <a:gd name="T63" fmla="*/ 63 h 690"/>
                <a:gd name="T64" fmla="*/ 645 w 1037"/>
                <a:gd name="T65" fmla="*/ 55 h 690"/>
                <a:gd name="T66" fmla="*/ 645 w 1037"/>
                <a:gd name="T67" fmla="*/ 33 h 690"/>
                <a:gd name="T68" fmla="*/ 699 w 1037"/>
                <a:gd name="T69" fmla="*/ 13 h 690"/>
                <a:gd name="T70" fmla="*/ 705 w 1037"/>
                <a:gd name="T71" fmla="*/ 29 h 690"/>
                <a:gd name="T72" fmla="*/ 712 w 1037"/>
                <a:gd name="T73" fmla="*/ 40 h 690"/>
                <a:gd name="T74" fmla="*/ 758 w 1037"/>
                <a:gd name="T75" fmla="*/ 12 h 690"/>
                <a:gd name="T76" fmla="*/ 817 w 1037"/>
                <a:gd name="T77" fmla="*/ 6 h 690"/>
                <a:gd name="T78" fmla="*/ 844 w 1037"/>
                <a:gd name="T79" fmla="*/ 8 h 690"/>
                <a:gd name="T80" fmla="*/ 862 w 1037"/>
                <a:gd name="T81" fmla="*/ 11 h 690"/>
                <a:gd name="T82" fmla="*/ 924 w 1037"/>
                <a:gd name="T83" fmla="*/ 6 h 690"/>
                <a:gd name="T84" fmla="*/ 1037 w 1037"/>
                <a:gd name="T85" fmla="*/ 43 h 690"/>
                <a:gd name="T86" fmla="*/ 1005 w 1037"/>
                <a:gd name="T87" fmla="*/ 79 h 690"/>
                <a:gd name="T88" fmla="*/ 930 w 1037"/>
                <a:gd name="T89" fmla="*/ 55 h 690"/>
                <a:gd name="T90" fmla="*/ 873 w 1037"/>
                <a:gd name="T91" fmla="*/ 74 h 690"/>
                <a:gd name="T92" fmla="*/ 848 w 1037"/>
                <a:gd name="T93" fmla="*/ 116 h 690"/>
                <a:gd name="T94" fmla="*/ 811 w 1037"/>
                <a:gd name="T95" fmla="*/ 111 h 690"/>
                <a:gd name="T96" fmla="*/ 745 w 1037"/>
                <a:gd name="T97" fmla="*/ 128 h 690"/>
                <a:gd name="T98" fmla="*/ 694 w 1037"/>
                <a:gd name="T99" fmla="*/ 92 h 690"/>
                <a:gd name="T100" fmla="*/ 620 w 1037"/>
                <a:gd name="T101" fmla="*/ 112 h 690"/>
                <a:gd name="T102" fmla="*/ 534 w 1037"/>
                <a:gd name="T103" fmla="*/ 134 h 690"/>
                <a:gd name="T104" fmla="*/ 486 w 1037"/>
                <a:gd name="T105" fmla="*/ 210 h 690"/>
                <a:gd name="T106" fmla="*/ 430 w 1037"/>
                <a:gd name="T107" fmla="*/ 279 h 690"/>
                <a:gd name="T108" fmla="*/ 399 w 1037"/>
                <a:gd name="T109" fmla="*/ 364 h 690"/>
                <a:gd name="T110" fmla="*/ 333 w 1037"/>
                <a:gd name="T111" fmla="*/ 425 h 690"/>
                <a:gd name="T112" fmla="*/ 355 w 1037"/>
                <a:gd name="T113" fmla="*/ 497 h 690"/>
                <a:gd name="T114" fmla="*/ 354 w 1037"/>
                <a:gd name="T115" fmla="*/ 558 h 690"/>
                <a:gd name="T116" fmla="*/ 331 w 1037"/>
                <a:gd name="T117" fmla="*/ 615 h 690"/>
                <a:gd name="T118" fmla="*/ 295 w 1037"/>
                <a:gd name="T119" fmla="*/ 64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6" name="Freeform 228">
              <a:extLst>
                <a:ext uri="{FF2B5EF4-FFF2-40B4-BE49-F238E27FC236}">
                  <a16:creationId xmlns:a16="http://schemas.microsoft.com/office/drawing/2014/main" id="{F8CE5FDA-3BBB-164B-8F06-D5B5254A7F46}"/>
                </a:ext>
              </a:extLst>
            </p:cNvPr>
            <p:cNvSpPr>
              <a:spLocks/>
            </p:cNvSpPr>
            <p:nvPr userDrawn="1">
              <p:custDataLst>
                <p:tags r:id="rId156"/>
              </p:custDataLst>
            </p:nvPr>
          </p:nvSpPr>
          <p:spPr bwMode="auto">
            <a:xfrm>
              <a:off x="7977392" y="2364475"/>
              <a:ext cx="50427" cy="82052"/>
            </a:xfrm>
            <a:custGeom>
              <a:avLst/>
              <a:gdLst>
                <a:gd name="T0" fmla="*/ 120 w 120"/>
                <a:gd name="T1" fmla="*/ 99 h 173"/>
                <a:gd name="T2" fmla="*/ 92 w 120"/>
                <a:gd name="T3" fmla="*/ 60 h 173"/>
                <a:gd name="T4" fmla="*/ 70 w 120"/>
                <a:gd name="T5" fmla="*/ 28 h 173"/>
                <a:gd name="T6" fmla="*/ 60 w 120"/>
                <a:gd name="T7" fmla="*/ 16 h 173"/>
                <a:gd name="T8" fmla="*/ 53 w 120"/>
                <a:gd name="T9" fmla="*/ 8 h 173"/>
                <a:gd name="T10" fmla="*/ 48 w 120"/>
                <a:gd name="T11" fmla="*/ 4 h 173"/>
                <a:gd name="T12" fmla="*/ 45 w 120"/>
                <a:gd name="T13" fmla="*/ 2 h 173"/>
                <a:gd name="T14" fmla="*/ 43 w 120"/>
                <a:gd name="T15" fmla="*/ 1 h 173"/>
                <a:gd name="T16" fmla="*/ 39 w 120"/>
                <a:gd name="T17" fmla="*/ 0 h 173"/>
                <a:gd name="T18" fmla="*/ 33 w 120"/>
                <a:gd name="T19" fmla="*/ 0 h 173"/>
                <a:gd name="T20" fmla="*/ 27 w 120"/>
                <a:gd name="T21" fmla="*/ 1 h 173"/>
                <a:gd name="T22" fmla="*/ 24 w 120"/>
                <a:gd name="T23" fmla="*/ 3 h 173"/>
                <a:gd name="T24" fmla="*/ 21 w 120"/>
                <a:gd name="T25" fmla="*/ 5 h 173"/>
                <a:gd name="T26" fmla="*/ 19 w 120"/>
                <a:gd name="T27" fmla="*/ 8 h 173"/>
                <a:gd name="T28" fmla="*/ 16 w 120"/>
                <a:gd name="T29" fmla="*/ 12 h 173"/>
                <a:gd name="T30" fmla="*/ 15 w 120"/>
                <a:gd name="T31" fmla="*/ 15 h 173"/>
                <a:gd name="T32" fmla="*/ 15 w 120"/>
                <a:gd name="T33" fmla="*/ 20 h 173"/>
                <a:gd name="T34" fmla="*/ 14 w 120"/>
                <a:gd name="T35" fmla="*/ 30 h 173"/>
                <a:gd name="T36" fmla="*/ 12 w 120"/>
                <a:gd name="T37" fmla="*/ 42 h 173"/>
                <a:gd name="T38" fmla="*/ 10 w 120"/>
                <a:gd name="T39" fmla="*/ 48 h 173"/>
                <a:gd name="T40" fmla="*/ 8 w 120"/>
                <a:gd name="T41" fmla="*/ 54 h 173"/>
                <a:gd name="T42" fmla="*/ 4 w 120"/>
                <a:gd name="T43" fmla="*/ 61 h 173"/>
                <a:gd name="T44" fmla="*/ 0 w 120"/>
                <a:gd name="T45" fmla="*/ 68 h 173"/>
                <a:gd name="T46" fmla="*/ 5 w 120"/>
                <a:gd name="T47" fmla="*/ 82 h 173"/>
                <a:gd name="T48" fmla="*/ 10 w 120"/>
                <a:gd name="T49" fmla="*/ 99 h 173"/>
                <a:gd name="T50" fmla="*/ 15 w 120"/>
                <a:gd name="T51" fmla="*/ 115 h 173"/>
                <a:gd name="T52" fmla="*/ 20 w 120"/>
                <a:gd name="T53" fmla="*/ 129 h 173"/>
                <a:gd name="T54" fmla="*/ 24 w 120"/>
                <a:gd name="T55" fmla="*/ 134 h 173"/>
                <a:gd name="T56" fmla="*/ 30 w 120"/>
                <a:gd name="T57" fmla="*/ 139 h 173"/>
                <a:gd name="T58" fmla="*/ 37 w 120"/>
                <a:gd name="T59" fmla="*/ 145 h 173"/>
                <a:gd name="T60" fmla="*/ 46 w 120"/>
                <a:gd name="T61" fmla="*/ 151 h 173"/>
                <a:gd name="T62" fmla="*/ 54 w 120"/>
                <a:gd name="T63" fmla="*/ 157 h 173"/>
                <a:gd name="T64" fmla="*/ 60 w 120"/>
                <a:gd name="T65" fmla="*/ 163 h 173"/>
                <a:gd name="T66" fmla="*/ 62 w 120"/>
                <a:gd name="T67" fmla="*/ 165 h 173"/>
                <a:gd name="T68" fmla="*/ 65 w 120"/>
                <a:gd name="T69" fmla="*/ 168 h 173"/>
                <a:gd name="T70" fmla="*/ 66 w 120"/>
                <a:gd name="T71" fmla="*/ 170 h 173"/>
                <a:gd name="T72" fmla="*/ 67 w 120"/>
                <a:gd name="T73" fmla="*/ 173 h 173"/>
                <a:gd name="T74" fmla="*/ 76 w 120"/>
                <a:gd name="T75" fmla="*/ 167 h 173"/>
                <a:gd name="T76" fmla="*/ 86 w 120"/>
                <a:gd name="T77" fmla="*/ 160 h 173"/>
                <a:gd name="T78" fmla="*/ 93 w 120"/>
                <a:gd name="T79" fmla="*/ 152 h 173"/>
                <a:gd name="T80" fmla="*/ 101 w 120"/>
                <a:gd name="T81" fmla="*/ 142 h 173"/>
                <a:gd name="T82" fmla="*/ 106 w 120"/>
                <a:gd name="T83" fmla="*/ 132 h 173"/>
                <a:gd name="T84" fmla="*/ 112 w 120"/>
                <a:gd name="T85" fmla="*/ 121 h 173"/>
                <a:gd name="T86" fmla="*/ 116 w 120"/>
                <a:gd name="T87" fmla="*/ 110 h 173"/>
                <a:gd name="T88" fmla="*/ 120 w 120"/>
                <a:gd name="T89" fmla="*/ 9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7" name="Freeform 229">
              <a:extLst>
                <a:ext uri="{FF2B5EF4-FFF2-40B4-BE49-F238E27FC236}">
                  <a16:creationId xmlns:a16="http://schemas.microsoft.com/office/drawing/2014/main" id="{C7744873-04A7-4A45-8FD2-423942F49101}"/>
                </a:ext>
              </a:extLst>
            </p:cNvPr>
            <p:cNvSpPr>
              <a:spLocks/>
            </p:cNvSpPr>
            <p:nvPr userDrawn="1">
              <p:custDataLst>
                <p:tags r:id="rId157"/>
              </p:custDataLst>
            </p:nvPr>
          </p:nvSpPr>
          <p:spPr bwMode="auto">
            <a:xfrm>
              <a:off x="7678080" y="2219083"/>
              <a:ext cx="86214" cy="53262"/>
            </a:xfrm>
            <a:custGeom>
              <a:avLst/>
              <a:gdLst>
                <a:gd name="T0" fmla="*/ 200 w 200"/>
                <a:gd name="T1" fmla="*/ 55 h 98"/>
                <a:gd name="T2" fmla="*/ 195 w 200"/>
                <a:gd name="T3" fmla="*/ 56 h 98"/>
                <a:gd name="T4" fmla="*/ 186 w 200"/>
                <a:gd name="T5" fmla="*/ 60 h 98"/>
                <a:gd name="T6" fmla="*/ 177 w 200"/>
                <a:gd name="T7" fmla="*/ 65 h 98"/>
                <a:gd name="T8" fmla="*/ 166 w 200"/>
                <a:gd name="T9" fmla="*/ 73 h 98"/>
                <a:gd name="T10" fmla="*/ 155 w 200"/>
                <a:gd name="T11" fmla="*/ 80 h 98"/>
                <a:gd name="T12" fmla="*/ 145 w 200"/>
                <a:gd name="T13" fmla="*/ 87 h 98"/>
                <a:gd name="T14" fmla="*/ 137 w 200"/>
                <a:gd name="T15" fmla="*/ 93 h 98"/>
                <a:gd name="T16" fmla="*/ 133 w 200"/>
                <a:gd name="T17" fmla="*/ 98 h 98"/>
                <a:gd name="T18" fmla="*/ 127 w 200"/>
                <a:gd name="T19" fmla="*/ 98 h 98"/>
                <a:gd name="T20" fmla="*/ 122 w 200"/>
                <a:gd name="T21" fmla="*/ 98 h 98"/>
                <a:gd name="T22" fmla="*/ 116 w 200"/>
                <a:gd name="T23" fmla="*/ 97 h 98"/>
                <a:gd name="T24" fmla="*/ 111 w 200"/>
                <a:gd name="T25" fmla="*/ 95 h 98"/>
                <a:gd name="T26" fmla="*/ 106 w 200"/>
                <a:gd name="T27" fmla="*/ 93 h 98"/>
                <a:gd name="T28" fmla="*/ 103 w 200"/>
                <a:gd name="T29" fmla="*/ 88 h 98"/>
                <a:gd name="T30" fmla="*/ 101 w 200"/>
                <a:gd name="T31" fmla="*/ 82 h 98"/>
                <a:gd name="T32" fmla="*/ 100 w 200"/>
                <a:gd name="T33" fmla="*/ 74 h 98"/>
                <a:gd name="T34" fmla="*/ 91 w 200"/>
                <a:gd name="T35" fmla="*/ 80 h 98"/>
                <a:gd name="T36" fmla="*/ 82 w 200"/>
                <a:gd name="T37" fmla="*/ 86 h 98"/>
                <a:gd name="T38" fmla="*/ 78 w 200"/>
                <a:gd name="T39" fmla="*/ 90 h 98"/>
                <a:gd name="T40" fmla="*/ 72 w 200"/>
                <a:gd name="T41" fmla="*/ 93 h 98"/>
                <a:gd name="T42" fmla="*/ 67 w 200"/>
                <a:gd name="T43" fmla="*/ 96 h 98"/>
                <a:gd name="T44" fmla="*/ 60 w 200"/>
                <a:gd name="T45" fmla="*/ 98 h 98"/>
                <a:gd name="T46" fmla="*/ 39 w 200"/>
                <a:gd name="T47" fmla="*/ 98 h 98"/>
                <a:gd name="T48" fmla="*/ 34 w 200"/>
                <a:gd name="T49" fmla="*/ 98 h 98"/>
                <a:gd name="T50" fmla="*/ 28 w 200"/>
                <a:gd name="T51" fmla="*/ 95 h 98"/>
                <a:gd name="T52" fmla="*/ 22 w 200"/>
                <a:gd name="T53" fmla="*/ 92 h 98"/>
                <a:gd name="T54" fmla="*/ 15 w 200"/>
                <a:gd name="T55" fmla="*/ 89 h 98"/>
                <a:gd name="T56" fmla="*/ 9 w 200"/>
                <a:gd name="T57" fmla="*/ 85 h 98"/>
                <a:gd name="T58" fmla="*/ 4 w 200"/>
                <a:gd name="T59" fmla="*/ 81 h 98"/>
                <a:gd name="T60" fmla="*/ 1 w 200"/>
                <a:gd name="T61" fmla="*/ 77 h 98"/>
                <a:gd name="T62" fmla="*/ 0 w 200"/>
                <a:gd name="T63" fmla="*/ 74 h 98"/>
                <a:gd name="T64" fmla="*/ 5 w 200"/>
                <a:gd name="T65" fmla="*/ 71 h 98"/>
                <a:gd name="T66" fmla="*/ 10 w 200"/>
                <a:gd name="T67" fmla="*/ 67 h 98"/>
                <a:gd name="T68" fmla="*/ 14 w 200"/>
                <a:gd name="T69" fmla="*/ 60 h 98"/>
                <a:gd name="T70" fmla="*/ 20 w 200"/>
                <a:gd name="T71" fmla="*/ 53 h 98"/>
                <a:gd name="T72" fmla="*/ 23 w 200"/>
                <a:gd name="T73" fmla="*/ 45 h 98"/>
                <a:gd name="T74" fmla="*/ 27 w 200"/>
                <a:gd name="T75" fmla="*/ 37 h 98"/>
                <a:gd name="T76" fmla="*/ 30 w 200"/>
                <a:gd name="T77" fmla="*/ 28 h 98"/>
                <a:gd name="T78" fmla="*/ 33 w 200"/>
                <a:gd name="T79" fmla="*/ 19 h 98"/>
                <a:gd name="T80" fmla="*/ 66 w 200"/>
                <a:gd name="T81" fmla="*/ 14 h 98"/>
                <a:gd name="T82" fmla="*/ 103 w 200"/>
                <a:gd name="T83" fmla="*/ 9 h 98"/>
                <a:gd name="T84" fmla="*/ 145 w 200"/>
                <a:gd name="T85" fmla="*/ 4 h 98"/>
                <a:gd name="T86" fmla="*/ 193 w 200"/>
                <a:gd name="T87" fmla="*/ 0 h 98"/>
                <a:gd name="T88" fmla="*/ 166 w 200"/>
                <a:gd name="T89" fmla="*/ 31 h 98"/>
                <a:gd name="T90" fmla="*/ 166 w 200"/>
                <a:gd name="T91" fmla="*/ 34 h 98"/>
                <a:gd name="T92" fmla="*/ 164 w 200"/>
                <a:gd name="T93" fmla="*/ 37 h 98"/>
                <a:gd name="T94" fmla="*/ 162 w 200"/>
                <a:gd name="T95" fmla="*/ 39 h 98"/>
                <a:gd name="T96" fmla="*/ 161 w 200"/>
                <a:gd name="T97" fmla="*/ 41 h 98"/>
                <a:gd name="T98" fmla="*/ 157 w 200"/>
                <a:gd name="T99" fmla="*/ 45 h 98"/>
                <a:gd name="T100" fmla="*/ 156 w 200"/>
                <a:gd name="T101" fmla="*/ 47 h 98"/>
                <a:gd name="T102" fmla="*/ 156 w 200"/>
                <a:gd name="T103" fmla="*/ 49 h 98"/>
                <a:gd name="T104" fmla="*/ 157 w 200"/>
                <a:gd name="T105" fmla="*/ 50 h 98"/>
                <a:gd name="T106" fmla="*/ 159 w 200"/>
                <a:gd name="T107" fmla="*/ 50 h 98"/>
                <a:gd name="T108" fmla="*/ 163 w 200"/>
                <a:gd name="T109" fmla="*/ 51 h 98"/>
                <a:gd name="T110" fmla="*/ 177 w 200"/>
                <a:gd name="T111" fmla="*/ 53 h 98"/>
                <a:gd name="T112" fmla="*/ 200 w 200"/>
                <a:gd name="T113"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8" name="Freeform 230">
              <a:extLst>
                <a:ext uri="{FF2B5EF4-FFF2-40B4-BE49-F238E27FC236}">
                  <a16:creationId xmlns:a16="http://schemas.microsoft.com/office/drawing/2014/main" id="{657FFAB2-31CD-6D42-8E8D-2C873C9FB361}"/>
                </a:ext>
              </a:extLst>
            </p:cNvPr>
            <p:cNvSpPr>
              <a:spLocks/>
            </p:cNvSpPr>
            <p:nvPr userDrawn="1">
              <p:custDataLst>
                <p:tags r:id="rId158"/>
              </p:custDataLst>
            </p:nvPr>
          </p:nvSpPr>
          <p:spPr bwMode="auto">
            <a:xfrm>
              <a:off x="7620248" y="2071812"/>
              <a:ext cx="86216" cy="66218"/>
            </a:xfrm>
            <a:custGeom>
              <a:avLst/>
              <a:gdLst>
                <a:gd name="T0" fmla="*/ 0 w 186"/>
                <a:gd name="T1" fmla="*/ 112 h 142"/>
                <a:gd name="T2" fmla="*/ 2 w 186"/>
                <a:gd name="T3" fmla="*/ 116 h 142"/>
                <a:gd name="T4" fmla="*/ 3 w 186"/>
                <a:gd name="T5" fmla="*/ 107 h 142"/>
                <a:gd name="T6" fmla="*/ 3 w 186"/>
                <a:gd name="T7" fmla="*/ 93 h 142"/>
                <a:gd name="T8" fmla="*/ 9 w 186"/>
                <a:gd name="T9" fmla="*/ 82 h 142"/>
                <a:gd name="T10" fmla="*/ 17 w 186"/>
                <a:gd name="T11" fmla="*/ 69 h 142"/>
                <a:gd name="T12" fmla="*/ 20 w 186"/>
                <a:gd name="T13" fmla="*/ 56 h 142"/>
                <a:gd name="T14" fmla="*/ 23 w 186"/>
                <a:gd name="T15" fmla="*/ 46 h 142"/>
                <a:gd name="T16" fmla="*/ 28 w 186"/>
                <a:gd name="T17" fmla="*/ 37 h 142"/>
                <a:gd name="T18" fmla="*/ 35 w 186"/>
                <a:gd name="T19" fmla="*/ 32 h 142"/>
                <a:gd name="T20" fmla="*/ 41 w 186"/>
                <a:gd name="T21" fmla="*/ 38 h 142"/>
                <a:gd name="T22" fmla="*/ 43 w 186"/>
                <a:gd name="T23" fmla="*/ 49 h 142"/>
                <a:gd name="T24" fmla="*/ 47 w 186"/>
                <a:gd name="T25" fmla="*/ 58 h 142"/>
                <a:gd name="T26" fmla="*/ 55 w 186"/>
                <a:gd name="T27" fmla="*/ 65 h 142"/>
                <a:gd name="T28" fmla="*/ 87 w 186"/>
                <a:gd name="T29" fmla="*/ 67 h 142"/>
                <a:gd name="T30" fmla="*/ 79 w 186"/>
                <a:gd name="T31" fmla="*/ 41 h 142"/>
                <a:gd name="T32" fmla="*/ 69 w 186"/>
                <a:gd name="T33" fmla="*/ 36 h 142"/>
                <a:gd name="T34" fmla="*/ 63 w 186"/>
                <a:gd name="T35" fmla="*/ 30 h 142"/>
                <a:gd name="T36" fmla="*/ 61 w 186"/>
                <a:gd name="T37" fmla="*/ 23 h 142"/>
                <a:gd name="T38" fmla="*/ 70 w 186"/>
                <a:gd name="T39" fmla="*/ 17 h 142"/>
                <a:gd name="T40" fmla="*/ 87 w 186"/>
                <a:gd name="T41" fmla="*/ 14 h 142"/>
                <a:gd name="T42" fmla="*/ 98 w 186"/>
                <a:gd name="T43" fmla="*/ 10 h 142"/>
                <a:gd name="T44" fmla="*/ 111 w 186"/>
                <a:gd name="T45" fmla="*/ 6 h 142"/>
                <a:gd name="T46" fmla="*/ 130 w 186"/>
                <a:gd name="T47" fmla="*/ 3 h 142"/>
                <a:gd name="T48" fmla="*/ 147 w 186"/>
                <a:gd name="T49" fmla="*/ 1 h 142"/>
                <a:gd name="T50" fmla="*/ 159 w 186"/>
                <a:gd name="T51" fmla="*/ 2 h 142"/>
                <a:gd name="T52" fmla="*/ 176 w 186"/>
                <a:gd name="T53" fmla="*/ 1 h 142"/>
                <a:gd name="T54" fmla="*/ 183 w 186"/>
                <a:gd name="T55" fmla="*/ 10 h 142"/>
                <a:gd name="T56" fmla="*/ 178 w 186"/>
                <a:gd name="T57" fmla="*/ 26 h 142"/>
                <a:gd name="T58" fmla="*/ 169 w 186"/>
                <a:gd name="T59" fmla="*/ 40 h 142"/>
                <a:gd name="T60" fmla="*/ 159 w 186"/>
                <a:gd name="T61" fmla="*/ 51 h 142"/>
                <a:gd name="T62" fmla="*/ 155 w 186"/>
                <a:gd name="T63" fmla="*/ 63 h 142"/>
                <a:gd name="T64" fmla="*/ 153 w 186"/>
                <a:gd name="T65" fmla="*/ 76 h 142"/>
                <a:gd name="T66" fmla="*/ 120 w 186"/>
                <a:gd name="T67" fmla="*/ 142 h 142"/>
                <a:gd name="T68" fmla="*/ 80 w 186"/>
                <a:gd name="T69" fmla="*/ 122 h 142"/>
                <a:gd name="T70" fmla="*/ 35 w 186"/>
                <a:gd name="T71" fmla="*/ 117 h 142"/>
                <a:gd name="T72" fmla="*/ 8 w 186"/>
                <a:gd name="T73" fmla="*/ 1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9" name="Freeform 231">
              <a:extLst>
                <a:ext uri="{FF2B5EF4-FFF2-40B4-BE49-F238E27FC236}">
                  <a16:creationId xmlns:a16="http://schemas.microsoft.com/office/drawing/2014/main" id="{4A1CF394-62FC-5845-9886-8A5710C86EF4}"/>
                </a:ext>
              </a:extLst>
            </p:cNvPr>
            <p:cNvSpPr>
              <a:spLocks/>
            </p:cNvSpPr>
            <p:nvPr userDrawn="1">
              <p:custDataLst>
                <p:tags r:id="rId159"/>
              </p:custDataLst>
            </p:nvPr>
          </p:nvSpPr>
          <p:spPr bwMode="auto">
            <a:xfrm>
              <a:off x="7609145" y="2123781"/>
              <a:ext cx="86216" cy="51823"/>
            </a:xfrm>
            <a:custGeom>
              <a:avLst/>
              <a:gdLst>
                <a:gd name="T0" fmla="*/ 192 w 192"/>
                <a:gd name="T1" fmla="*/ 61 h 105"/>
                <a:gd name="T2" fmla="*/ 189 w 192"/>
                <a:gd name="T3" fmla="*/ 62 h 105"/>
                <a:gd name="T4" fmla="*/ 184 w 192"/>
                <a:gd name="T5" fmla="*/ 63 h 105"/>
                <a:gd name="T6" fmla="*/ 180 w 192"/>
                <a:gd name="T7" fmla="*/ 64 h 105"/>
                <a:gd name="T8" fmla="*/ 177 w 192"/>
                <a:gd name="T9" fmla="*/ 67 h 105"/>
                <a:gd name="T10" fmla="*/ 168 w 192"/>
                <a:gd name="T11" fmla="*/ 72 h 105"/>
                <a:gd name="T12" fmla="*/ 160 w 192"/>
                <a:gd name="T13" fmla="*/ 79 h 105"/>
                <a:gd name="T14" fmla="*/ 154 w 192"/>
                <a:gd name="T15" fmla="*/ 86 h 105"/>
                <a:gd name="T16" fmla="*/ 147 w 192"/>
                <a:gd name="T17" fmla="*/ 93 h 105"/>
                <a:gd name="T18" fmla="*/ 143 w 192"/>
                <a:gd name="T19" fmla="*/ 99 h 105"/>
                <a:gd name="T20" fmla="*/ 139 w 192"/>
                <a:gd name="T21" fmla="*/ 105 h 105"/>
                <a:gd name="T22" fmla="*/ 120 w 192"/>
                <a:gd name="T23" fmla="*/ 97 h 105"/>
                <a:gd name="T24" fmla="*/ 102 w 192"/>
                <a:gd name="T25" fmla="*/ 89 h 105"/>
                <a:gd name="T26" fmla="*/ 86 w 192"/>
                <a:gd name="T27" fmla="*/ 80 h 105"/>
                <a:gd name="T28" fmla="*/ 69 w 192"/>
                <a:gd name="T29" fmla="*/ 71 h 105"/>
                <a:gd name="T30" fmla="*/ 53 w 192"/>
                <a:gd name="T31" fmla="*/ 61 h 105"/>
                <a:gd name="T32" fmla="*/ 36 w 192"/>
                <a:gd name="T33" fmla="*/ 53 h 105"/>
                <a:gd name="T34" fmla="*/ 19 w 192"/>
                <a:gd name="T35" fmla="*/ 44 h 105"/>
                <a:gd name="T36" fmla="*/ 0 w 192"/>
                <a:gd name="T37" fmla="*/ 37 h 105"/>
                <a:gd name="T38" fmla="*/ 0 w 192"/>
                <a:gd name="T39" fmla="*/ 13 h 105"/>
                <a:gd name="T40" fmla="*/ 7 w 192"/>
                <a:gd name="T41" fmla="*/ 7 h 105"/>
                <a:gd name="T42" fmla="*/ 16 w 192"/>
                <a:gd name="T43" fmla="*/ 4 h 105"/>
                <a:gd name="T44" fmla="*/ 29 w 192"/>
                <a:gd name="T45" fmla="*/ 1 h 105"/>
                <a:gd name="T46" fmla="*/ 40 w 192"/>
                <a:gd name="T47" fmla="*/ 0 h 105"/>
                <a:gd name="T48" fmla="*/ 60 w 192"/>
                <a:gd name="T49" fmla="*/ 2 h 105"/>
                <a:gd name="T50" fmla="*/ 93 w 192"/>
                <a:gd name="T51" fmla="*/ 5 h 105"/>
                <a:gd name="T52" fmla="*/ 111 w 192"/>
                <a:gd name="T53" fmla="*/ 7 h 105"/>
                <a:gd name="T54" fmla="*/ 128 w 192"/>
                <a:gd name="T55" fmla="*/ 7 h 105"/>
                <a:gd name="T56" fmla="*/ 143 w 192"/>
                <a:gd name="T57" fmla="*/ 7 h 105"/>
                <a:gd name="T58" fmla="*/ 153 w 192"/>
                <a:gd name="T59" fmla="*/ 6 h 105"/>
                <a:gd name="T60" fmla="*/ 155 w 192"/>
                <a:gd name="T61" fmla="*/ 11 h 105"/>
                <a:gd name="T62" fmla="*/ 159 w 192"/>
                <a:gd name="T63" fmla="*/ 17 h 105"/>
                <a:gd name="T64" fmla="*/ 161 w 192"/>
                <a:gd name="T65" fmla="*/ 20 h 105"/>
                <a:gd name="T66" fmla="*/ 164 w 192"/>
                <a:gd name="T67" fmla="*/ 23 h 105"/>
                <a:gd name="T68" fmla="*/ 165 w 192"/>
                <a:gd name="T69" fmla="*/ 27 h 105"/>
                <a:gd name="T70" fmla="*/ 166 w 192"/>
                <a:gd name="T71" fmla="*/ 31 h 105"/>
                <a:gd name="T72" fmla="*/ 170 w 192"/>
                <a:gd name="T73" fmla="*/ 32 h 105"/>
                <a:gd name="T74" fmla="*/ 177 w 192"/>
                <a:gd name="T75" fmla="*/ 33 h 105"/>
                <a:gd name="T76" fmla="*/ 180 w 192"/>
                <a:gd name="T77" fmla="*/ 34 h 105"/>
                <a:gd name="T78" fmla="*/ 183 w 192"/>
                <a:gd name="T79" fmla="*/ 34 h 105"/>
                <a:gd name="T80" fmla="*/ 188 w 192"/>
                <a:gd name="T81" fmla="*/ 33 h 105"/>
                <a:gd name="T82" fmla="*/ 192 w 192"/>
                <a:gd name="T83" fmla="*/ 31 h 105"/>
                <a:gd name="T84" fmla="*/ 192 w 192"/>
                <a:gd name="T85"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0" name="Freeform 232">
              <a:extLst>
                <a:ext uri="{FF2B5EF4-FFF2-40B4-BE49-F238E27FC236}">
                  <a16:creationId xmlns:a16="http://schemas.microsoft.com/office/drawing/2014/main" id="{4F41C89A-AC30-6A4A-960B-FFF2E84137C9}"/>
                </a:ext>
              </a:extLst>
            </p:cNvPr>
            <p:cNvSpPr>
              <a:spLocks/>
            </p:cNvSpPr>
            <p:nvPr userDrawn="1">
              <p:custDataLst>
                <p:tags r:id="rId160"/>
              </p:custDataLst>
            </p:nvPr>
          </p:nvSpPr>
          <p:spPr bwMode="auto">
            <a:xfrm>
              <a:off x="8374306" y="2614950"/>
              <a:ext cx="34160" cy="119479"/>
            </a:xfrm>
            <a:custGeom>
              <a:avLst/>
              <a:gdLst>
                <a:gd name="T0" fmla="*/ 33 w 80"/>
                <a:gd name="T1" fmla="*/ 0 h 254"/>
                <a:gd name="T2" fmla="*/ 37 w 80"/>
                <a:gd name="T3" fmla="*/ 2 h 254"/>
                <a:gd name="T4" fmla="*/ 40 w 80"/>
                <a:gd name="T5" fmla="*/ 4 h 254"/>
                <a:gd name="T6" fmla="*/ 43 w 80"/>
                <a:gd name="T7" fmla="*/ 7 h 254"/>
                <a:gd name="T8" fmla="*/ 46 w 80"/>
                <a:gd name="T9" fmla="*/ 10 h 254"/>
                <a:gd name="T10" fmla="*/ 52 w 80"/>
                <a:gd name="T11" fmla="*/ 18 h 254"/>
                <a:gd name="T12" fmla="*/ 56 w 80"/>
                <a:gd name="T13" fmla="*/ 25 h 254"/>
                <a:gd name="T14" fmla="*/ 62 w 80"/>
                <a:gd name="T15" fmla="*/ 32 h 254"/>
                <a:gd name="T16" fmla="*/ 67 w 80"/>
                <a:gd name="T17" fmla="*/ 38 h 254"/>
                <a:gd name="T18" fmla="*/ 70 w 80"/>
                <a:gd name="T19" fmla="*/ 40 h 254"/>
                <a:gd name="T20" fmla="*/ 73 w 80"/>
                <a:gd name="T21" fmla="*/ 42 h 254"/>
                <a:gd name="T22" fmla="*/ 76 w 80"/>
                <a:gd name="T23" fmla="*/ 43 h 254"/>
                <a:gd name="T24" fmla="*/ 80 w 80"/>
                <a:gd name="T25" fmla="*/ 44 h 254"/>
                <a:gd name="T26" fmla="*/ 80 w 80"/>
                <a:gd name="T27" fmla="*/ 53 h 254"/>
                <a:gd name="T28" fmla="*/ 80 w 80"/>
                <a:gd name="T29" fmla="*/ 62 h 254"/>
                <a:gd name="T30" fmla="*/ 53 w 80"/>
                <a:gd name="T31" fmla="*/ 254 h 254"/>
                <a:gd name="T32" fmla="*/ 0 w 80"/>
                <a:gd name="T33" fmla="*/ 93 h 254"/>
                <a:gd name="T34" fmla="*/ 4 w 80"/>
                <a:gd name="T35" fmla="*/ 88 h 254"/>
                <a:gd name="T36" fmla="*/ 11 w 80"/>
                <a:gd name="T37" fmla="*/ 71 h 254"/>
                <a:gd name="T38" fmla="*/ 17 w 80"/>
                <a:gd name="T39" fmla="*/ 57 h 254"/>
                <a:gd name="T40" fmla="*/ 22 w 80"/>
                <a:gd name="T41" fmla="*/ 41 h 254"/>
                <a:gd name="T42" fmla="*/ 28 w 80"/>
                <a:gd name="T43" fmla="*/ 23 h 254"/>
                <a:gd name="T44" fmla="*/ 33 w 80"/>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1" name="Freeform 233">
              <a:extLst>
                <a:ext uri="{FF2B5EF4-FFF2-40B4-BE49-F238E27FC236}">
                  <a16:creationId xmlns:a16="http://schemas.microsoft.com/office/drawing/2014/main" id="{D2A26F27-87E7-3643-8134-A7185FF566D9}"/>
                </a:ext>
              </a:extLst>
            </p:cNvPr>
            <p:cNvSpPr>
              <a:spLocks/>
            </p:cNvSpPr>
            <p:nvPr userDrawn="1">
              <p:custDataLst>
                <p:tags r:id="rId161"/>
              </p:custDataLst>
            </p:nvPr>
          </p:nvSpPr>
          <p:spPr bwMode="auto">
            <a:xfrm>
              <a:off x="8322251" y="2662455"/>
              <a:ext cx="71574" cy="118041"/>
            </a:xfrm>
            <a:custGeom>
              <a:avLst/>
              <a:gdLst>
                <a:gd name="T0" fmla="*/ 114 w 167"/>
                <a:gd name="T1" fmla="*/ 0 h 259"/>
                <a:gd name="T2" fmla="*/ 167 w 167"/>
                <a:gd name="T3" fmla="*/ 155 h 259"/>
                <a:gd name="T4" fmla="*/ 121 w 167"/>
                <a:gd name="T5" fmla="*/ 259 h 259"/>
                <a:gd name="T6" fmla="*/ 113 w 167"/>
                <a:gd name="T7" fmla="*/ 259 h 259"/>
                <a:gd name="T8" fmla="*/ 107 w 167"/>
                <a:gd name="T9" fmla="*/ 257 h 259"/>
                <a:gd name="T10" fmla="*/ 100 w 167"/>
                <a:gd name="T11" fmla="*/ 254 h 259"/>
                <a:gd name="T12" fmla="*/ 95 w 167"/>
                <a:gd name="T13" fmla="*/ 251 h 259"/>
                <a:gd name="T14" fmla="*/ 89 w 167"/>
                <a:gd name="T15" fmla="*/ 245 h 259"/>
                <a:gd name="T16" fmla="*/ 85 w 167"/>
                <a:gd name="T17" fmla="*/ 240 h 259"/>
                <a:gd name="T18" fmla="*/ 80 w 167"/>
                <a:gd name="T19" fmla="*/ 235 h 259"/>
                <a:gd name="T20" fmla="*/ 76 w 167"/>
                <a:gd name="T21" fmla="*/ 229 h 259"/>
                <a:gd name="T22" fmla="*/ 69 w 167"/>
                <a:gd name="T23" fmla="*/ 217 h 259"/>
                <a:gd name="T24" fmla="*/ 65 w 167"/>
                <a:gd name="T25" fmla="*/ 205 h 259"/>
                <a:gd name="T26" fmla="*/ 62 w 167"/>
                <a:gd name="T27" fmla="*/ 194 h 259"/>
                <a:gd name="T28" fmla="*/ 62 w 167"/>
                <a:gd name="T29" fmla="*/ 185 h 259"/>
                <a:gd name="T30" fmla="*/ 55 w 167"/>
                <a:gd name="T31" fmla="*/ 184 h 259"/>
                <a:gd name="T32" fmla="*/ 51 w 167"/>
                <a:gd name="T33" fmla="*/ 183 h 259"/>
                <a:gd name="T34" fmla="*/ 45 w 167"/>
                <a:gd name="T35" fmla="*/ 182 h 259"/>
                <a:gd name="T36" fmla="*/ 42 w 167"/>
                <a:gd name="T37" fmla="*/ 180 h 259"/>
                <a:gd name="T38" fmla="*/ 39 w 167"/>
                <a:gd name="T39" fmla="*/ 177 h 259"/>
                <a:gd name="T40" fmla="*/ 36 w 167"/>
                <a:gd name="T41" fmla="*/ 174 h 259"/>
                <a:gd name="T42" fmla="*/ 34 w 167"/>
                <a:gd name="T43" fmla="*/ 170 h 259"/>
                <a:gd name="T44" fmla="*/ 32 w 167"/>
                <a:gd name="T45" fmla="*/ 167 h 259"/>
                <a:gd name="T46" fmla="*/ 30 w 167"/>
                <a:gd name="T47" fmla="*/ 158 h 259"/>
                <a:gd name="T48" fmla="*/ 29 w 167"/>
                <a:gd name="T49" fmla="*/ 149 h 259"/>
                <a:gd name="T50" fmla="*/ 28 w 167"/>
                <a:gd name="T51" fmla="*/ 140 h 259"/>
                <a:gd name="T52" fmla="*/ 28 w 167"/>
                <a:gd name="T53" fmla="*/ 129 h 259"/>
                <a:gd name="T54" fmla="*/ 21 w 167"/>
                <a:gd name="T55" fmla="*/ 129 h 259"/>
                <a:gd name="T56" fmla="*/ 16 w 167"/>
                <a:gd name="T57" fmla="*/ 127 h 259"/>
                <a:gd name="T58" fmla="*/ 11 w 167"/>
                <a:gd name="T59" fmla="*/ 125 h 259"/>
                <a:gd name="T60" fmla="*/ 7 w 167"/>
                <a:gd name="T61" fmla="*/ 121 h 259"/>
                <a:gd name="T62" fmla="*/ 5 w 167"/>
                <a:gd name="T63" fmla="*/ 117 h 259"/>
                <a:gd name="T64" fmla="*/ 2 w 167"/>
                <a:gd name="T65" fmla="*/ 112 h 259"/>
                <a:gd name="T66" fmla="*/ 0 w 167"/>
                <a:gd name="T67" fmla="*/ 107 h 259"/>
                <a:gd name="T68" fmla="*/ 0 w 167"/>
                <a:gd name="T69" fmla="*/ 101 h 259"/>
                <a:gd name="T70" fmla="*/ 0 w 167"/>
                <a:gd name="T71" fmla="*/ 75 h 259"/>
                <a:gd name="T72" fmla="*/ 1 w 167"/>
                <a:gd name="T73" fmla="*/ 50 h 259"/>
                <a:gd name="T74" fmla="*/ 12 w 167"/>
                <a:gd name="T75" fmla="*/ 52 h 259"/>
                <a:gd name="T76" fmla="*/ 22 w 167"/>
                <a:gd name="T77" fmla="*/ 53 h 259"/>
                <a:gd name="T78" fmla="*/ 32 w 167"/>
                <a:gd name="T79" fmla="*/ 53 h 259"/>
                <a:gd name="T80" fmla="*/ 42 w 167"/>
                <a:gd name="T81" fmla="*/ 52 h 259"/>
                <a:gd name="T82" fmla="*/ 50 w 167"/>
                <a:gd name="T83" fmla="*/ 51 h 259"/>
                <a:gd name="T84" fmla="*/ 58 w 167"/>
                <a:gd name="T85" fmla="*/ 49 h 259"/>
                <a:gd name="T86" fmla="*/ 66 w 167"/>
                <a:gd name="T87" fmla="*/ 47 h 259"/>
                <a:gd name="T88" fmla="*/ 73 w 167"/>
                <a:gd name="T89" fmla="*/ 44 h 259"/>
                <a:gd name="T90" fmla="*/ 79 w 167"/>
                <a:gd name="T91" fmla="*/ 40 h 259"/>
                <a:gd name="T92" fmla="*/ 86 w 167"/>
                <a:gd name="T93" fmla="*/ 36 h 259"/>
                <a:gd name="T94" fmla="*/ 91 w 167"/>
                <a:gd name="T95" fmla="*/ 31 h 259"/>
                <a:gd name="T96" fmla="*/ 97 w 167"/>
                <a:gd name="T97" fmla="*/ 26 h 259"/>
                <a:gd name="T98" fmla="*/ 107 w 167"/>
                <a:gd name="T99" fmla="*/ 13 h 259"/>
                <a:gd name="T100" fmla="*/ 114 w 167"/>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2" name="Freeform 234">
              <a:extLst>
                <a:ext uri="{FF2B5EF4-FFF2-40B4-BE49-F238E27FC236}">
                  <a16:creationId xmlns:a16="http://schemas.microsoft.com/office/drawing/2014/main" id="{61D6D88F-4068-B04C-AEE5-04000D797985}"/>
                </a:ext>
              </a:extLst>
            </p:cNvPr>
            <p:cNvSpPr>
              <a:spLocks/>
            </p:cNvSpPr>
            <p:nvPr userDrawn="1">
              <p:custDataLst>
                <p:tags r:id="rId162"/>
              </p:custDataLst>
            </p:nvPr>
          </p:nvSpPr>
          <p:spPr bwMode="auto">
            <a:xfrm>
              <a:off x="7299058" y="1985881"/>
              <a:ext cx="99229" cy="130996"/>
            </a:xfrm>
            <a:custGeom>
              <a:avLst/>
              <a:gdLst>
                <a:gd name="T0" fmla="*/ 185 w 225"/>
                <a:gd name="T1" fmla="*/ 67 h 273"/>
                <a:gd name="T2" fmla="*/ 173 w 225"/>
                <a:gd name="T3" fmla="*/ 78 h 273"/>
                <a:gd name="T4" fmla="*/ 159 w 225"/>
                <a:gd name="T5" fmla="*/ 82 h 273"/>
                <a:gd name="T6" fmla="*/ 163 w 225"/>
                <a:gd name="T7" fmla="*/ 93 h 273"/>
                <a:gd name="T8" fmla="*/ 174 w 225"/>
                <a:gd name="T9" fmla="*/ 101 h 273"/>
                <a:gd name="T10" fmla="*/ 195 w 225"/>
                <a:gd name="T11" fmla="*/ 105 h 273"/>
                <a:gd name="T12" fmla="*/ 225 w 225"/>
                <a:gd name="T13" fmla="*/ 106 h 273"/>
                <a:gd name="T14" fmla="*/ 225 w 225"/>
                <a:gd name="T15" fmla="*/ 152 h 273"/>
                <a:gd name="T16" fmla="*/ 224 w 225"/>
                <a:gd name="T17" fmla="*/ 176 h 273"/>
                <a:gd name="T18" fmla="*/ 215 w 225"/>
                <a:gd name="T19" fmla="*/ 187 h 273"/>
                <a:gd name="T20" fmla="*/ 197 w 225"/>
                <a:gd name="T21" fmla="*/ 205 h 273"/>
                <a:gd name="T22" fmla="*/ 192 w 225"/>
                <a:gd name="T23" fmla="*/ 214 h 273"/>
                <a:gd name="T24" fmla="*/ 179 w 225"/>
                <a:gd name="T25" fmla="*/ 218 h 273"/>
                <a:gd name="T26" fmla="*/ 164 w 225"/>
                <a:gd name="T27" fmla="*/ 225 h 273"/>
                <a:gd name="T28" fmla="*/ 159 w 225"/>
                <a:gd name="T29" fmla="*/ 236 h 273"/>
                <a:gd name="T30" fmla="*/ 140 w 225"/>
                <a:gd name="T31" fmla="*/ 242 h 273"/>
                <a:gd name="T32" fmla="*/ 128 w 225"/>
                <a:gd name="T33" fmla="*/ 252 h 273"/>
                <a:gd name="T34" fmla="*/ 101 w 225"/>
                <a:gd name="T35" fmla="*/ 255 h 273"/>
                <a:gd name="T36" fmla="*/ 60 w 225"/>
                <a:gd name="T37" fmla="*/ 261 h 273"/>
                <a:gd name="T38" fmla="*/ 19 w 225"/>
                <a:gd name="T39" fmla="*/ 261 h 273"/>
                <a:gd name="T40" fmla="*/ 0 w 225"/>
                <a:gd name="T41" fmla="*/ 217 h 273"/>
                <a:gd name="T42" fmla="*/ 21 w 225"/>
                <a:gd name="T43" fmla="*/ 212 h 273"/>
                <a:gd name="T44" fmla="*/ 26 w 225"/>
                <a:gd name="T45" fmla="*/ 205 h 273"/>
                <a:gd name="T46" fmla="*/ 60 w 225"/>
                <a:gd name="T47" fmla="*/ 202 h 273"/>
                <a:gd name="T48" fmla="*/ 72 w 225"/>
                <a:gd name="T49" fmla="*/ 193 h 273"/>
                <a:gd name="T50" fmla="*/ 48 w 225"/>
                <a:gd name="T51" fmla="*/ 198 h 273"/>
                <a:gd name="T52" fmla="*/ 40 w 225"/>
                <a:gd name="T53" fmla="*/ 197 h 273"/>
                <a:gd name="T54" fmla="*/ 39 w 225"/>
                <a:gd name="T55" fmla="*/ 188 h 273"/>
                <a:gd name="T56" fmla="*/ 46 w 225"/>
                <a:gd name="T57" fmla="*/ 173 h 273"/>
                <a:gd name="T58" fmla="*/ 39 w 225"/>
                <a:gd name="T59" fmla="*/ 160 h 273"/>
                <a:gd name="T60" fmla="*/ 14 w 225"/>
                <a:gd name="T61" fmla="*/ 150 h 273"/>
                <a:gd name="T62" fmla="*/ 6 w 225"/>
                <a:gd name="T63" fmla="*/ 130 h 273"/>
                <a:gd name="T64" fmla="*/ 22 w 225"/>
                <a:gd name="T65" fmla="*/ 115 h 273"/>
                <a:gd name="T66" fmla="*/ 35 w 225"/>
                <a:gd name="T67" fmla="*/ 102 h 273"/>
                <a:gd name="T68" fmla="*/ 68 w 225"/>
                <a:gd name="T69" fmla="*/ 94 h 273"/>
                <a:gd name="T70" fmla="*/ 90 w 225"/>
                <a:gd name="T71" fmla="*/ 94 h 273"/>
                <a:gd name="T72" fmla="*/ 100 w 225"/>
                <a:gd name="T73" fmla="*/ 88 h 273"/>
                <a:gd name="T74" fmla="*/ 108 w 225"/>
                <a:gd name="T75" fmla="*/ 52 h 273"/>
                <a:gd name="T76" fmla="*/ 120 w 225"/>
                <a:gd name="T77" fmla="*/ 31 h 273"/>
                <a:gd name="T78" fmla="*/ 130 w 225"/>
                <a:gd name="T79" fmla="*/ 20 h 273"/>
                <a:gd name="T80" fmla="*/ 141 w 225"/>
                <a:gd name="T81" fmla="*/ 7 h 273"/>
                <a:gd name="T82" fmla="*/ 155 w 225"/>
                <a:gd name="T83" fmla="*/ 1 h 273"/>
                <a:gd name="T84" fmla="*/ 179 w 225"/>
                <a:gd name="T85" fmla="*/ 3 h 273"/>
                <a:gd name="T86" fmla="*/ 195 w 225"/>
                <a:gd name="T87" fmla="*/ 38 h 273"/>
                <a:gd name="T88" fmla="*/ 196 w 225"/>
                <a:gd name="T89" fmla="*/ 47 h 273"/>
                <a:gd name="T90" fmla="*/ 190 w 225"/>
                <a:gd name="T91" fmla="*/ 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3" name="Freeform 235">
              <a:extLst>
                <a:ext uri="{FF2B5EF4-FFF2-40B4-BE49-F238E27FC236}">
                  <a16:creationId xmlns:a16="http://schemas.microsoft.com/office/drawing/2014/main" id="{B9C3938D-E101-B641-861F-2A9EBEE5A9C4}"/>
                </a:ext>
              </a:extLst>
            </p:cNvPr>
            <p:cNvSpPr>
              <a:spLocks/>
            </p:cNvSpPr>
            <p:nvPr userDrawn="1">
              <p:custDataLst>
                <p:tags r:id="rId163"/>
              </p:custDataLst>
            </p:nvPr>
          </p:nvSpPr>
          <p:spPr bwMode="auto">
            <a:xfrm>
              <a:off x="7107108" y="2812164"/>
              <a:ext cx="313953" cy="354121"/>
            </a:xfrm>
            <a:custGeom>
              <a:avLst/>
              <a:gdLst>
                <a:gd name="T0" fmla="*/ 94 w 232"/>
                <a:gd name="T1" fmla="*/ 246 h 248"/>
                <a:gd name="T2" fmla="*/ 96 w 232"/>
                <a:gd name="T3" fmla="*/ 243 h 248"/>
                <a:gd name="T4" fmla="*/ 98 w 232"/>
                <a:gd name="T5" fmla="*/ 238 h 248"/>
                <a:gd name="T6" fmla="*/ 100 w 232"/>
                <a:gd name="T7" fmla="*/ 232 h 248"/>
                <a:gd name="T8" fmla="*/ 103 w 232"/>
                <a:gd name="T9" fmla="*/ 231 h 248"/>
                <a:gd name="T10" fmla="*/ 104 w 232"/>
                <a:gd name="T11" fmla="*/ 238 h 248"/>
                <a:gd name="T12" fmla="*/ 106 w 232"/>
                <a:gd name="T13" fmla="*/ 241 h 248"/>
                <a:gd name="T14" fmla="*/ 108 w 232"/>
                <a:gd name="T15" fmla="*/ 242 h 248"/>
                <a:gd name="T16" fmla="*/ 110 w 232"/>
                <a:gd name="T17" fmla="*/ 242 h 248"/>
                <a:gd name="T18" fmla="*/ 113 w 232"/>
                <a:gd name="T19" fmla="*/ 241 h 248"/>
                <a:gd name="T20" fmla="*/ 116 w 232"/>
                <a:gd name="T21" fmla="*/ 238 h 248"/>
                <a:gd name="T22" fmla="*/ 216 w 232"/>
                <a:gd name="T23" fmla="*/ 234 h 248"/>
                <a:gd name="T24" fmla="*/ 213 w 232"/>
                <a:gd name="T25" fmla="*/ 204 h 248"/>
                <a:gd name="T26" fmla="*/ 207 w 232"/>
                <a:gd name="T27" fmla="*/ 138 h 248"/>
                <a:gd name="T28" fmla="*/ 201 w 232"/>
                <a:gd name="T29" fmla="*/ 73 h 248"/>
                <a:gd name="T30" fmla="*/ 198 w 232"/>
                <a:gd name="T31" fmla="*/ 43 h 248"/>
                <a:gd name="T32" fmla="*/ 215 w 232"/>
                <a:gd name="T33" fmla="*/ 44 h 248"/>
                <a:gd name="T34" fmla="*/ 232 w 232"/>
                <a:gd name="T35" fmla="*/ 46 h 248"/>
                <a:gd name="T36" fmla="*/ 161 w 232"/>
                <a:gd name="T37" fmla="*/ 2 h 248"/>
                <a:gd name="T38" fmla="*/ 160 w 232"/>
                <a:gd name="T39" fmla="*/ 8 h 248"/>
                <a:gd name="T40" fmla="*/ 161 w 232"/>
                <a:gd name="T41" fmla="*/ 18 h 248"/>
                <a:gd name="T42" fmla="*/ 98 w 232"/>
                <a:gd name="T43" fmla="*/ 24 h 248"/>
                <a:gd name="T44" fmla="*/ 98 w 232"/>
                <a:gd name="T45" fmla="*/ 74 h 248"/>
                <a:gd name="T46" fmla="*/ 95 w 232"/>
                <a:gd name="T47" fmla="*/ 76 h 248"/>
                <a:gd name="T48" fmla="*/ 87 w 232"/>
                <a:gd name="T49" fmla="*/ 78 h 248"/>
                <a:gd name="T50" fmla="*/ 72 w 232"/>
                <a:gd name="T51" fmla="*/ 82 h 248"/>
                <a:gd name="T52" fmla="*/ 74 w 232"/>
                <a:gd name="T53" fmla="*/ 88 h 248"/>
                <a:gd name="T54" fmla="*/ 78 w 232"/>
                <a:gd name="T55" fmla="*/ 96 h 248"/>
                <a:gd name="T56" fmla="*/ 80 w 232"/>
                <a:gd name="T57" fmla="*/ 105 h 248"/>
                <a:gd name="T58" fmla="*/ 81 w 232"/>
                <a:gd name="T59" fmla="*/ 115 h 248"/>
                <a:gd name="T60" fmla="*/ 9 w 232"/>
                <a:gd name="T61" fmla="*/ 119 h 248"/>
                <a:gd name="T62" fmla="*/ 5 w 232"/>
                <a:gd name="T63" fmla="*/ 130 h 248"/>
                <a:gd name="T64" fmla="*/ 6 w 232"/>
                <a:gd name="T65" fmla="*/ 143 h 248"/>
                <a:gd name="T66" fmla="*/ 8 w 232"/>
                <a:gd name="T67" fmla="*/ 155 h 248"/>
                <a:gd name="T68" fmla="*/ 9 w 232"/>
                <a:gd name="T69" fmla="*/ 168 h 248"/>
                <a:gd name="T70" fmla="*/ 9 w 232"/>
                <a:gd name="T71" fmla="*/ 182 h 248"/>
                <a:gd name="T72" fmla="*/ 8 w 232"/>
                <a:gd name="T73" fmla="*/ 194 h 248"/>
                <a:gd name="T74" fmla="*/ 6 w 232"/>
                <a:gd name="T75" fmla="*/ 206 h 248"/>
                <a:gd name="T76" fmla="*/ 2 w 232"/>
                <a:gd name="T77" fmla="*/ 216 h 248"/>
                <a:gd name="T78" fmla="*/ 2 w 232"/>
                <a:gd name="T79" fmla="*/ 219 h 248"/>
                <a:gd name="T80" fmla="*/ 3 w 232"/>
                <a:gd name="T81" fmla="*/ 220 h 248"/>
                <a:gd name="T82" fmla="*/ 3 w 232"/>
                <a:gd name="T83" fmla="*/ 222 h 248"/>
                <a:gd name="T84" fmla="*/ 7 w 232"/>
                <a:gd name="T85" fmla="*/ 217 h 248"/>
                <a:gd name="T86" fmla="*/ 18 w 232"/>
                <a:gd name="T87" fmla="*/ 213 h 248"/>
                <a:gd name="T88" fmla="*/ 36 w 232"/>
                <a:gd name="T89" fmla="*/ 207 h 248"/>
                <a:gd name="T90" fmla="*/ 45 w 232"/>
                <a:gd name="T91" fmla="*/ 208 h 248"/>
                <a:gd name="T92" fmla="*/ 51 w 232"/>
                <a:gd name="T93" fmla="*/ 212 h 248"/>
                <a:gd name="T94" fmla="*/ 56 w 232"/>
                <a:gd name="T95" fmla="*/ 214 h 248"/>
                <a:gd name="T96" fmla="*/ 62 w 232"/>
                <a:gd name="T97" fmla="*/ 215 h 248"/>
                <a:gd name="T98" fmla="*/ 66 w 232"/>
                <a:gd name="T99" fmla="*/ 219 h 248"/>
                <a:gd name="T100" fmla="*/ 67 w 232"/>
                <a:gd name="T101" fmla="*/ 225 h 248"/>
                <a:gd name="T102" fmla="*/ 70 w 232"/>
                <a:gd name="T103" fmla="*/ 231 h 248"/>
                <a:gd name="T104" fmla="*/ 74 w 232"/>
                <a:gd name="T105" fmla="*/ 235 h 248"/>
                <a:gd name="T106" fmla="*/ 85 w 232"/>
                <a:gd name="T107" fmla="*/ 2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4" name="Freeform 236">
              <a:extLst>
                <a:ext uri="{FF2B5EF4-FFF2-40B4-BE49-F238E27FC236}">
                  <a16:creationId xmlns:a16="http://schemas.microsoft.com/office/drawing/2014/main" id="{A8496CEE-BF21-0046-8C4C-AB697F9DA589}"/>
                </a:ext>
              </a:extLst>
            </p:cNvPr>
            <p:cNvSpPr>
              <a:spLocks/>
            </p:cNvSpPr>
            <p:nvPr userDrawn="1">
              <p:custDataLst>
                <p:tags r:id="rId164"/>
              </p:custDataLst>
            </p:nvPr>
          </p:nvSpPr>
          <p:spPr bwMode="auto">
            <a:xfrm>
              <a:off x="7225858" y="2866866"/>
              <a:ext cx="424568" cy="424658"/>
            </a:xfrm>
            <a:custGeom>
              <a:avLst/>
              <a:gdLst>
                <a:gd name="T0" fmla="*/ 90 w 948"/>
                <a:gd name="T1" fmla="*/ 788 h 893"/>
                <a:gd name="T2" fmla="*/ 121 w 948"/>
                <a:gd name="T3" fmla="*/ 788 h 893"/>
                <a:gd name="T4" fmla="*/ 146 w 948"/>
                <a:gd name="T5" fmla="*/ 783 h 893"/>
                <a:gd name="T6" fmla="*/ 186 w 948"/>
                <a:gd name="T7" fmla="*/ 776 h 893"/>
                <a:gd name="T8" fmla="*/ 197 w 948"/>
                <a:gd name="T9" fmla="*/ 813 h 893"/>
                <a:gd name="T10" fmla="*/ 212 w 948"/>
                <a:gd name="T11" fmla="*/ 835 h 893"/>
                <a:gd name="T12" fmla="*/ 226 w 948"/>
                <a:gd name="T13" fmla="*/ 846 h 893"/>
                <a:gd name="T14" fmla="*/ 246 w 948"/>
                <a:gd name="T15" fmla="*/ 850 h 893"/>
                <a:gd name="T16" fmla="*/ 246 w 948"/>
                <a:gd name="T17" fmla="*/ 881 h 893"/>
                <a:gd name="T18" fmla="*/ 326 w 948"/>
                <a:gd name="T19" fmla="*/ 889 h 893"/>
                <a:gd name="T20" fmla="*/ 334 w 948"/>
                <a:gd name="T21" fmla="*/ 876 h 893"/>
                <a:gd name="T22" fmla="*/ 347 w 948"/>
                <a:gd name="T23" fmla="*/ 871 h 893"/>
                <a:gd name="T24" fmla="*/ 348 w 948"/>
                <a:gd name="T25" fmla="*/ 888 h 893"/>
                <a:gd name="T26" fmla="*/ 358 w 948"/>
                <a:gd name="T27" fmla="*/ 893 h 893"/>
                <a:gd name="T28" fmla="*/ 385 w 948"/>
                <a:gd name="T29" fmla="*/ 893 h 893"/>
                <a:gd name="T30" fmla="*/ 401 w 948"/>
                <a:gd name="T31" fmla="*/ 854 h 893"/>
                <a:gd name="T32" fmla="*/ 412 w 948"/>
                <a:gd name="T33" fmla="*/ 788 h 893"/>
                <a:gd name="T34" fmla="*/ 424 w 948"/>
                <a:gd name="T35" fmla="*/ 771 h 893"/>
                <a:gd name="T36" fmla="*/ 452 w 948"/>
                <a:gd name="T37" fmla="*/ 754 h 893"/>
                <a:gd name="T38" fmla="*/ 485 w 948"/>
                <a:gd name="T39" fmla="*/ 743 h 893"/>
                <a:gd name="T40" fmla="*/ 501 w 948"/>
                <a:gd name="T41" fmla="*/ 729 h 893"/>
                <a:gd name="T42" fmla="*/ 515 w 948"/>
                <a:gd name="T43" fmla="*/ 702 h 893"/>
                <a:gd name="T44" fmla="*/ 535 w 948"/>
                <a:gd name="T45" fmla="*/ 668 h 893"/>
                <a:gd name="T46" fmla="*/ 547 w 948"/>
                <a:gd name="T47" fmla="*/ 660 h 893"/>
                <a:gd name="T48" fmla="*/ 572 w 948"/>
                <a:gd name="T49" fmla="*/ 659 h 893"/>
                <a:gd name="T50" fmla="*/ 605 w 948"/>
                <a:gd name="T51" fmla="*/ 644 h 893"/>
                <a:gd name="T52" fmla="*/ 639 w 948"/>
                <a:gd name="T53" fmla="*/ 624 h 893"/>
                <a:gd name="T54" fmla="*/ 674 w 948"/>
                <a:gd name="T55" fmla="*/ 613 h 893"/>
                <a:gd name="T56" fmla="*/ 724 w 948"/>
                <a:gd name="T57" fmla="*/ 610 h 893"/>
                <a:gd name="T58" fmla="*/ 788 w 948"/>
                <a:gd name="T59" fmla="*/ 602 h 893"/>
                <a:gd name="T60" fmla="*/ 815 w 948"/>
                <a:gd name="T61" fmla="*/ 594 h 893"/>
                <a:gd name="T62" fmla="*/ 863 w 948"/>
                <a:gd name="T63" fmla="*/ 590 h 893"/>
                <a:gd name="T64" fmla="*/ 901 w 948"/>
                <a:gd name="T65" fmla="*/ 583 h 893"/>
                <a:gd name="T66" fmla="*/ 913 w 948"/>
                <a:gd name="T67" fmla="*/ 574 h 893"/>
                <a:gd name="T68" fmla="*/ 931 w 948"/>
                <a:gd name="T69" fmla="*/ 544 h 893"/>
                <a:gd name="T70" fmla="*/ 943 w 948"/>
                <a:gd name="T71" fmla="*/ 504 h 893"/>
                <a:gd name="T72" fmla="*/ 948 w 948"/>
                <a:gd name="T73" fmla="*/ 461 h 893"/>
                <a:gd name="T74" fmla="*/ 947 w 948"/>
                <a:gd name="T75" fmla="*/ 421 h 893"/>
                <a:gd name="T76" fmla="*/ 943 w 948"/>
                <a:gd name="T77" fmla="*/ 363 h 893"/>
                <a:gd name="T78" fmla="*/ 922 w 948"/>
                <a:gd name="T79" fmla="*/ 356 h 893"/>
                <a:gd name="T80" fmla="*/ 862 w 948"/>
                <a:gd name="T81" fmla="*/ 322 h 893"/>
                <a:gd name="T82" fmla="*/ 794 w 948"/>
                <a:gd name="T83" fmla="*/ 278 h 893"/>
                <a:gd name="T84" fmla="*/ 738 w 948"/>
                <a:gd name="T85" fmla="*/ 216 h 893"/>
                <a:gd name="T86" fmla="*/ 412 w 948"/>
                <a:gd name="T87" fmla="*/ 12 h 893"/>
                <a:gd name="T88" fmla="*/ 348 w 948"/>
                <a:gd name="T89" fmla="*/ 102 h 893"/>
                <a:gd name="T90" fmla="*/ 379 w 948"/>
                <a:gd name="T91" fmla="*/ 405 h 893"/>
                <a:gd name="T92" fmla="*/ 392 w 948"/>
                <a:gd name="T93" fmla="*/ 565 h 893"/>
                <a:gd name="T94" fmla="*/ 93 w 948"/>
                <a:gd name="T95" fmla="*/ 591 h 893"/>
                <a:gd name="T96" fmla="*/ 79 w 948"/>
                <a:gd name="T97" fmla="*/ 606 h 893"/>
                <a:gd name="T98" fmla="*/ 67 w 948"/>
                <a:gd name="T99" fmla="*/ 610 h 893"/>
                <a:gd name="T100" fmla="*/ 57 w 948"/>
                <a:gd name="T101" fmla="*/ 607 h 893"/>
                <a:gd name="T102" fmla="*/ 49 w 948"/>
                <a:gd name="T103" fmla="*/ 591 h 893"/>
                <a:gd name="T104" fmla="*/ 40 w 948"/>
                <a:gd name="T105" fmla="*/ 581 h 893"/>
                <a:gd name="T106" fmla="*/ 29 w 948"/>
                <a:gd name="T107" fmla="*/ 605 h 893"/>
                <a:gd name="T108" fmla="*/ 15 w 948"/>
                <a:gd name="T109" fmla="*/ 623 h 893"/>
                <a:gd name="T110" fmla="*/ 67 w 948"/>
                <a:gd name="T111" fmla="*/ 733 h 893"/>
                <a:gd name="T112" fmla="*/ 61 w 948"/>
                <a:gd name="T113" fmla="*/ 748 h 893"/>
                <a:gd name="T114" fmla="*/ 62 w 948"/>
                <a:gd name="T115" fmla="*/ 760 h 893"/>
                <a:gd name="T116" fmla="*/ 54 w 948"/>
                <a:gd name="T117" fmla="*/ 7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5" name="Freeform 237">
              <a:extLst>
                <a:ext uri="{FF2B5EF4-FFF2-40B4-BE49-F238E27FC236}">
                  <a16:creationId xmlns:a16="http://schemas.microsoft.com/office/drawing/2014/main" id="{E173AD3F-32E7-1D41-9995-2DEA53B840A6}"/>
                </a:ext>
              </a:extLst>
            </p:cNvPr>
            <p:cNvSpPr>
              <a:spLocks/>
            </p:cNvSpPr>
            <p:nvPr userDrawn="1">
              <p:custDataLst>
                <p:tags r:id="rId165"/>
              </p:custDataLst>
            </p:nvPr>
          </p:nvSpPr>
          <p:spPr bwMode="auto">
            <a:xfrm>
              <a:off x="7326713" y="2509864"/>
              <a:ext cx="505902" cy="525424"/>
            </a:xfrm>
            <a:custGeom>
              <a:avLst/>
              <a:gdLst>
                <a:gd name="T0" fmla="*/ 238 w 373"/>
                <a:gd name="T1" fmla="*/ 367 h 370"/>
                <a:gd name="T2" fmla="*/ 244 w 373"/>
                <a:gd name="T3" fmla="*/ 365 h 370"/>
                <a:gd name="T4" fmla="*/ 255 w 373"/>
                <a:gd name="T5" fmla="*/ 368 h 370"/>
                <a:gd name="T6" fmla="*/ 372 w 373"/>
                <a:gd name="T7" fmla="*/ 277 h 370"/>
                <a:gd name="T8" fmla="*/ 369 w 373"/>
                <a:gd name="T9" fmla="*/ 270 h 370"/>
                <a:gd name="T10" fmla="*/ 361 w 373"/>
                <a:gd name="T11" fmla="*/ 264 h 370"/>
                <a:gd name="T12" fmla="*/ 347 w 373"/>
                <a:gd name="T13" fmla="*/ 259 h 370"/>
                <a:gd name="T14" fmla="*/ 339 w 373"/>
                <a:gd name="T15" fmla="*/ 254 h 370"/>
                <a:gd name="T16" fmla="*/ 336 w 373"/>
                <a:gd name="T17" fmla="*/ 247 h 370"/>
                <a:gd name="T18" fmla="*/ 337 w 373"/>
                <a:gd name="T19" fmla="*/ 228 h 370"/>
                <a:gd name="T20" fmla="*/ 337 w 373"/>
                <a:gd name="T21" fmla="*/ 196 h 370"/>
                <a:gd name="T22" fmla="*/ 334 w 373"/>
                <a:gd name="T23" fmla="*/ 168 h 370"/>
                <a:gd name="T24" fmla="*/ 329 w 373"/>
                <a:gd name="T25" fmla="*/ 155 h 370"/>
                <a:gd name="T26" fmla="*/ 323 w 373"/>
                <a:gd name="T27" fmla="*/ 142 h 370"/>
                <a:gd name="T28" fmla="*/ 315 w 373"/>
                <a:gd name="T29" fmla="*/ 109 h 370"/>
                <a:gd name="T30" fmla="*/ 306 w 373"/>
                <a:gd name="T31" fmla="*/ 90 h 370"/>
                <a:gd name="T32" fmla="*/ 297 w 373"/>
                <a:gd name="T33" fmla="*/ 78 h 370"/>
                <a:gd name="T34" fmla="*/ 300 w 373"/>
                <a:gd name="T35" fmla="*/ 63 h 370"/>
                <a:gd name="T36" fmla="*/ 301 w 373"/>
                <a:gd name="T37" fmla="*/ 43 h 370"/>
                <a:gd name="T38" fmla="*/ 302 w 373"/>
                <a:gd name="T39" fmla="*/ 23 h 370"/>
                <a:gd name="T40" fmla="*/ 310 w 373"/>
                <a:gd name="T41" fmla="*/ 7 h 370"/>
                <a:gd name="T42" fmla="*/ 302 w 373"/>
                <a:gd name="T43" fmla="*/ 6 h 370"/>
                <a:gd name="T44" fmla="*/ 278 w 373"/>
                <a:gd name="T45" fmla="*/ 12 h 370"/>
                <a:gd name="T46" fmla="*/ 245 w 373"/>
                <a:gd name="T47" fmla="*/ 12 h 370"/>
                <a:gd name="T48" fmla="*/ 206 w 373"/>
                <a:gd name="T49" fmla="*/ 14 h 370"/>
                <a:gd name="T50" fmla="*/ 168 w 373"/>
                <a:gd name="T51" fmla="*/ 24 h 370"/>
                <a:gd name="T52" fmla="*/ 145 w 373"/>
                <a:gd name="T53" fmla="*/ 32 h 370"/>
                <a:gd name="T54" fmla="*/ 124 w 373"/>
                <a:gd name="T55" fmla="*/ 44 h 370"/>
                <a:gd name="T56" fmla="*/ 123 w 373"/>
                <a:gd name="T57" fmla="*/ 52 h 370"/>
                <a:gd name="T58" fmla="*/ 131 w 373"/>
                <a:gd name="T59" fmla="*/ 89 h 370"/>
                <a:gd name="T60" fmla="*/ 134 w 373"/>
                <a:gd name="T61" fmla="*/ 93 h 370"/>
                <a:gd name="T62" fmla="*/ 141 w 373"/>
                <a:gd name="T63" fmla="*/ 98 h 370"/>
                <a:gd name="T64" fmla="*/ 142 w 373"/>
                <a:gd name="T65" fmla="*/ 102 h 370"/>
                <a:gd name="T66" fmla="*/ 139 w 373"/>
                <a:gd name="T67" fmla="*/ 107 h 370"/>
                <a:gd name="T68" fmla="*/ 128 w 373"/>
                <a:gd name="T69" fmla="*/ 107 h 370"/>
                <a:gd name="T70" fmla="*/ 106 w 373"/>
                <a:gd name="T71" fmla="*/ 113 h 370"/>
                <a:gd name="T72" fmla="*/ 95 w 373"/>
                <a:gd name="T73" fmla="*/ 122 h 370"/>
                <a:gd name="T74" fmla="*/ 90 w 373"/>
                <a:gd name="T75" fmla="*/ 131 h 370"/>
                <a:gd name="T76" fmla="*/ 82 w 373"/>
                <a:gd name="T77" fmla="*/ 137 h 370"/>
                <a:gd name="T78" fmla="*/ 66 w 373"/>
                <a:gd name="T79" fmla="*/ 150 h 370"/>
                <a:gd name="T80" fmla="*/ 51 w 373"/>
                <a:gd name="T81" fmla="*/ 158 h 370"/>
                <a:gd name="T82" fmla="*/ 31 w 373"/>
                <a:gd name="T83" fmla="*/ 160 h 370"/>
                <a:gd name="T84" fmla="*/ 20 w 373"/>
                <a:gd name="T85" fmla="*/ 164 h 370"/>
                <a:gd name="T86" fmla="*/ 8 w 373"/>
                <a:gd name="T87" fmla="*/ 174 h 370"/>
                <a:gd name="T88" fmla="*/ 0 w 373"/>
                <a:gd name="T89" fmla="*/ 200 h 370"/>
                <a:gd name="T90" fmla="*/ 179 w 373"/>
                <a:gd name="T91" fmla="*/ 331 h 370"/>
                <a:gd name="T92" fmla="*/ 201 w 373"/>
                <a:gd name="T93" fmla="*/ 352 h 370"/>
                <a:gd name="T94" fmla="*/ 229 w 373"/>
                <a:gd name="T95" fmla="*/ 36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6" name="Freeform 238">
              <a:extLst>
                <a:ext uri="{FF2B5EF4-FFF2-40B4-BE49-F238E27FC236}">
                  <a16:creationId xmlns:a16="http://schemas.microsoft.com/office/drawing/2014/main" id="{8931C3DB-7FE9-FC44-AC34-C86299130353}"/>
                </a:ext>
              </a:extLst>
            </p:cNvPr>
            <p:cNvSpPr>
              <a:spLocks/>
            </p:cNvSpPr>
            <p:nvPr userDrawn="1">
              <p:custDataLst>
                <p:tags r:id="rId166"/>
              </p:custDataLst>
            </p:nvPr>
          </p:nvSpPr>
          <p:spPr bwMode="auto">
            <a:xfrm>
              <a:off x="7774055" y="2632224"/>
              <a:ext cx="393661" cy="395867"/>
            </a:xfrm>
            <a:custGeom>
              <a:avLst/>
              <a:gdLst>
                <a:gd name="T0" fmla="*/ 36 w 877"/>
                <a:gd name="T1" fmla="*/ 141 h 826"/>
                <a:gd name="T2" fmla="*/ 46 w 877"/>
                <a:gd name="T3" fmla="*/ 109 h 826"/>
                <a:gd name="T4" fmla="*/ 46 w 877"/>
                <a:gd name="T5" fmla="*/ 70 h 826"/>
                <a:gd name="T6" fmla="*/ 61 w 877"/>
                <a:gd name="T7" fmla="*/ 64 h 826"/>
                <a:gd name="T8" fmla="*/ 89 w 877"/>
                <a:gd name="T9" fmla="*/ 55 h 826"/>
                <a:gd name="T10" fmla="*/ 99 w 877"/>
                <a:gd name="T11" fmla="*/ 20 h 826"/>
                <a:gd name="T12" fmla="*/ 168 w 877"/>
                <a:gd name="T13" fmla="*/ 6 h 826"/>
                <a:gd name="T14" fmla="*/ 242 w 877"/>
                <a:gd name="T15" fmla="*/ 24 h 826"/>
                <a:gd name="T16" fmla="*/ 273 w 877"/>
                <a:gd name="T17" fmla="*/ 43 h 826"/>
                <a:gd name="T18" fmla="*/ 285 w 877"/>
                <a:gd name="T19" fmla="*/ 78 h 826"/>
                <a:gd name="T20" fmla="*/ 295 w 877"/>
                <a:gd name="T21" fmla="*/ 101 h 826"/>
                <a:gd name="T22" fmla="*/ 325 w 877"/>
                <a:gd name="T23" fmla="*/ 110 h 826"/>
                <a:gd name="T24" fmla="*/ 363 w 877"/>
                <a:gd name="T25" fmla="*/ 109 h 826"/>
                <a:gd name="T26" fmla="*/ 421 w 877"/>
                <a:gd name="T27" fmla="*/ 133 h 826"/>
                <a:gd name="T28" fmla="*/ 478 w 877"/>
                <a:gd name="T29" fmla="*/ 162 h 826"/>
                <a:gd name="T30" fmla="*/ 513 w 877"/>
                <a:gd name="T31" fmla="*/ 166 h 826"/>
                <a:gd name="T32" fmla="*/ 538 w 877"/>
                <a:gd name="T33" fmla="*/ 158 h 826"/>
                <a:gd name="T34" fmla="*/ 549 w 877"/>
                <a:gd name="T35" fmla="*/ 126 h 826"/>
                <a:gd name="T36" fmla="*/ 544 w 877"/>
                <a:gd name="T37" fmla="*/ 103 h 826"/>
                <a:gd name="T38" fmla="*/ 531 w 877"/>
                <a:gd name="T39" fmla="*/ 81 h 826"/>
                <a:gd name="T40" fmla="*/ 539 w 877"/>
                <a:gd name="T41" fmla="*/ 49 h 826"/>
                <a:gd name="T42" fmla="*/ 574 w 877"/>
                <a:gd name="T43" fmla="*/ 34 h 826"/>
                <a:gd name="T44" fmla="*/ 617 w 877"/>
                <a:gd name="T45" fmla="*/ 4 h 826"/>
                <a:gd name="T46" fmla="*/ 650 w 877"/>
                <a:gd name="T47" fmla="*/ 0 h 826"/>
                <a:gd name="T48" fmla="*/ 681 w 877"/>
                <a:gd name="T49" fmla="*/ 6 h 826"/>
                <a:gd name="T50" fmla="*/ 695 w 877"/>
                <a:gd name="T51" fmla="*/ 24 h 826"/>
                <a:gd name="T52" fmla="*/ 706 w 877"/>
                <a:gd name="T53" fmla="*/ 50 h 826"/>
                <a:gd name="T54" fmla="*/ 728 w 877"/>
                <a:gd name="T55" fmla="*/ 63 h 826"/>
                <a:gd name="T56" fmla="*/ 798 w 877"/>
                <a:gd name="T57" fmla="*/ 71 h 826"/>
                <a:gd name="T58" fmla="*/ 830 w 877"/>
                <a:gd name="T59" fmla="*/ 97 h 826"/>
                <a:gd name="T60" fmla="*/ 834 w 877"/>
                <a:gd name="T61" fmla="*/ 117 h 826"/>
                <a:gd name="T62" fmla="*/ 843 w 877"/>
                <a:gd name="T63" fmla="*/ 140 h 826"/>
                <a:gd name="T64" fmla="*/ 836 w 877"/>
                <a:gd name="T65" fmla="*/ 159 h 826"/>
                <a:gd name="T66" fmla="*/ 824 w 877"/>
                <a:gd name="T67" fmla="*/ 170 h 826"/>
                <a:gd name="T68" fmla="*/ 829 w 877"/>
                <a:gd name="T69" fmla="*/ 207 h 826"/>
                <a:gd name="T70" fmla="*/ 858 w 877"/>
                <a:gd name="T71" fmla="*/ 245 h 826"/>
                <a:gd name="T72" fmla="*/ 876 w 877"/>
                <a:gd name="T73" fmla="*/ 687 h 826"/>
                <a:gd name="T74" fmla="*/ 877 w 877"/>
                <a:gd name="T75" fmla="*/ 741 h 826"/>
                <a:gd name="T76" fmla="*/ 870 w 877"/>
                <a:gd name="T77" fmla="*/ 775 h 826"/>
                <a:gd name="T78" fmla="*/ 848 w 877"/>
                <a:gd name="T79" fmla="*/ 783 h 826"/>
                <a:gd name="T80" fmla="*/ 830 w 877"/>
                <a:gd name="T81" fmla="*/ 804 h 826"/>
                <a:gd name="T82" fmla="*/ 366 w 877"/>
                <a:gd name="T83" fmla="*/ 593 h 826"/>
                <a:gd name="T84" fmla="*/ 331 w 877"/>
                <a:gd name="T85" fmla="*/ 607 h 826"/>
                <a:gd name="T86" fmla="*/ 292 w 877"/>
                <a:gd name="T87" fmla="*/ 626 h 826"/>
                <a:gd name="T88" fmla="*/ 263 w 877"/>
                <a:gd name="T89" fmla="*/ 627 h 826"/>
                <a:gd name="T90" fmla="*/ 230 w 877"/>
                <a:gd name="T91" fmla="*/ 609 h 826"/>
                <a:gd name="T92" fmla="*/ 193 w 877"/>
                <a:gd name="T93" fmla="*/ 586 h 826"/>
                <a:gd name="T94" fmla="*/ 152 w 877"/>
                <a:gd name="T95" fmla="*/ 578 h 826"/>
                <a:gd name="T96" fmla="*/ 138 w 877"/>
                <a:gd name="T97" fmla="*/ 577 h 826"/>
                <a:gd name="T98" fmla="*/ 130 w 877"/>
                <a:gd name="T99" fmla="*/ 553 h 826"/>
                <a:gd name="T100" fmla="*/ 109 w 877"/>
                <a:gd name="T101" fmla="*/ 535 h 826"/>
                <a:gd name="T102" fmla="*/ 63 w 877"/>
                <a:gd name="T103" fmla="*/ 517 h 826"/>
                <a:gd name="T104" fmla="*/ 28 w 877"/>
                <a:gd name="T105" fmla="*/ 499 h 826"/>
                <a:gd name="T106" fmla="*/ 16 w 877"/>
                <a:gd name="T107" fmla="*/ 482 h 826"/>
                <a:gd name="T108" fmla="*/ 14 w 877"/>
                <a:gd name="T109" fmla="*/ 439 h 826"/>
                <a:gd name="T110" fmla="*/ 19 w 877"/>
                <a:gd name="T111" fmla="*/ 352 h 826"/>
                <a:gd name="T112" fmla="*/ 17 w 877"/>
                <a:gd name="T113" fmla="*/ 258 h 826"/>
                <a:gd name="T114" fmla="*/ 4 w 877"/>
                <a:gd name="T115" fmla="*/ 20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7" name="Freeform 239">
              <a:extLst>
                <a:ext uri="{FF2B5EF4-FFF2-40B4-BE49-F238E27FC236}">
                  <a16:creationId xmlns:a16="http://schemas.microsoft.com/office/drawing/2014/main" id="{84B0B00F-7BDA-0B4D-8314-05CFBD832331}"/>
                </a:ext>
              </a:extLst>
            </p:cNvPr>
            <p:cNvSpPr>
              <a:spLocks/>
            </p:cNvSpPr>
            <p:nvPr userDrawn="1">
              <p:custDataLst>
                <p:tags r:id="rId167"/>
              </p:custDataLst>
            </p:nvPr>
          </p:nvSpPr>
          <p:spPr bwMode="auto">
            <a:xfrm>
              <a:off x="7725254" y="2509864"/>
              <a:ext cx="95976" cy="214488"/>
            </a:xfrm>
            <a:custGeom>
              <a:avLst/>
              <a:gdLst>
                <a:gd name="T0" fmla="*/ 103 w 206"/>
                <a:gd name="T1" fmla="*/ 441 h 455"/>
                <a:gd name="T2" fmla="*/ 125 w 206"/>
                <a:gd name="T3" fmla="*/ 420 h 455"/>
                <a:gd name="T4" fmla="*/ 140 w 206"/>
                <a:gd name="T5" fmla="*/ 404 h 455"/>
                <a:gd name="T6" fmla="*/ 147 w 206"/>
                <a:gd name="T7" fmla="*/ 390 h 455"/>
                <a:gd name="T8" fmla="*/ 152 w 206"/>
                <a:gd name="T9" fmla="*/ 373 h 455"/>
                <a:gd name="T10" fmla="*/ 154 w 206"/>
                <a:gd name="T11" fmla="*/ 352 h 455"/>
                <a:gd name="T12" fmla="*/ 153 w 206"/>
                <a:gd name="T13" fmla="*/ 335 h 455"/>
                <a:gd name="T14" fmla="*/ 156 w 206"/>
                <a:gd name="T15" fmla="*/ 331 h 455"/>
                <a:gd name="T16" fmla="*/ 168 w 206"/>
                <a:gd name="T17" fmla="*/ 329 h 455"/>
                <a:gd name="T18" fmla="*/ 185 w 206"/>
                <a:gd name="T19" fmla="*/ 325 h 455"/>
                <a:gd name="T20" fmla="*/ 196 w 206"/>
                <a:gd name="T21" fmla="*/ 318 h 455"/>
                <a:gd name="T22" fmla="*/ 203 w 206"/>
                <a:gd name="T23" fmla="*/ 304 h 455"/>
                <a:gd name="T24" fmla="*/ 206 w 206"/>
                <a:gd name="T25" fmla="*/ 280 h 455"/>
                <a:gd name="T26" fmla="*/ 202 w 206"/>
                <a:gd name="T27" fmla="*/ 265 h 455"/>
                <a:gd name="T28" fmla="*/ 193 w 206"/>
                <a:gd name="T29" fmla="*/ 264 h 455"/>
                <a:gd name="T30" fmla="*/ 177 w 206"/>
                <a:gd name="T31" fmla="*/ 256 h 455"/>
                <a:gd name="T32" fmla="*/ 155 w 206"/>
                <a:gd name="T33" fmla="*/ 242 h 455"/>
                <a:gd name="T34" fmla="*/ 140 w 206"/>
                <a:gd name="T35" fmla="*/ 231 h 455"/>
                <a:gd name="T36" fmla="*/ 130 w 206"/>
                <a:gd name="T37" fmla="*/ 228 h 455"/>
                <a:gd name="T38" fmla="*/ 119 w 206"/>
                <a:gd name="T39" fmla="*/ 222 h 455"/>
                <a:gd name="T40" fmla="*/ 101 w 206"/>
                <a:gd name="T41" fmla="*/ 212 h 455"/>
                <a:gd name="T42" fmla="*/ 95 w 206"/>
                <a:gd name="T43" fmla="*/ 206 h 455"/>
                <a:gd name="T44" fmla="*/ 95 w 206"/>
                <a:gd name="T45" fmla="*/ 199 h 455"/>
                <a:gd name="T46" fmla="*/ 104 w 206"/>
                <a:gd name="T47" fmla="*/ 181 h 455"/>
                <a:gd name="T48" fmla="*/ 119 w 206"/>
                <a:gd name="T49" fmla="*/ 158 h 455"/>
                <a:gd name="T50" fmla="*/ 134 w 206"/>
                <a:gd name="T51" fmla="*/ 140 h 455"/>
                <a:gd name="T52" fmla="*/ 136 w 206"/>
                <a:gd name="T53" fmla="*/ 129 h 455"/>
                <a:gd name="T54" fmla="*/ 126 w 206"/>
                <a:gd name="T55" fmla="*/ 116 h 455"/>
                <a:gd name="T56" fmla="*/ 115 w 206"/>
                <a:gd name="T57" fmla="*/ 105 h 455"/>
                <a:gd name="T58" fmla="*/ 108 w 206"/>
                <a:gd name="T59" fmla="*/ 93 h 455"/>
                <a:gd name="T60" fmla="*/ 107 w 206"/>
                <a:gd name="T61" fmla="*/ 84 h 455"/>
                <a:gd name="T62" fmla="*/ 111 w 206"/>
                <a:gd name="T63" fmla="*/ 78 h 455"/>
                <a:gd name="T64" fmla="*/ 116 w 206"/>
                <a:gd name="T65" fmla="*/ 72 h 455"/>
                <a:gd name="T66" fmla="*/ 123 w 206"/>
                <a:gd name="T67" fmla="*/ 69 h 455"/>
                <a:gd name="T68" fmla="*/ 126 w 206"/>
                <a:gd name="T69" fmla="*/ 37 h 455"/>
                <a:gd name="T70" fmla="*/ 110 w 206"/>
                <a:gd name="T71" fmla="*/ 32 h 455"/>
                <a:gd name="T72" fmla="*/ 87 w 206"/>
                <a:gd name="T73" fmla="*/ 21 h 455"/>
                <a:gd name="T74" fmla="*/ 53 w 206"/>
                <a:gd name="T75" fmla="*/ 0 h 455"/>
                <a:gd name="T76" fmla="*/ 47 w 206"/>
                <a:gd name="T77" fmla="*/ 11 h 455"/>
                <a:gd name="T78" fmla="*/ 34 w 206"/>
                <a:gd name="T79" fmla="*/ 44 h 455"/>
                <a:gd name="T80" fmla="*/ 28 w 206"/>
                <a:gd name="T81" fmla="*/ 70 h 455"/>
                <a:gd name="T82" fmla="*/ 22 w 206"/>
                <a:gd name="T83" fmla="*/ 99 h 455"/>
                <a:gd name="T84" fmla="*/ 20 w 206"/>
                <a:gd name="T85" fmla="*/ 133 h 455"/>
                <a:gd name="T86" fmla="*/ 20 w 206"/>
                <a:gd name="T87" fmla="*/ 172 h 455"/>
                <a:gd name="T88" fmla="*/ 12 w 206"/>
                <a:gd name="T89" fmla="*/ 188 h 455"/>
                <a:gd name="T90" fmla="*/ 8 w 206"/>
                <a:gd name="T91" fmla="*/ 206 h 455"/>
                <a:gd name="T92" fmla="*/ 0 w 206"/>
                <a:gd name="T93" fmla="*/ 235 h 455"/>
                <a:gd name="T94" fmla="*/ 22 w 206"/>
                <a:gd name="T95" fmla="*/ 259 h 455"/>
                <a:gd name="T96" fmla="*/ 41 w 206"/>
                <a:gd name="T97" fmla="*/ 281 h 455"/>
                <a:gd name="T98" fmla="*/ 55 w 206"/>
                <a:gd name="T99" fmla="*/ 305 h 455"/>
                <a:gd name="T100" fmla="*/ 66 w 206"/>
                <a:gd name="T101" fmla="*/ 329 h 455"/>
                <a:gd name="T102" fmla="*/ 75 w 206"/>
                <a:gd name="T103" fmla="*/ 355 h 455"/>
                <a:gd name="T104" fmla="*/ 82 w 206"/>
                <a:gd name="T105" fmla="*/ 384 h 455"/>
                <a:gd name="T106" fmla="*/ 93 w 206"/>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8" name="Freeform 240">
              <a:extLst>
                <a:ext uri="{FF2B5EF4-FFF2-40B4-BE49-F238E27FC236}">
                  <a16:creationId xmlns:a16="http://schemas.microsoft.com/office/drawing/2014/main" id="{E1E903CB-80CA-4E4F-992A-B9331238C4DD}"/>
                </a:ext>
              </a:extLst>
            </p:cNvPr>
            <p:cNvSpPr>
              <a:spLocks/>
            </p:cNvSpPr>
            <p:nvPr userDrawn="1">
              <p:custDataLst>
                <p:tags r:id="rId168"/>
              </p:custDataLst>
            </p:nvPr>
          </p:nvSpPr>
          <p:spPr bwMode="auto">
            <a:xfrm>
              <a:off x="7092469" y="2792010"/>
              <a:ext cx="237498" cy="195774"/>
            </a:xfrm>
            <a:custGeom>
              <a:avLst/>
              <a:gdLst>
                <a:gd name="T0" fmla="*/ 326 w 518"/>
                <a:gd name="T1" fmla="*/ 110 h 406"/>
                <a:gd name="T2" fmla="*/ 326 w 518"/>
                <a:gd name="T3" fmla="*/ 259 h 406"/>
                <a:gd name="T4" fmla="*/ 315 w 518"/>
                <a:gd name="T5" fmla="*/ 264 h 406"/>
                <a:gd name="T6" fmla="*/ 291 w 518"/>
                <a:gd name="T7" fmla="*/ 271 h 406"/>
                <a:gd name="T8" fmla="*/ 246 w 518"/>
                <a:gd name="T9" fmla="*/ 283 h 406"/>
                <a:gd name="T10" fmla="*/ 253 w 518"/>
                <a:gd name="T11" fmla="*/ 302 h 406"/>
                <a:gd name="T12" fmla="*/ 265 w 518"/>
                <a:gd name="T13" fmla="*/ 326 h 406"/>
                <a:gd name="T14" fmla="*/ 269 w 518"/>
                <a:gd name="T15" fmla="*/ 353 h 406"/>
                <a:gd name="T16" fmla="*/ 272 w 518"/>
                <a:gd name="T17" fmla="*/ 382 h 406"/>
                <a:gd name="T18" fmla="*/ 52 w 518"/>
                <a:gd name="T19" fmla="*/ 394 h 406"/>
                <a:gd name="T20" fmla="*/ 22 w 518"/>
                <a:gd name="T21" fmla="*/ 406 h 406"/>
                <a:gd name="T22" fmla="*/ 5 w 518"/>
                <a:gd name="T23" fmla="*/ 403 h 406"/>
                <a:gd name="T24" fmla="*/ 1 w 518"/>
                <a:gd name="T25" fmla="*/ 398 h 406"/>
                <a:gd name="T26" fmla="*/ 1 w 518"/>
                <a:gd name="T27" fmla="*/ 385 h 406"/>
                <a:gd name="T28" fmla="*/ 4 w 518"/>
                <a:gd name="T29" fmla="*/ 371 h 406"/>
                <a:gd name="T30" fmla="*/ 11 w 518"/>
                <a:gd name="T31" fmla="*/ 354 h 406"/>
                <a:gd name="T32" fmla="*/ 20 w 518"/>
                <a:gd name="T33" fmla="*/ 341 h 406"/>
                <a:gd name="T34" fmla="*/ 30 w 518"/>
                <a:gd name="T35" fmla="*/ 334 h 406"/>
                <a:gd name="T36" fmla="*/ 38 w 518"/>
                <a:gd name="T37" fmla="*/ 326 h 406"/>
                <a:gd name="T38" fmla="*/ 44 w 518"/>
                <a:gd name="T39" fmla="*/ 317 h 406"/>
                <a:gd name="T40" fmla="*/ 49 w 518"/>
                <a:gd name="T41" fmla="*/ 292 h 406"/>
                <a:gd name="T42" fmla="*/ 56 w 518"/>
                <a:gd name="T43" fmla="*/ 265 h 406"/>
                <a:gd name="T44" fmla="*/ 62 w 518"/>
                <a:gd name="T45" fmla="*/ 257 h 406"/>
                <a:gd name="T46" fmla="*/ 74 w 518"/>
                <a:gd name="T47" fmla="*/ 246 h 406"/>
                <a:gd name="T48" fmla="*/ 92 w 518"/>
                <a:gd name="T49" fmla="*/ 238 h 406"/>
                <a:gd name="T50" fmla="*/ 107 w 518"/>
                <a:gd name="T51" fmla="*/ 231 h 406"/>
                <a:gd name="T52" fmla="*/ 122 w 518"/>
                <a:gd name="T53" fmla="*/ 218 h 406"/>
                <a:gd name="T54" fmla="*/ 136 w 518"/>
                <a:gd name="T55" fmla="*/ 195 h 406"/>
                <a:gd name="T56" fmla="*/ 150 w 518"/>
                <a:gd name="T57" fmla="*/ 156 h 406"/>
                <a:gd name="T58" fmla="*/ 162 w 518"/>
                <a:gd name="T59" fmla="*/ 117 h 406"/>
                <a:gd name="T60" fmla="*/ 172 w 518"/>
                <a:gd name="T61" fmla="*/ 94 h 406"/>
                <a:gd name="T62" fmla="*/ 186 w 518"/>
                <a:gd name="T63" fmla="*/ 73 h 406"/>
                <a:gd name="T64" fmla="*/ 201 w 518"/>
                <a:gd name="T65" fmla="*/ 62 h 406"/>
                <a:gd name="T66" fmla="*/ 213 w 518"/>
                <a:gd name="T67" fmla="*/ 57 h 406"/>
                <a:gd name="T68" fmla="*/ 219 w 518"/>
                <a:gd name="T69" fmla="*/ 44 h 406"/>
                <a:gd name="T70" fmla="*/ 223 w 518"/>
                <a:gd name="T71" fmla="*/ 28 h 406"/>
                <a:gd name="T72" fmla="*/ 228 w 518"/>
                <a:gd name="T73" fmla="*/ 16 h 406"/>
                <a:gd name="T74" fmla="*/ 239 w 518"/>
                <a:gd name="T75" fmla="*/ 8 h 406"/>
                <a:gd name="T76" fmla="*/ 511 w 518"/>
                <a:gd name="T77" fmla="*/ 0 h 406"/>
                <a:gd name="T78" fmla="*/ 515 w 518"/>
                <a:gd name="T79" fmla="*/ 46 h 406"/>
                <a:gd name="T80" fmla="*/ 518 w 518"/>
                <a:gd name="T81" fmla="*/ 1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9" name="Freeform 241">
              <a:extLst>
                <a:ext uri="{FF2B5EF4-FFF2-40B4-BE49-F238E27FC236}">
                  <a16:creationId xmlns:a16="http://schemas.microsoft.com/office/drawing/2014/main" id="{50BB13BD-F7D6-334E-B365-7AD0F36B78FF}"/>
                </a:ext>
              </a:extLst>
            </p:cNvPr>
            <p:cNvSpPr>
              <a:spLocks/>
            </p:cNvSpPr>
            <p:nvPr userDrawn="1">
              <p:custDataLst>
                <p:tags r:id="rId169"/>
              </p:custDataLst>
            </p:nvPr>
          </p:nvSpPr>
          <p:spPr bwMode="auto">
            <a:xfrm>
              <a:off x="7059934" y="1710933"/>
              <a:ext cx="195204" cy="84930"/>
            </a:xfrm>
            <a:custGeom>
              <a:avLst/>
              <a:gdLst>
                <a:gd name="T0" fmla="*/ 34 w 446"/>
                <a:gd name="T1" fmla="*/ 61 h 178"/>
                <a:gd name="T2" fmla="*/ 41 w 446"/>
                <a:gd name="T3" fmla="*/ 42 h 178"/>
                <a:gd name="T4" fmla="*/ 68 w 446"/>
                <a:gd name="T5" fmla="*/ 37 h 178"/>
                <a:gd name="T6" fmla="*/ 80 w 446"/>
                <a:gd name="T7" fmla="*/ 18 h 178"/>
                <a:gd name="T8" fmla="*/ 72 w 446"/>
                <a:gd name="T9" fmla="*/ 14 h 178"/>
                <a:gd name="T10" fmla="*/ 60 w 446"/>
                <a:gd name="T11" fmla="*/ 0 h 178"/>
                <a:gd name="T12" fmla="*/ 85 w 446"/>
                <a:gd name="T13" fmla="*/ 10 h 178"/>
                <a:gd name="T14" fmla="*/ 108 w 446"/>
                <a:gd name="T15" fmla="*/ 39 h 178"/>
                <a:gd name="T16" fmla="*/ 125 w 446"/>
                <a:gd name="T17" fmla="*/ 62 h 178"/>
                <a:gd name="T18" fmla="*/ 139 w 446"/>
                <a:gd name="T19" fmla="*/ 67 h 178"/>
                <a:gd name="T20" fmla="*/ 157 w 446"/>
                <a:gd name="T21" fmla="*/ 63 h 178"/>
                <a:gd name="T22" fmla="*/ 181 w 446"/>
                <a:gd name="T23" fmla="*/ 45 h 178"/>
                <a:gd name="T24" fmla="*/ 205 w 446"/>
                <a:gd name="T25" fmla="*/ 23 h 178"/>
                <a:gd name="T26" fmla="*/ 220 w 446"/>
                <a:gd name="T27" fmla="*/ 31 h 178"/>
                <a:gd name="T28" fmla="*/ 359 w 446"/>
                <a:gd name="T29" fmla="*/ 11 h 178"/>
                <a:gd name="T30" fmla="*/ 376 w 446"/>
                <a:gd name="T31" fmla="*/ 23 h 178"/>
                <a:gd name="T32" fmla="*/ 396 w 446"/>
                <a:gd name="T33" fmla="*/ 22 h 178"/>
                <a:gd name="T34" fmla="*/ 413 w 446"/>
                <a:gd name="T35" fmla="*/ 37 h 178"/>
                <a:gd name="T36" fmla="*/ 415 w 446"/>
                <a:gd name="T37" fmla="*/ 43 h 178"/>
                <a:gd name="T38" fmla="*/ 429 w 446"/>
                <a:gd name="T39" fmla="*/ 54 h 178"/>
                <a:gd name="T40" fmla="*/ 443 w 446"/>
                <a:gd name="T41" fmla="*/ 68 h 178"/>
                <a:gd name="T42" fmla="*/ 446 w 446"/>
                <a:gd name="T43" fmla="*/ 80 h 178"/>
                <a:gd name="T44" fmla="*/ 438 w 446"/>
                <a:gd name="T45" fmla="*/ 96 h 178"/>
                <a:gd name="T46" fmla="*/ 413 w 446"/>
                <a:gd name="T47" fmla="*/ 111 h 178"/>
                <a:gd name="T48" fmla="*/ 397 w 446"/>
                <a:gd name="T49" fmla="*/ 120 h 178"/>
                <a:gd name="T50" fmla="*/ 366 w 446"/>
                <a:gd name="T51" fmla="*/ 123 h 178"/>
                <a:gd name="T52" fmla="*/ 300 w 446"/>
                <a:gd name="T53" fmla="*/ 146 h 178"/>
                <a:gd name="T54" fmla="*/ 234 w 446"/>
                <a:gd name="T55" fmla="*/ 171 h 178"/>
                <a:gd name="T56" fmla="*/ 199 w 446"/>
                <a:gd name="T57" fmla="*/ 178 h 178"/>
                <a:gd name="T58" fmla="*/ 177 w 446"/>
                <a:gd name="T59" fmla="*/ 174 h 178"/>
                <a:gd name="T60" fmla="*/ 172 w 446"/>
                <a:gd name="T61" fmla="*/ 164 h 178"/>
                <a:gd name="T62" fmla="*/ 170 w 446"/>
                <a:gd name="T63" fmla="*/ 161 h 178"/>
                <a:gd name="T64" fmla="*/ 156 w 446"/>
                <a:gd name="T65" fmla="*/ 161 h 178"/>
                <a:gd name="T66" fmla="*/ 139 w 446"/>
                <a:gd name="T67" fmla="*/ 160 h 178"/>
                <a:gd name="T68" fmla="*/ 100 w 446"/>
                <a:gd name="T69" fmla="*/ 147 h 178"/>
                <a:gd name="T70" fmla="*/ 85 w 446"/>
                <a:gd name="T71" fmla="*/ 137 h 178"/>
                <a:gd name="T72" fmla="*/ 81 w 446"/>
                <a:gd name="T73" fmla="*/ 125 h 178"/>
                <a:gd name="T74" fmla="*/ 87 w 446"/>
                <a:gd name="T75" fmla="*/ 111 h 178"/>
                <a:gd name="T76" fmla="*/ 27 w 446"/>
                <a:gd name="T77" fmla="*/ 103 h 178"/>
                <a:gd name="T78" fmla="*/ 9 w 446"/>
                <a:gd name="T79" fmla="*/ 105 h 178"/>
                <a:gd name="T80" fmla="*/ 0 w 446"/>
                <a:gd name="T81" fmla="*/ 80 h 178"/>
                <a:gd name="T82" fmla="*/ 60 w 446"/>
                <a:gd name="T83" fmla="*/ 86 h 178"/>
                <a:gd name="T84" fmla="*/ 87 w 446"/>
                <a:gd name="T85" fmla="*/ 80 h 178"/>
                <a:gd name="T86" fmla="*/ 23 w 446"/>
                <a:gd name="T87" fmla="*/ 68 h 178"/>
                <a:gd name="T88" fmla="*/ 16 w 446"/>
                <a:gd name="T89" fmla="*/ 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0" name="Freeform 242">
              <a:extLst>
                <a:ext uri="{FF2B5EF4-FFF2-40B4-BE49-F238E27FC236}">
                  <a16:creationId xmlns:a16="http://schemas.microsoft.com/office/drawing/2014/main" id="{E1DB6696-E613-354B-93CC-C4E2A6E50B79}"/>
                </a:ext>
              </a:extLst>
            </p:cNvPr>
            <p:cNvSpPr>
              <a:spLocks/>
            </p:cNvSpPr>
            <p:nvPr userDrawn="1">
              <p:custDataLst>
                <p:tags r:id="rId170"/>
              </p:custDataLst>
            </p:nvPr>
          </p:nvSpPr>
          <p:spPr bwMode="auto">
            <a:xfrm>
              <a:off x="7871655" y="1949893"/>
              <a:ext cx="14640" cy="51823"/>
            </a:xfrm>
            <a:custGeom>
              <a:avLst/>
              <a:gdLst>
                <a:gd name="T0" fmla="*/ 0 w 28"/>
                <a:gd name="T1" fmla="*/ 73 h 73"/>
                <a:gd name="T2" fmla="*/ 2 w 28"/>
                <a:gd name="T3" fmla="*/ 47 h 73"/>
                <a:gd name="T4" fmla="*/ 6 w 28"/>
                <a:gd name="T5" fmla="*/ 28 h 73"/>
                <a:gd name="T6" fmla="*/ 7 w 28"/>
                <a:gd name="T7" fmla="*/ 20 h 73"/>
                <a:gd name="T8" fmla="*/ 6 w 28"/>
                <a:gd name="T9" fmla="*/ 13 h 73"/>
                <a:gd name="T10" fmla="*/ 4 w 28"/>
                <a:gd name="T11" fmla="*/ 7 h 73"/>
                <a:gd name="T12" fmla="*/ 0 w 28"/>
                <a:gd name="T13" fmla="*/ 0 h 73"/>
                <a:gd name="T14" fmla="*/ 28 w 28"/>
                <a:gd name="T15" fmla="*/ 0 h 73"/>
                <a:gd name="T16" fmla="*/ 22 w 28"/>
                <a:gd name="T17" fmla="*/ 16 h 73"/>
                <a:gd name="T18" fmla="*/ 17 w 28"/>
                <a:gd name="T19" fmla="*/ 30 h 73"/>
                <a:gd name="T20" fmla="*/ 12 w 28"/>
                <a:gd name="T21" fmla="*/ 43 h 73"/>
                <a:gd name="T22" fmla="*/ 7 w 28"/>
                <a:gd name="T23" fmla="*/ 55 h 73"/>
                <a:gd name="T24" fmla="*/ 0 w 28"/>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1" name="Freeform 243">
              <a:extLst>
                <a:ext uri="{FF2B5EF4-FFF2-40B4-BE49-F238E27FC236}">
                  <a16:creationId xmlns:a16="http://schemas.microsoft.com/office/drawing/2014/main" id="{50DAEEEB-B711-A14E-BC88-F55D2E9B37EB}"/>
                </a:ext>
              </a:extLst>
            </p:cNvPr>
            <p:cNvSpPr>
              <a:spLocks/>
            </p:cNvSpPr>
            <p:nvPr userDrawn="1">
              <p:custDataLst>
                <p:tags r:id="rId171"/>
              </p:custDataLst>
            </p:nvPr>
          </p:nvSpPr>
          <p:spPr bwMode="auto">
            <a:xfrm>
              <a:off x="7756160" y="1644716"/>
              <a:ext cx="240751" cy="358439"/>
            </a:xfrm>
            <a:custGeom>
              <a:avLst/>
              <a:gdLst>
                <a:gd name="T0" fmla="*/ 419 w 531"/>
                <a:gd name="T1" fmla="*/ 203 h 757"/>
                <a:gd name="T2" fmla="*/ 406 w 531"/>
                <a:gd name="T3" fmla="*/ 221 h 757"/>
                <a:gd name="T4" fmla="*/ 404 w 531"/>
                <a:gd name="T5" fmla="*/ 237 h 757"/>
                <a:gd name="T6" fmla="*/ 382 w 531"/>
                <a:gd name="T7" fmla="*/ 275 h 757"/>
                <a:gd name="T8" fmla="*/ 325 w 531"/>
                <a:gd name="T9" fmla="*/ 306 h 757"/>
                <a:gd name="T10" fmla="*/ 252 w 531"/>
                <a:gd name="T11" fmla="*/ 354 h 757"/>
                <a:gd name="T12" fmla="*/ 237 w 531"/>
                <a:gd name="T13" fmla="*/ 369 h 757"/>
                <a:gd name="T14" fmla="*/ 245 w 531"/>
                <a:gd name="T15" fmla="*/ 381 h 757"/>
                <a:gd name="T16" fmla="*/ 240 w 531"/>
                <a:gd name="T17" fmla="*/ 424 h 757"/>
                <a:gd name="T18" fmla="*/ 239 w 531"/>
                <a:gd name="T19" fmla="*/ 449 h 757"/>
                <a:gd name="T20" fmla="*/ 262 w 531"/>
                <a:gd name="T21" fmla="*/ 468 h 757"/>
                <a:gd name="T22" fmla="*/ 320 w 531"/>
                <a:gd name="T23" fmla="*/ 485 h 757"/>
                <a:gd name="T24" fmla="*/ 332 w 531"/>
                <a:gd name="T25" fmla="*/ 505 h 757"/>
                <a:gd name="T26" fmla="*/ 310 w 531"/>
                <a:gd name="T27" fmla="*/ 531 h 757"/>
                <a:gd name="T28" fmla="*/ 272 w 531"/>
                <a:gd name="T29" fmla="*/ 547 h 757"/>
                <a:gd name="T30" fmla="*/ 265 w 531"/>
                <a:gd name="T31" fmla="*/ 560 h 757"/>
                <a:gd name="T32" fmla="*/ 252 w 531"/>
                <a:gd name="T33" fmla="*/ 631 h 757"/>
                <a:gd name="T34" fmla="*/ 239 w 531"/>
                <a:gd name="T35" fmla="*/ 721 h 757"/>
                <a:gd name="T36" fmla="*/ 173 w 531"/>
                <a:gd name="T37" fmla="*/ 727 h 757"/>
                <a:gd name="T38" fmla="*/ 152 w 531"/>
                <a:gd name="T39" fmla="*/ 738 h 757"/>
                <a:gd name="T40" fmla="*/ 153 w 531"/>
                <a:gd name="T41" fmla="*/ 757 h 757"/>
                <a:gd name="T42" fmla="*/ 106 w 531"/>
                <a:gd name="T43" fmla="*/ 757 h 757"/>
                <a:gd name="T44" fmla="*/ 95 w 531"/>
                <a:gd name="T45" fmla="*/ 752 h 757"/>
                <a:gd name="T46" fmla="*/ 71 w 531"/>
                <a:gd name="T47" fmla="*/ 718 h 757"/>
                <a:gd name="T48" fmla="*/ 41 w 531"/>
                <a:gd name="T49" fmla="*/ 640 h 757"/>
                <a:gd name="T50" fmla="*/ 34 w 531"/>
                <a:gd name="T51" fmla="*/ 597 h 757"/>
                <a:gd name="T52" fmla="*/ 14 w 531"/>
                <a:gd name="T53" fmla="*/ 586 h 757"/>
                <a:gd name="T54" fmla="*/ 19 w 531"/>
                <a:gd name="T55" fmla="*/ 561 h 757"/>
                <a:gd name="T56" fmla="*/ 36 w 531"/>
                <a:gd name="T57" fmla="*/ 538 h 757"/>
                <a:gd name="T58" fmla="*/ 53 w 531"/>
                <a:gd name="T59" fmla="*/ 504 h 757"/>
                <a:gd name="T60" fmla="*/ 61 w 531"/>
                <a:gd name="T61" fmla="*/ 471 h 757"/>
                <a:gd name="T62" fmla="*/ 64 w 531"/>
                <a:gd name="T63" fmla="*/ 441 h 757"/>
                <a:gd name="T64" fmla="*/ 58 w 531"/>
                <a:gd name="T65" fmla="*/ 408 h 757"/>
                <a:gd name="T66" fmla="*/ 43 w 531"/>
                <a:gd name="T67" fmla="*/ 377 h 757"/>
                <a:gd name="T68" fmla="*/ 74 w 531"/>
                <a:gd name="T69" fmla="*/ 276 h 757"/>
                <a:gd name="T70" fmla="*/ 103 w 531"/>
                <a:gd name="T71" fmla="*/ 275 h 757"/>
                <a:gd name="T72" fmla="*/ 113 w 531"/>
                <a:gd name="T73" fmla="*/ 234 h 757"/>
                <a:gd name="T74" fmla="*/ 137 w 531"/>
                <a:gd name="T75" fmla="*/ 192 h 757"/>
                <a:gd name="T76" fmla="*/ 180 w 531"/>
                <a:gd name="T77" fmla="*/ 145 h 757"/>
                <a:gd name="T78" fmla="*/ 198 w 531"/>
                <a:gd name="T79" fmla="*/ 111 h 757"/>
                <a:gd name="T80" fmla="*/ 228 w 531"/>
                <a:gd name="T81" fmla="*/ 60 h 757"/>
                <a:gd name="T82" fmla="*/ 249 w 531"/>
                <a:gd name="T83" fmla="*/ 43 h 757"/>
                <a:gd name="T84" fmla="*/ 309 w 531"/>
                <a:gd name="T85" fmla="*/ 29 h 757"/>
                <a:gd name="T86" fmla="*/ 368 w 531"/>
                <a:gd name="T87" fmla="*/ 13 h 757"/>
                <a:gd name="T88" fmla="*/ 401 w 531"/>
                <a:gd name="T89" fmla="*/ 5 h 757"/>
                <a:gd name="T90" fmla="*/ 431 w 531"/>
                <a:gd name="T91" fmla="*/ 32 h 757"/>
                <a:gd name="T92" fmla="*/ 457 w 531"/>
                <a:gd name="T93" fmla="*/ 42 h 757"/>
                <a:gd name="T94" fmla="*/ 513 w 531"/>
                <a:gd name="T95" fmla="*/ 111 h 757"/>
                <a:gd name="T96" fmla="*/ 528 w 531"/>
                <a:gd name="T97" fmla="*/ 1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2" name="Freeform 244">
              <a:extLst>
                <a:ext uri="{FF2B5EF4-FFF2-40B4-BE49-F238E27FC236}">
                  <a16:creationId xmlns:a16="http://schemas.microsoft.com/office/drawing/2014/main" id="{3B49DE5E-8E43-F149-8630-F9DE19A1B047}"/>
                </a:ext>
              </a:extLst>
            </p:cNvPr>
            <p:cNvSpPr>
              <a:spLocks/>
            </p:cNvSpPr>
            <p:nvPr userDrawn="1">
              <p:custDataLst>
                <p:tags r:id="rId172"/>
              </p:custDataLst>
            </p:nvPr>
          </p:nvSpPr>
          <p:spPr bwMode="auto">
            <a:xfrm>
              <a:off x="7897683" y="1929740"/>
              <a:ext cx="27654" cy="51823"/>
            </a:xfrm>
            <a:custGeom>
              <a:avLst/>
              <a:gdLst>
                <a:gd name="T0" fmla="*/ 0 w 60"/>
                <a:gd name="T1" fmla="*/ 37 h 51"/>
                <a:gd name="T2" fmla="*/ 6 w 60"/>
                <a:gd name="T3" fmla="*/ 30 h 51"/>
                <a:gd name="T4" fmla="*/ 15 w 60"/>
                <a:gd name="T5" fmla="*/ 19 h 51"/>
                <a:gd name="T6" fmla="*/ 20 w 60"/>
                <a:gd name="T7" fmla="*/ 13 h 51"/>
                <a:gd name="T8" fmla="*/ 27 w 60"/>
                <a:gd name="T9" fmla="*/ 8 h 51"/>
                <a:gd name="T10" fmla="*/ 33 w 60"/>
                <a:gd name="T11" fmla="*/ 4 h 51"/>
                <a:gd name="T12" fmla="*/ 40 w 60"/>
                <a:gd name="T13" fmla="*/ 0 h 51"/>
                <a:gd name="T14" fmla="*/ 50 w 60"/>
                <a:gd name="T15" fmla="*/ 7 h 51"/>
                <a:gd name="T16" fmla="*/ 60 w 60"/>
                <a:gd name="T17" fmla="*/ 13 h 51"/>
                <a:gd name="T18" fmla="*/ 59 w 60"/>
                <a:gd name="T19" fmla="*/ 20 h 51"/>
                <a:gd name="T20" fmla="*/ 56 w 60"/>
                <a:gd name="T21" fmla="*/ 29 h 51"/>
                <a:gd name="T22" fmla="*/ 54 w 60"/>
                <a:gd name="T23" fmla="*/ 34 h 51"/>
                <a:gd name="T24" fmla="*/ 52 w 60"/>
                <a:gd name="T25" fmla="*/ 38 h 51"/>
                <a:gd name="T26" fmla="*/ 49 w 60"/>
                <a:gd name="T27" fmla="*/ 42 h 51"/>
                <a:gd name="T28" fmla="*/ 45 w 60"/>
                <a:gd name="T29" fmla="*/ 45 h 51"/>
                <a:gd name="T30" fmla="*/ 41 w 60"/>
                <a:gd name="T31" fmla="*/ 48 h 51"/>
                <a:gd name="T32" fmla="*/ 37 w 60"/>
                <a:gd name="T33" fmla="*/ 50 h 51"/>
                <a:gd name="T34" fmla="*/ 31 w 60"/>
                <a:gd name="T35" fmla="*/ 51 h 51"/>
                <a:gd name="T36" fmla="*/ 27 w 60"/>
                <a:gd name="T37" fmla="*/ 51 h 51"/>
                <a:gd name="T38" fmla="*/ 20 w 60"/>
                <a:gd name="T39" fmla="*/ 50 h 51"/>
                <a:gd name="T40" fmla="*/ 15 w 60"/>
                <a:gd name="T41" fmla="*/ 47 h 51"/>
                <a:gd name="T42" fmla="*/ 7 w 60"/>
                <a:gd name="T43" fmla="*/ 43 h 51"/>
                <a:gd name="T44" fmla="*/ 0 w 60"/>
                <a:gd name="T4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3" name="Freeform 245">
              <a:extLst>
                <a:ext uri="{FF2B5EF4-FFF2-40B4-BE49-F238E27FC236}">
                  <a16:creationId xmlns:a16="http://schemas.microsoft.com/office/drawing/2014/main" id="{499570E6-151B-4348-BFDA-269D4C62D23E}"/>
                </a:ext>
              </a:extLst>
            </p:cNvPr>
            <p:cNvSpPr>
              <a:spLocks/>
            </p:cNvSpPr>
            <p:nvPr userDrawn="1">
              <p:custDataLst>
                <p:tags r:id="rId173"/>
              </p:custDataLst>
            </p:nvPr>
          </p:nvSpPr>
          <p:spPr bwMode="auto">
            <a:xfrm>
              <a:off x="7328340" y="2076571"/>
              <a:ext cx="29281" cy="51823"/>
            </a:xfrm>
            <a:custGeom>
              <a:avLst/>
              <a:gdLst>
                <a:gd name="T0" fmla="*/ 59 w 66"/>
                <a:gd name="T1" fmla="*/ 48 h 51"/>
                <a:gd name="T2" fmla="*/ 42 w 66"/>
                <a:gd name="T3" fmla="*/ 50 h 51"/>
                <a:gd name="T4" fmla="*/ 22 w 66"/>
                <a:gd name="T5" fmla="*/ 51 h 51"/>
                <a:gd name="T6" fmla="*/ 17 w 66"/>
                <a:gd name="T7" fmla="*/ 50 h 51"/>
                <a:gd name="T8" fmla="*/ 13 w 66"/>
                <a:gd name="T9" fmla="*/ 49 h 51"/>
                <a:gd name="T10" fmla="*/ 10 w 66"/>
                <a:gd name="T11" fmla="*/ 48 h 51"/>
                <a:gd name="T12" fmla="*/ 7 w 66"/>
                <a:gd name="T13" fmla="*/ 46 h 51"/>
                <a:gd name="T14" fmla="*/ 3 w 66"/>
                <a:gd name="T15" fmla="*/ 43 h 51"/>
                <a:gd name="T16" fmla="*/ 1 w 66"/>
                <a:gd name="T17" fmla="*/ 40 h 51"/>
                <a:gd name="T18" fmla="*/ 0 w 66"/>
                <a:gd name="T19" fmla="*/ 35 h 51"/>
                <a:gd name="T20" fmla="*/ 0 w 66"/>
                <a:gd name="T21" fmla="*/ 30 h 51"/>
                <a:gd name="T22" fmla="*/ 4 w 66"/>
                <a:gd name="T23" fmla="*/ 29 h 51"/>
                <a:gd name="T24" fmla="*/ 10 w 66"/>
                <a:gd name="T25" fmla="*/ 27 h 51"/>
                <a:gd name="T26" fmla="*/ 14 w 66"/>
                <a:gd name="T27" fmla="*/ 24 h 51"/>
                <a:gd name="T28" fmla="*/ 19 w 66"/>
                <a:gd name="T29" fmla="*/ 20 h 51"/>
                <a:gd name="T30" fmla="*/ 26 w 66"/>
                <a:gd name="T31" fmla="*/ 10 h 51"/>
                <a:gd name="T32" fmla="*/ 33 w 66"/>
                <a:gd name="T33" fmla="*/ 0 h 51"/>
                <a:gd name="T34" fmla="*/ 46 w 66"/>
                <a:gd name="T35" fmla="*/ 1 h 51"/>
                <a:gd name="T36" fmla="*/ 52 w 66"/>
                <a:gd name="T37" fmla="*/ 2 h 51"/>
                <a:gd name="T38" fmla="*/ 56 w 66"/>
                <a:gd name="T39" fmla="*/ 3 h 51"/>
                <a:gd name="T40" fmla="*/ 66 w 66"/>
                <a:gd name="T41" fmla="*/ 0 h 51"/>
                <a:gd name="T42" fmla="*/ 65 w 66"/>
                <a:gd name="T43" fmla="*/ 13 h 51"/>
                <a:gd name="T44" fmla="*/ 63 w 66"/>
                <a:gd name="T45" fmla="*/ 24 h 51"/>
                <a:gd name="T46" fmla="*/ 60 w 66"/>
                <a:gd name="T47" fmla="*/ 36 h 51"/>
                <a:gd name="T48" fmla="*/ 59 w 6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4" name="Freeform 246">
              <a:extLst>
                <a:ext uri="{FF2B5EF4-FFF2-40B4-BE49-F238E27FC236}">
                  <a16:creationId xmlns:a16="http://schemas.microsoft.com/office/drawing/2014/main" id="{7F50AEAF-F8BC-2341-AE1C-F220AFBB2266}"/>
                </a:ext>
              </a:extLst>
            </p:cNvPr>
            <p:cNvSpPr>
              <a:spLocks/>
            </p:cNvSpPr>
            <p:nvPr userDrawn="1">
              <p:custDataLst>
                <p:tags r:id="rId174"/>
              </p:custDataLst>
            </p:nvPr>
          </p:nvSpPr>
          <p:spPr bwMode="auto">
            <a:xfrm>
              <a:off x="8304357" y="2555930"/>
              <a:ext cx="52054" cy="51823"/>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5" name="Freeform 247">
              <a:extLst>
                <a:ext uri="{FF2B5EF4-FFF2-40B4-BE49-F238E27FC236}">
                  <a16:creationId xmlns:a16="http://schemas.microsoft.com/office/drawing/2014/main" id="{12457CE3-42E8-8147-9564-4B47DA0B1970}"/>
                </a:ext>
              </a:extLst>
            </p:cNvPr>
            <p:cNvSpPr>
              <a:spLocks/>
            </p:cNvSpPr>
            <p:nvPr userDrawn="1">
              <p:custDataLst>
                <p:tags r:id="rId175"/>
              </p:custDataLst>
            </p:nvPr>
          </p:nvSpPr>
          <p:spPr bwMode="auto">
            <a:xfrm>
              <a:off x="7902564" y="3274250"/>
              <a:ext cx="333472" cy="221686"/>
            </a:xfrm>
            <a:custGeom>
              <a:avLst/>
              <a:gdLst>
                <a:gd name="T0" fmla="*/ 98 w 746"/>
                <a:gd name="T1" fmla="*/ 452 h 469"/>
                <a:gd name="T2" fmla="*/ 54 w 746"/>
                <a:gd name="T3" fmla="*/ 440 h 469"/>
                <a:gd name="T4" fmla="*/ 21 w 746"/>
                <a:gd name="T5" fmla="*/ 429 h 469"/>
                <a:gd name="T6" fmla="*/ 5 w 746"/>
                <a:gd name="T7" fmla="*/ 413 h 469"/>
                <a:gd name="T8" fmla="*/ 0 w 746"/>
                <a:gd name="T9" fmla="*/ 363 h 469"/>
                <a:gd name="T10" fmla="*/ 5 w 746"/>
                <a:gd name="T11" fmla="*/ 309 h 469"/>
                <a:gd name="T12" fmla="*/ 23 w 746"/>
                <a:gd name="T13" fmla="*/ 273 h 469"/>
                <a:gd name="T14" fmla="*/ 56 w 746"/>
                <a:gd name="T15" fmla="*/ 228 h 469"/>
                <a:gd name="T16" fmla="*/ 121 w 746"/>
                <a:gd name="T17" fmla="*/ 204 h 469"/>
                <a:gd name="T18" fmla="*/ 166 w 746"/>
                <a:gd name="T19" fmla="*/ 188 h 469"/>
                <a:gd name="T20" fmla="*/ 235 w 746"/>
                <a:gd name="T21" fmla="*/ 173 h 469"/>
                <a:gd name="T22" fmla="*/ 262 w 746"/>
                <a:gd name="T23" fmla="*/ 153 h 469"/>
                <a:gd name="T24" fmla="*/ 267 w 746"/>
                <a:gd name="T25" fmla="*/ 136 h 469"/>
                <a:gd name="T26" fmla="*/ 292 w 746"/>
                <a:gd name="T27" fmla="*/ 120 h 469"/>
                <a:gd name="T28" fmla="*/ 332 w 746"/>
                <a:gd name="T29" fmla="*/ 115 h 469"/>
                <a:gd name="T30" fmla="*/ 359 w 746"/>
                <a:gd name="T31" fmla="*/ 101 h 469"/>
                <a:gd name="T32" fmla="*/ 389 w 746"/>
                <a:gd name="T33" fmla="*/ 67 h 469"/>
                <a:gd name="T34" fmla="*/ 425 w 746"/>
                <a:gd name="T35" fmla="*/ 22 h 469"/>
                <a:gd name="T36" fmla="*/ 450 w 746"/>
                <a:gd name="T37" fmla="*/ 6 h 469"/>
                <a:gd name="T38" fmla="*/ 486 w 746"/>
                <a:gd name="T39" fmla="*/ 0 h 469"/>
                <a:gd name="T40" fmla="*/ 507 w 746"/>
                <a:gd name="T41" fmla="*/ 29 h 469"/>
                <a:gd name="T42" fmla="*/ 532 w 746"/>
                <a:gd name="T43" fmla="*/ 53 h 469"/>
                <a:gd name="T44" fmla="*/ 553 w 746"/>
                <a:gd name="T45" fmla="*/ 107 h 469"/>
                <a:gd name="T46" fmla="*/ 579 w 746"/>
                <a:gd name="T47" fmla="*/ 159 h 469"/>
                <a:gd name="T48" fmla="*/ 613 w 746"/>
                <a:gd name="T49" fmla="*/ 172 h 469"/>
                <a:gd name="T50" fmla="*/ 628 w 746"/>
                <a:gd name="T51" fmla="*/ 193 h 469"/>
                <a:gd name="T52" fmla="*/ 650 w 746"/>
                <a:gd name="T53" fmla="*/ 233 h 469"/>
                <a:gd name="T54" fmla="*/ 702 w 746"/>
                <a:gd name="T55" fmla="*/ 279 h 469"/>
                <a:gd name="T56" fmla="*/ 741 w 746"/>
                <a:gd name="T57" fmla="*/ 315 h 469"/>
                <a:gd name="T58" fmla="*/ 711 w 746"/>
                <a:gd name="T59" fmla="*/ 345 h 469"/>
                <a:gd name="T60" fmla="*/ 691 w 746"/>
                <a:gd name="T61" fmla="*/ 342 h 469"/>
                <a:gd name="T62" fmla="*/ 679 w 746"/>
                <a:gd name="T63" fmla="*/ 321 h 469"/>
                <a:gd name="T64" fmla="*/ 651 w 746"/>
                <a:gd name="T65" fmla="*/ 330 h 469"/>
                <a:gd name="T66" fmla="*/ 639 w 746"/>
                <a:gd name="T67" fmla="*/ 352 h 469"/>
                <a:gd name="T68" fmla="*/ 604 w 746"/>
                <a:gd name="T69" fmla="*/ 356 h 469"/>
                <a:gd name="T70" fmla="*/ 553 w 746"/>
                <a:gd name="T71" fmla="*/ 356 h 469"/>
                <a:gd name="T72" fmla="*/ 522 w 746"/>
                <a:gd name="T73" fmla="*/ 365 h 469"/>
                <a:gd name="T74" fmla="*/ 496 w 746"/>
                <a:gd name="T75" fmla="*/ 387 h 469"/>
                <a:gd name="T76" fmla="*/ 486 w 746"/>
                <a:gd name="T77" fmla="*/ 394 h 469"/>
                <a:gd name="T78" fmla="*/ 426 w 746"/>
                <a:gd name="T79" fmla="*/ 400 h 469"/>
                <a:gd name="T80" fmla="*/ 396 w 746"/>
                <a:gd name="T81" fmla="*/ 392 h 469"/>
                <a:gd name="T82" fmla="*/ 349 w 746"/>
                <a:gd name="T83" fmla="*/ 354 h 469"/>
                <a:gd name="T84" fmla="*/ 319 w 746"/>
                <a:gd name="T85" fmla="*/ 345 h 469"/>
                <a:gd name="T86" fmla="*/ 291 w 746"/>
                <a:gd name="T87" fmla="*/ 355 h 469"/>
                <a:gd name="T88" fmla="*/ 266 w 746"/>
                <a:gd name="T89" fmla="*/ 377 h 469"/>
                <a:gd name="T90" fmla="*/ 227 w 746"/>
                <a:gd name="T91" fmla="*/ 437 h 469"/>
                <a:gd name="T92" fmla="*/ 150 w 746"/>
                <a:gd name="T93" fmla="*/ 439 h 469"/>
                <a:gd name="T94" fmla="*/ 135 w 746"/>
                <a:gd name="T95" fmla="*/ 4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6" name="Freeform 248">
              <a:extLst>
                <a:ext uri="{FF2B5EF4-FFF2-40B4-BE49-F238E27FC236}">
                  <a16:creationId xmlns:a16="http://schemas.microsoft.com/office/drawing/2014/main" id="{10D0F6E1-7B0E-4143-932E-C8B16C653CF3}"/>
                </a:ext>
              </a:extLst>
            </p:cNvPr>
            <p:cNvSpPr>
              <a:spLocks/>
            </p:cNvSpPr>
            <p:nvPr userDrawn="1">
              <p:custDataLst>
                <p:tags r:id="rId176"/>
              </p:custDataLst>
            </p:nvPr>
          </p:nvSpPr>
          <p:spPr bwMode="auto">
            <a:xfrm>
              <a:off x="7837496" y="3426838"/>
              <a:ext cx="512409" cy="500952"/>
            </a:xfrm>
            <a:custGeom>
              <a:avLst/>
              <a:gdLst>
                <a:gd name="T0" fmla="*/ 902 w 1145"/>
                <a:gd name="T1" fmla="*/ 57 h 1053"/>
                <a:gd name="T2" fmla="*/ 993 w 1145"/>
                <a:gd name="T3" fmla="*/ 66 h 1053"/>
                <a:gd name="T4" fmla="*/ 1080 w 1145"/>
                <a:gd name="T5" fmla="*/ 81 h 1053"/>
                <a:gd name="T6" fmla="*/ 1126 w 1145"/>
                <a:gd name="T7" fmla="*/ 175 h 1053"/>
                <a:gd name="T8" fmla="*/ 1133 w 1145"/>
                <a:gd name="T9" fmla="*/ 211 h 1053"/>
                <a:gd name="T10" fmla="*/ 1058 w 1145"/>
                <a:gd name="T11" fmla="*/ 272 h 1053"/>
                <a:gd name="T12" fmla="*/ 1045 w 1145"/>
                <a:gd name="T13" fmla="*/ 360 h 1053"/>
                <a:gd name="T14" fmla="*/ 1003 w 1145"/>
                <a:gd name="T15" fmla="*/ 440 h 1053"/>
                <a:gd name="T16" fmla="*/ 990 w 1145"/>
                <a:gd name="T17" fmla="*/ 476 h 1053"/>
                <a:gd name="T18" fmla="*/ 1019 w 1145"/>
                <a:gd name="T19" fmla="*/ 576 h 1053"/>
                <a:gd name="T20" fmla="*/ 1026 w 1145"/>
                <a:gd name="T21" fmla="*/ 664 h 1053"/>
                <a:gd name="T22" fmla="*/ 1047 w 1145"/>
                <a:gd name="T23" fmla="*/ 731 h 1053"/>
                <a:gd name="T24" fmla="*/ 1079 w 1145"/>
                <a:gd name="T25" fmla="*/ 765 h 1053"/>
                <a:gd name="T26" fmla="*/ 1092 w 1145"/>
                <a:gd name="T27" fmla="*/ 825 h 1053"/>
                <a:gd name="T28" fmla="*/ 1040 w 1145"/>
                <a:gd name="T29" fmla="*/ 844 h 1053"/>
                <a:gd name="T30" fmla="*/ 997 w 1145"/>
                <a:gd name="T31" fmla="*/ 856 h 1053"/>
                <a:gd name="T32" fmla="*/ 960 w 1145"/>
                <a:gd name="T33" fmla="*/ 992 h 1053"/>
                <a:gd name="T34" fmla="*/ 930 w 1145"/>
                <a:gd name="T35" fmla="*/ 1026 h 1053"/>
                <a:gd name="T36" fmla="*/ 902 w 1145"/>
                <a:gd name="T37" fmla="*/ 1031 h 1053"/>
                <a:gd name="T38" fmla="*/ 840 w 1145"/>
                <a:gd name="T39" fmla="*/ 1053 h 1053"/>
                <a:gd name="T40" fmla="*/ 782 w 1145"/>
                <a:gd name="T41" fmla="*/ 1037 h 1053"/>
                <a:gd name="T42" fmla="*/ 743 w 1145"/>
                <a:gd name="T43" fmla="*/ 1014 h 1053"/>
                <a:gd name="T44" fmla="*/ 707 w 1145"/>
                <a:gd name="T45" fmla="*/ 997 h 1053"/>
                <a:gd name="T46" fmla="*/ 674 w 1145"/>
                <a:gd name="T47" fmla="*/ 986 h 1053"/>
                <a:gd name="T48" fmla="*/ 608 w 1145"/>
                <a:gd name="T49" fmla="*/ 987 h 1053"/>
                <a:gd name="T50" fmla="*/ 594 w 1145"/>
                <a:gd name="T51" fmla="*/ 942 h 1053"/>
                <a:gd name="T52" fmla="*/ 575 w 1145"/>
                <a:gd name="T53" fmla="*/ 884 h 1053"/>
                <a:gd name="T54" fmla="*/ 590 w 1145"/>
                <a:gd name="T55" fmla="*/ 846 h 1053"/>
                <a:gd name="T56" fmla="*/ 590 w 1145"/>
                <a:gd name="T57" fmla="*/ 779 h 1053"/>
                <a:gd name="T58" fmla="*/ 454 w 1145"/>
                <a:gd name="T59" fmla="*/ 755 h 1053"/>
                <a:gd name="T60" fmla="*/ 443 w 1145"/>
                <a:gd name="T61" fmla="*/ 785 h 1053"/>
                <a:gd name="T62" fmla="*/ 396 w 1145"/>
                <a:gd name="T63" fmla="*/ 817 h 1053"/>
                <a:gd name="T64" fmla="*/ 337 w 1145"/>
                <a:gd name="T65" fmla="*/ 797 h 1053"/>
                <a:gd name="T66" fmla="*/ 297 w 1145"/>
                <a:gd name="T67" fmla="*/ 708 h 1053"/>
                <a:gd name="T68" fmla="*/ 3 w 1145"/>
                <a:gd name="T69" fmla="*/ 671 h 1053"/>
                <a:gd name="T70" fmla="*/ 45 w 1145"/>
                <a:gd name="T71" fmla="*/ 667 h 1053"/>
                <a:gd name="T72" fmla="*/ 26 w 1145"/>
                <a:gd name="T73" fmla="*/ 631 h 1053"/>
                <a:gd name="T74" fmla="*/ 75 w 1145"/>
                <a:gd name="T75" fmla="*/ 615 h 1053"/>
                <a:gd name="T76" fmla="*/ 145 w 1145"/>
                <a:gd name="T77" fmla="*/ 614 h 1053"/>
                <a:gd name="T78" fmla="*/ 183 w 1145"/>
                <a:gd name="T79" fmla="*/ 620 h 1053"/>
                <a:gd name="T80" fmla="*/ 220 w 1145"/>
                <a:gd name="T81" fmla="*/ 574 h 1053"/>
                <a:gd name="T82" fmla="*/ 260 w 1145"/>
                <a:gd name="T83" fmla="*/ 555 h 1053"/>
                <a:gd name="T84" fmla="*/ 281 w 1145"/>
                <a:gd name="T85" fmla="*/ 440 h 1053"/>
                <a:gd name="T86" fmla="*/ 346 w 1145"/>
                <a:gd name="T87" fmla="*/ 370 h 1053"/>
                <a:gd name="T88" fmla="*/ 370 w 1145"/>
                <a:gd name="T89" fmla="*/ 276 h 1053"/>
                <a:gd name="T90" fmla="*/ 372 w 1145"/>
                <a:gd name="T91" fmla="*/ 180 h 1053"/>
                <a:gd name="T92" fmla="*/ 383 w 1145"/>
                <a:gd name="T93" fmla="*/ 122 h 1053"/>
                <a:gd name="T94" fmla="*/ 440 w 1145"/>
                <a:gd name="T95" fmla="*/ 35 h 1053"/>
                <a:gd name="T96" fmla="*/ 491 w 1145"/>
                <a:gd name="T97" fmla="*/ 30 h 1053"/>
                <a:gd name="T98" fmla="*/ 558 w 1145"/>
                <a:gd name="T99" fmla="*/ 77 h 1053"/>
                <a:gd name="T100" fmla="*/ 637 w 1145"/>
                <a:gd name="T101" fmla="*/ 73 h 1053"/>
                <a:gd name="T102" fmla="*/ 670 w 1145"/>
                <a:gd name="T103" fmla="*/ 44 h 1053"/>
                <a:gd name="T104" fmla="*/ 734 w 1145"/>
                <a:gd name="T105" fmla="*/ 34 h 1053"/>
                <a:gd name="T106" fmla="*/ 795 w 1145"/>
                <a:gd name="T107" fmla="*/ 17 h 1053"/>
                <a:gd name="T108" fmla="*/ 828 w 1145"/>
                <a:gd name="T109" fmla="*/ 8 h 1053"/>
                <a:gd name="T110" fmla="*/ 859 w 1145"/>
                <a:gd name="T111" fmla="*/ 24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7" name="Freeform 249">
              <a:extLst>
                <a:ext uri="{FF2B5EF4-FFF2-40B4-BE49-F238E27FC236}">
                  <a16:creationId xmlns:a16="http://schemas.microsoft.com/office/drawing/2014/main" id="{3CC58B44-8D0D-994A-84C7-A30EAAA28DB2}"/>
                </a:ext>
              </a:extLst>
            </p:cNvPr>
            <p:cNvSpPr>
              <a:spLocks/>
            </p:cNvSpPr>
            <p:nvPr userDrawn="1">
              <p:custDataLst>
                <p:tags r:id="rId177"/>
              </p:custDataLst>
            </p:nvPr>
          </p:nvSpPr>
          <p:spPr bwMode="auto">
            <a:xfrm>
              <a:off x="7772428" y="3517527"/>
              <a:ext cx="56934" cy="50383"/>
            </a:xfrm>
            <a:custGeom>
              <a:avLst/>
              <a:gdLst>
                <a:gd name="T0" fmla="*/ 120 w 125"/>
                <a:gd name="T1" fmla="*/ 0 h 81"/>
                <a:gd name="T2" fmla="*/ 121 w 125"/>
                <a:gd name="T3" fmla="*/ 27 h 81"/>
                <a:gd name="T4" fmla="*/ 124 w 125"/>
                <a:gd name="T5" fmla="*/ 46 h 81"/>
                <a:gd name="T6" fmla="*/ 125 w 125"/>
                <a:gd name="T7" fmla="*/ 53 h 81"/>
                <a:gd name="T8" fmla="*/ 125 w 125"/>
                <a:gd name="T9" fmla="*/ 59 h 81"/>
                <a:gd name="T10" fmla="*/ 125 w 125"/>
                <a:gd name="T11" fmla="*/ 65 h 81"/>
                <a:gd name="T12" fmla="*/ 123 w 125"/>
                <a:gd name="T13" fmla="*/ 69 h 81"/>
                <a:gd name="T14" fmla="*/ 119 w 125"/>
                <a:gd name="T15" fmla="*/ 72 h 81"/>
                <a:gd name="T16" fmla="*/ 112 w 125"/>
                <a:gd name="T17" fmla="*/ 74 h 81"/>
                <a:gd name="T18" fmla="*/ 103 w 125"/>
                <a:gd name="T19" fmla="*/ 76 h 81"/>
                <a:gd name="T20" fmla="*/ 91 w 125"/>
                <a:gd name="T21" fmla="*/ 77 h 81"/>
                <a:gd name="T22" fmla="*/ 57 w 125"/>
                <a:gd name="T23" fmla="*/ 79 h 81"/>
                <a:gd name="T24" fmla="*/ 7 w 125"/>
                <a:gd name="T25" fmla="*/ 81 h 81"/>
                <a:gd name="T26" fmla="*/ 5 w 125"/>
                <a:gd name="T27" fmla="*/ 79 h 81"/>
                <a:gd name="T28" fmla="*/ 3 w 125"/>
                <a:gd name="T29" fmla="*/ 72 h 81"/>
                <a:gd name="T30" fmla="*/ 1 w 125"/>
                <a:gd name="T31" fmla="*/ 59 h 81"/>
                <a:gd name="T32" fmla="*/ 0 w 125"/>
                <a:gd name="T33" fmla="*/ 43 h 81"/>
                <a:gd name="T34" fmla="*/ 0 w 125"/>
                <a:gd name="T35" fmla="*/ 37 h 81"/>
                <a:gd name="T36" fmla="*/ 1 w 125"/>
                <a:gd name="T37" fmla="*/ 31 h 81"/>
                <a:gd name="T38" fmla="*/ 2 w 125"/>
                <a:gd name="T39" fmla="*/ 25 h 81"/>
                <a:gd name="T40" fmla="*/ 4 w 125"/>
                <a:gd name="T41" fmla="*/ 20 h 81"/>
                <a:gd name="T42" fmla="*/ 8 w 125"/>
                <a:gd name="T43" fmla="*/ 15 h 81"/>
                <a:gd name="T44" fmla="*/ 11 w 125"/>
                <a:gd name="T45" fmla="*/ 10 h 81"/>
                <a:gd name="T46" fmla="*/ 14 w 125"/>
                <a:gd name="T47" fmla="*/ 5 h 81"/>
                <a:gd name="T48" fmla="*/ 20 w 125"/>
                <a:gd name="T49" fmla="*/ 0 h 81"/>
                <a:gd name="T50" fmla="*/ 120 w 125"/>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8" name="Freeform 250">
              <a:extLst>
                <a:ext uri="{FF2B5EF4-FFF2-40B4-BE49-F238E27FC236}">
                  <a16:creationId xmlns:a16="http://schemas.microsoft.com/office/drawing/2014/main" id="{9F7F416B-A530-D649-AC96-93B97D04D111}"/>
                </a:ext>
              </a:extLst>
            </p:cNvPr>
            <p:cNvSpPr>
              <a:spLocks/>
            </p:cNvSpPr>
            <p:nvPr userDrawn="1">
              <p:custDataLst>
                <p:tags r:id="rId178"/>
              </p:custDataLst>
            </p:nvPr>
          </p:nvSpPr>
          <p:spPr bwMode="auto">
            <a:xfrm>
              <a:off x="7754534" y="3517527"/>
              <a:ext cx="156163" cy="182819"/>
            </a:xfrm>
            <a:custGeom>
              <a:avLst/>
              <a:gdLst>
                <a:gd name="T0" fmla="*/ 262 w 355"/>
                <a:gd name="T1" fmla="*/ 15 h 388"/>
                <a:gd name="T2" fmla="*/ 257 w 355"/>
                <a:gd name="T3" fmla="*/ 37 h 388"/>
                <a:gd name="T4" fmla="*/ 264 w 355"/>
                <a:gd name="T5" fmla="*/ 51 h 388"/>
                <a:gd name="T6" fmla="*/ 283 w 355"/>
                <a:gd name="T7" fmla="*/ 60 h 388"/>
                <a:gd name="T8" fmla="*/ 319 w 355"/>
                <a:gd name="T9" fmla="*/ 55 h 388"/>
                <a:gd name="T10" fmla="*/ 332 w 355"/>
                <a:gd name="T11" fmla="*/ 57 h 388"/>
                <a:gd name="T12" fmla="*/ 340 w 355"/>
                <a:gd name="T13" fmla="*/ 68 h 388"/>
                <a:gd name="T14" fmla="*/ 345 w 355"/>
                <a:gd name="T15" fmla="*/ 83 h 388"/>
                <a:gd name="T16" fmla="*/ 351 w 355"/>
                <a:gd name="T17" fmla="*/ 94 h 388"/>
                <a:gd name="T18" fmla="*/ 345 w 355"/>
                <a:gd name="T19" fmla="*/ 108 h 388"/>
                <a:gd name="T20" fmla="*/ 320 w 355"/>
                <a:gd name="T21" fmla="*/ 136 h 388"/>
                <a:gd name="T22" fmla="*/ 348 w 355"/>
                <a:gd name="T23" fmla="*/ 175 h 388"/>
                <a:gd name="T24" fmla="*/ 355 w 355"/>
                <a:gd name="T25" fmla="*/ 202 h 388"/>
                <a:gd name="T26" fmla="*/ 353 w 355"/>
                <a:gd name="T27" fmla="*/ 219 h 388"/>
                <a:gd name="T28" fmla="*/ 345 w 355"/>
                <a:gd name="T29" fmla="*/ 254 h 388"/>
                <a:gd name="T30" fmla="*/ 333 w 355"/>
                <a:gd name="T31" fmla="*/ 271 h 388"/>
                <a:gd name="T32" fmla="*/ 312 w 355"/>
                <a:gd name="T33" fmla="*/ 280 h 388"/>
                <a:gd name="T34" fmla="*/ 286 w 355"/>
                <a:gd name="T35" fmla="*/ 282 h 388"/>
                <a:gd name="T36" fmla="*/ 270 w 355"/>
                <a:gd name="T37" fmla="*/ 282 h 388"/>
                <a:gd name="T38" fmla="*/ 252 w 355"/>
                <a:gd name="T39" fmla="*/ 265 h 388"/>
                <a:gd name="T40" fmla="*/ 240 w 355"/>
                <a:gd name="T41" fmla="*/ 259 h 388"/>
                <a:gd name="T42" fmla="*/ 221 w 355"/>
                <a:gd name="T43" fmla="*/ 269 h 388"/>
                <a:gd name="T44" fmla="*/ 205 w 355"/>
                <a:gd name="T45" fmla="*/ 279 h 388"/>
                <a:gd name="T46" fmla="*/ 194 w 355"/>
                <a:gd name="T47" fmla="*/ 285 h 388"/>
                <a:gd name="T48" fmla="*/ 185 w 355"/>
                <a:gd name="T49" fmla="*/ 298 h 388"/>
                <a:gd name="T50" fmla="*/ 187 w 355"/>
                <a:gd name="T51" fmla="*/ 321 h 388"/>
                <a:gd name="T52" fmla="*/ 207 w 355"/>
                <a:gd name="T53" fmla="*/ 358 h 388"/>
                <a:gd name="T54" fmla="*/ 195 w 355"/>
                <a:gd name="T55" fmla="*/ 353 h 388"/>
                <a:gd name="T56" fmla="*/ 177 w 355"/>
                <a:gd name="T57" fmla="*/ 355 h 388"/>
                <a:gd name="T58" fmla="*/ 162 w 355"/>
                <a:gd name="T59" fmla="*/ 365 h 388"/>
                <a:gd name="T60" fmla="*/ 146 w 355"/>
                <a:gd name="T61" fmla="*/ 388 h 388"/>
                <a:gd name="T62" fmla="*/ 123 w 355"/>
                <a:gd name="T63" fmla="*/ 370 h 388"/>
                <a:gd name="T64" fmla="*/ 113 w 355"/>
                <a:gd name="T65" fmla="*/ 358 h 388"/>
                <a:gd name="T66" fmla="*/ 96 w 355"/>
                <a:gd name="T67" fmla="*/ 324 h 388"/>
                <a:gd name="T68" fmla="*/ 50 w 355"/>
                <a:gd name="T69" fmla="*/ 280 h 388"/>
                <a:gd name="T70" fmla="*/ 22 w 355"/>
                <a:gd name="T71" fmla="*/ 254 h 388"/>
                <a:gd name="T72" fmla="*/ 5 w 355"/>
                <a:gd name="T73" fmla="*/ 223 h 388"/>
                <a:gd name="T74" fmla="*/ 1 w 355"/>
                <a:gd name="T75" fmla="*/ 187 h 388"/>
                <a:gd name="T76" fmla="*/ 11 w 355"/>
                <a:gd name="T77" fmla="*/ 162 h 388"/>
                <a:gd name="T78" fmla="*/ 41 w 355"/>
                <a:gd name="T79" fmla="*/ 134 h 388"/>
                <a:gd name="T80" fmla="*/ 54 w 355"/>
                <a:gd name="T81" fmla="*/ 116 h 388"/>
                <a:gd name="T82" fmla="*/ 56 w 355"/>
                <a:gd name="T83" fmla="*/ 91 h 388"/>
                <a:gd name="T84" fmla="*/ 108 w 355"/>
                <a:gd name="T85" fmla="*/ 83 h 388"/>
                <a:gd name="T86" fmla="*/ 156 w 355"/>
                <a:gd name="T87" fmla="*/ 80 h 388"/>
                <a:gd name="T88" fmla="*/ 172 w 355"/>
                <a:gd name="T89" fmla="*/ 73 h 388"/>
                <a:gd name="T90" fmla="*/ 177 w 355"/>
                <a:gd name="T91" fmla="*/ 63 h 388"/>
                <a:gd name="T92" fmla="*/ 174 w 355"/>
                <a:gd name="T93" fmla="*/ 41 h 388"/>
                <a:gd name="T94" fmla="*/ 167 w 355"/>
                <a:gd name="T9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9" name="Freeform 251">
              <a:extLst>
                <a:ext uri="{FF2B5EF4-FFF2-40B4-BE49-F238E27FC236}">
                  <a16:creationId xmlns:a16="http://schemas.microsoft.com/office/drawing/2014/main" id="{871DD95E-D92D-4341-80E5-8E07D487B713}"/>
                </a:ext>
              </a:extLst>
            </p:cNvPr>
            <p:cNvSpPr>
              <a:spLocks/>
            </p:cNvSpPr>
            <p:nvPr userDrawn="1">
              <p:custDataLst>
                <p:tags r:id="rId179"/>
              </p:custDataLst>
            </p:nvPr>
          </p:nvSpPr>
          <p:spPr bwMode="auto">
            <a:xfrm>
              <a:off x="8301104" y="3884604"/>
              <a:ext cx="266779" cy="472161"/>
            </a:xfrm>
            <a:custGeom>
              <a:avLst/>
              <a:gdLst>
                <a:gd name="T0" fmla="*/ 0 w 599"/>
                <a:gd name="T1" fmla="*/ 259 h 993"/>
                <a:gd name="T2" fmla="*/ 182 w 599"/>
                <a:gd name="T3" fmla="*/ 224 h 993"/>
                <a:gd name="T4" fmla="*/ 230 w 599"/>
                <a:gd name="T5" fmla="*/ 240 h 993"/>
                <a:gd name="T6" fmla="*/ 258 w 599"/>
                <a:gd name="T7" fmla="*/ 258 h 993"/>
                <a:gd name="T8" fmla="*/ 252 w 599"/>
                <a:gd name="T9" fmla="*/ 296 h 993"/>
                <a:gd name="T10" fmla="*/ 234 w 599"/>
                <a:gd name="T11" fmla="*/ 327 h 993"/>
                <a:gd name="T12" fmla="*/ 250 w 599"/>
                <a:gd name="T13" fmla="*/ 357 h 993"/>
                <a:gd name="T14" fmla="*/ 294 w 599"/>
                <a:gd name="T15" fmla="*/ 365 h 993"/>
                <a:gd name="T16" fmla="*/ 319 w 599"/>
                <a:gd name="T17" fmla="*/ 340 h 993"/>
                <a:gd name="T18" fmla="*/ 338 w 599"/>
                <a:gd name="T19" fmla="*/ 317 h 993"/>
                <a:gd name="T20" fmla="*/ 332 w 599"/>
                <a:gd name="T21" fmla="*/ 261 h 993"/>
                <a:gd name="T22" fmla="*/ 314 w 599"/>
                <a:gd name="T23" fmla="*/ 204 h 993"/>
                <a:gd name="T24" fmla="*/ 271 w 599"/>
                <a:gd name="T25" fmla="*/ 157 h 993"/>
                <a:gd name="T26" fmla="*/ 254 w 599"/>
                <a:gd name="T27" fmla="*/ 125 h 993"/>
                <a:gd name="T28" fmla="*/ 270 w 599"/>
                <a:gd name="T29" fmla="*/ 62 h 993"/>
                <a:gd name="T30" fmla="*/ 320 w 599"/>
                <a:gd name="T31" fmla="*/ 55 h 993"/>
                <a:gd name="T32" fmla="*/ 418 w 599"/>
                <a:gd name="T33" fmla="*/ 60 h 993"/>
                <a:gd name="T34" fmla="*/ 521 w 599"/>
                <a:gd name="T35" fmla="*/ 36 h 993"/>
                <a:gd name="T36" fmla="*/ 597 w 599"/>
                <a:gd name="T37" fmla="*/ 3 h 993"/>
                <a:gd name="T38" fmla="*/ 597 w 599"/>
                <a:gd name="T39" fmla="*/ 30 h 993"/>
                <a:gd name="T40" fmla="*/ 597 w 599"/>
                <a:gd name="T41" fmla="*/ 126 h 993"/>
                <a:gd name="T42" fmla="*/ 592 w 599"/>
                <a:gd name="T43" fmla="*/ 228 h 993"/>
                <a:gd name="T44" fmla="*/ 585 w 599"/>
                <a:gd name="T45" fmla="*/ 276 h 993"/>
                <a:gd name="T46" fmla="*/ 550 w 599"/>
                <a:gd name="T47" fmla="*/ 337 h 993"/>
                <a:gd name="T48" fmla="*/ 468 w 599"/>
                <a:gd name="T49" fmla="*/ 402 h 993"/>
                <a:gd name="T50" fmla="*/ 374 w 599"/>
                <a:gd name="T51" fmla="*/ 426 h 993"/>
                <a:gd name="T52" fmla="*/ 353 w 599"/>
                <a:gd name="T53" fmla="*/ 464 h 993"/>
                <a:gd name="T54" fmla="*/ 293 w 599"/>
                <a:gd name="T55" fmla="*/ 507 h 993"/>
                <a:gd name="T56" fmla="*/ 243 w 599"/>
                <a:gd name="T57" fmla="*/ 549 h 993"/>
                <a:gd name="T58" fmla="*/ 229 w 599"/>
                <a:gd name="T59" fmla="*/ 582 h 993"/>
                <a:gd name="T60" fmla="*/ 237 w 599"/>
                <a:gd name="T61" fmla="*/ 619 h 993"/>
                <a:gd name="T62" fmla="*/ 267 w 599"/>
                <a:gd name="T63" fmla="*/ 654 h 993"/>
                <a:gd name="T64" fmla="*/ 254 w 599"/>
                <a:gd name="T65" fmla="*/ 694 h 993"/>
                <a:gd name="T66" fmla="*/ 265 w 599"/>
                <a:gd name="T67" fmla="*/ 729 h 993"/>
                <a:gd name="T68" fmla="*/ 267 w 599"/>
                <a:gd name="T69" fmla="*/ 790 h 993"/>
                <a:gd name="T70" fmla="*/ 256 w 599"/>
                <a:gd name="T71" fmla="*/ 814 h 993"/>
                <a:gd name="T72" fmla="*/ 193 w 599"/>
                <a:gd name="T73" fmla="*/ 873 h 993"/>
                <a:gd name="T74" fmla="*/ 147 w 599"/>
                <a:gd name="T75" fmla="*/ 887 h 993"/>
                <a:gd name="T76" fmla="*/ 102 w 599"/>
                <a:gd name="T77" fmla="*/ 894 h 993"/>
                <a:gd name="T78" fmla="*/ 87 w 599"/>
                <a:gd name="T79" fmla="*/ 913 h 993"/>
                <a:gd name="T80" fmla="*/ 95 w 599"/>
                <a:gd name="T81" fmla="*/ 939 h 993"/>
                <a:gd name="T82" fmla="*/ 91 w 599"/>
                <a:gd name="T83" fmla="*/ 992 h 993"/>
                <a:gd name="T84" fmla="*/ 74 w 599"/>
                <a:gd name="T85" fmla="*/ 810 h 993"/>
                <a:gd name="T86" fmla="*/ 58 w 599"/>
                <a:gd name="T87" fmla="*/ 765 h 993"/>
                <a:gd name="T88" fmla="*/ 41 w 599"/>
                <a:gd name="T89" fmla="*/ 720 h 993"/>
                <a:gd name="T90" fmla="*/ 108 w 599"/>
                <a:gd name="T91" fmla="*/ 666 h 993"/>
                <a:gd name="T92" fmla="*/ 109 w 599"/>
                <a:gd name="T93" fmla="*/ 614 h 993"/>
                <a:gd name="T94" fmla="*/ 149 w 599"/>
                <a:gd name="T95" fmla="*/ 571 h 993"/>
                <a:gd name="T96" fmla="*/ 174 w 599"/>
                <a:gd name="T97" fmla="*/ 526 h 993"/>
                <a:gd name="T98" fmla="*/ 168 w 599"/>
                <a:gd name="T99" fmla="*/ 441 h 993"/>
                <a:gd name="T100" fmla="*/ 152 w 599"/>
                <a:gd name="T101" fmla="*/ 364 h 993"/>
                <a:gd name="T102" fmla="*/ 81 w 599"/>
                <a:gd name="T103" fmla="*/ 34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0" name="Freeform 252">
              <a:extLst>
                <a:ext uri="{FF2B5EF4-FFF2-40B4-BE49-F238E27FC236}">
                  <a16:creationId xmlns:a16="http://schemas.microsoft.com/office/drawing/2014/main" id="{2BB5D2BF-A302-AA4B-AAB4-3C74F9CCA9E5}"/>
                </a:ext>
              </a:extLst>
            </p:cNvPr>
            <p:cNvSpPr>
              <a:spLocks/>
            </p:cNvSpPr>
            <p:nvPr userDrawn="1">
              <p:custDataLst>
                <p:tags r:id="rId180"/>
              </p:custDataLst>
            </p:nvPr>
          </p:nvSpPr>
          <p:spPr bwMode="auto">
            <a:xfrm>
              <a:off x="8029447" y="4101970"/>
              <a:ext cx="244004" cy="260554"/>
            </a:xfrm>
            <a:custGeom>
              <a:avLst/>
              <a:gdLst>
                <a:gd name="T0" fmla="*/ 30 w 545"/>
                <a:gd name="T1" fmla="*/ 428 h 549"/>
                <a:gd name="T2" fmla="*/ 46 w 545"/>
                <a:gd name="T3" fmla="*/ 454 h 549"/>
                <a:gd name="T4" fmla="*/ 46 w 545"/>
                <a:gd name="T5" fmla="*/ 512 h 549"/>
                <a:gd name="T6" fmla="*/ 48 w 545"/>
                <a:gd name="T7" fmla="*/ 527 h 549"/>
                <a:gd name="T8" fmla="*/ 55 w 545"/>
                <a:gd name="T9" fmla="*/ 537 h 549"/>
                <a:gd name="T10" fmla="*/ 68 w 545"/>
                <a:gd name="T11" fmla="*/ 545 h 549"/>
                <a:gd name="T12" fmla="*/ 100 w 545"/>
                <a:gd name="T13" fmla="*/ 549 h 549"/>
                <a:gd name="T14" fmla="*/ 113 w 545"/>
                <a:gd name="T15" fmla="*/ 546 h 549"/>
                <a:gd name="T16" fmla="*/ 130 w 545"/>
                <a:gd name="T17" fmla="*/ 533 h 549"/>
                <a:gd name="T18" fmla="*/ 143 w 545"/>
                <a:gd name="T19" fmla="*/ 507 h 549"/>
                <a:gd name="T20" fmla="*/ 154 w 545"/>
                <a:gd name="T21" fmla="*/ 477 h 549"/>
                <a:gd name="T22" fmla="*/ 169 w 545"/>
                <a:gd name="T23" fmla="*/ 454 h 549"/>
                <a:gd name="T24" fmla="*/ 183 w 545"/>
                <a:gd name="T25" fmla="*/ 445 h 549"/>
                <a:gd name="T26" fmla="*/ 201 w 545"/>
                <a:gd name="T27" fmla="*/ 444 h 549"/>
                <a:gd name="T28" fmla="*/ 222 w 545"/>
                <a:gd name="T29" fmla="*/ 448 h 549"/>
                <a:gd name="T30" fmla="*/ 252 w 545"/>
                <a:gd name="T31" fmla="*/ 461 h 549"/>
                <a:gd name="T32" fmla="*/ 272 w 545"/>
                <a:gd name="T33" fmla="*/ 468 h 549"/>
                <a:gd name="T34" fmla="*/ 297 w 545"/>
                <a:gd name="T35" fmla="*/ 469 h 549"/>
                <a:gd name="T36" fmla="*/ 319 w 545"/>
                <a:gd name="T37" fmla="*/ 464 h 549"/>
                <a:gd name="T38" fmla="*/ 332 w 545"/>
                <a:gd name="T39" fmla="*/ 453 h 549"/>
                <a:gd name="T40" fmla="*/ 359 w 545"/>
                <a:gd name="T41" fmla="*/ 388 h 549"/>
                <a:gd name="T42" fmla="*/ 382 w 545"/>
                <a:gd name="T43" fmla="*/ 363 h 549"/>
                <a:gd name="T44" fmla="*/ 447 w 545"/>
                <a:gd name="T45" fmla="*/ 314 h 549"/>
                <a:gd name="T46" fmla="*/ 527 w 545"/>
                <a:gd name="T47" fmla="*/ 264 h 549"/>
                <a:gd name="T48" fmla="*/ 528 w 545"/>
                <a:gd name="T49" fmla="*/ 232 h 549"/>
                <a:gd name="T50" fmla="*/ 503 w 545"/>
                <a:gd name="T51" fmla="*/ 218 h 549"/>
                <a:gd name="T52" fmla="*/ 485 w 545"/>
                <a:gd name="T53" fmla="*/ 199 h 549"/>
                <a:gd name="T54" fmla="*/ 460 w 545"/>
                <a:gd name="T55" fmla="*/ 157 h 549"/>
                <a:gd name="T56" fmla="*/ 440 w 545"/>
                <a:gd name="T57" fmla="*/ 132 h 549"/>
                <a:gd name="T58" fmla="*/ 377 w 545"/>
                <a:gd name="T59" fmla="*/ 76 h 549"/>
                <a:gd name="T60" fmla="*/ 359 w 545"/>
                <a:gd name="T61" fmla="*/ 53 h 549"/>
                <a:gd name="T62" fmla="*/ 348 w 545"/>
                <a:gd name="T63" fmla="*/ 24 h 549"/>
                <a:gd name="T64" fmla="*/ 319 w 545"/>
                <a:gd name="T65" fmla="*/ 0 h 549"/>
                <a:gd name="T66" fmla="*/ 244 w 545"/>
                <a:gd name="T67" fmla="*/ 2 h 549"/>
                <a:gd name="T68" fmla="*/ 176 w 545"/>
                <a:gd name="T69" fmla="*/ 13 h 549"/>
                <a:gd name="T70" fmla="*/ 95 w 545"/>
                <a:gd name="T71" fmla="*/ 22 h 549"/>
                <a:gd name="T72" fmla="*/ 71 w 545"/>
                <a:gd name="T73" fmla="*/ 27 h 549"/>
                <a:gd name="T74" fmla="*/ 67 w 545"/>
                <a:gd name="T75" fmla="*/ 38 h 549"/>
                <a:gd name="T76" fmla="*/ 73 w 545"/>
                <a:gd name="T77" fmla="*/ 56 h 549"/>
                <a:gd name="T78" fmla="*/ 84 w 545"/>
                <a:gd name="T79" fmla="*/ 74 h 549"/>
                <a:gd name="T80" fmla="*/ 86 w 545"/>
                <a:gd name="T81" fmla="*/ 107 h 549"/>
                <a:gd name="T82" fmla="*/ 74 w 545"/>
                <a:gd name="T83" fmla="*/ 171 h 549"/>
                <a:gd name="T84" fmla="*/ 62 w 545"/>
                <a:gd name="T85" fmla="*/ 237 h 549"/>
                <a:gd name="T86" fmla="*/ 47 w 545"/>
                <a:gd name="T87" fmla="*/ 263 h 549"/>
                <a:gd name="T88" fmla="*/ 26 w 545"/>
                <a:gd name="T89" fmla="*/ 277 h 549"/>
                <a:gd name="T90" fmla="*/ 5 w 545"/>
                <a:gd name="T91" fmla="*/ 307 h 549"/>
                <a:gd name="T92" fmla="*/ 1 w 545"/>
                <a:gd name="T93" fmla="*/ 339 h 549"/>
                <a:gd name="T94" fmla="*/ 8 w 545"/>
                <a:gd name="T95" fmla="*/ 367 h 549"/>
                <a:gd name="T96" fmla="*/ 8 w 545"/>
                <a:gd name="T97" fmla="*/ 391 h 549"/>
                <a:gd name="T98" fmla="*/ 0 w 545"/>
                <a:gd name="T99" fmla="*/ 40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1" name="Freeform 253">
              <a:extLst>
                <a:ext uri="{FF2B5EF4-FFF2-40B4-BE49-F238E27FC236}">
                  <a16:creationId xmlns:a16="http://schemas.microsoft.com/office/drawing/2014/main" id="{0F4BD295-9EDC-514F-A739-48A5297236E8}"/>
                </a:ext>
              </a:extLst>
            </p:cNvPr>
            <p:cNvSpPr>
              <a:spLocks/>
            </p:cNvSpPr>
            <p:nvPr userDrawn="1">
              <p:custDataLst>
                <p:tags r:id="rId181"/>
              </p:custDataLst>
            </p:nvPr>
          </p:nvSpPr>
          <p:spPr bwMode="auto">
            <a:xfrm>
              <a:off x="8616683" y="3922032"/>
              <a:ext cx="201711" cy="394427"/>
            </a:xfrm>
            <a:custGeom>
              <a:avLst/>
              <a:gdLst>
                <a:gd name="T0" fmla="*/ 112 w 452"/>
                <a:gd name="T1" fmla="*/ 261 h 832"/>
                <a:gd name="T2" fmla="*/ 138 w 452"/>
                <a:gd name="T3" fmla="*/ 248 h 832"/>
                <a:gd name="T4" fmla="*/ 165 w 452"/>
                <a:gd name="T5" fmla="*/ 240 h 832"/>
                <a:gd name="T6" fmla="*/ 192 w 452"/>
                <a:gd name="T7" fmla="*/ 232 h 832"/>
                <a:gd name="T8" fmla="*/ 215 w 452"/>
                <a:gd name="T9" fmla="*/ 217 h 832"/>
                <a:gd name="T10" fmla="*/ 232 w 452"/>
                <a:gd name="T11" fmla="*/ 200 h 832"/>
                <a:gd name="T12" fmla="*/ 232 w 452"/>
                <a:gd name="T13" fmla="*/ 179 h 832"/>
                <a:gd name="T14" fmla="*/ 265 w 452"/>
                <a:gd name="T15" fmla="*/ 178 h 832"/>
                <a:gd name="T16" fmla="*/ 282 w 452"/>
                <a:gd name="T17" fmla="*/ 173 h 832"/>
                <a:gd name="T18" fmla="*/ 298 w 452"/>
                <a:gd name="T19" fmla="*/ 162 h 832"/>
                <a:gd name="T20" fmla="*/ 320 w 452"/>
                <a:gd name="T21" fmla="*/ 133 h 832"/>
                <a:gd name="T22" fmla="*/ 350 w 452"/>
                <a:gd name="T23" fmla="*/ 75 h 832"/>
                <a:gd name="T24" fmla="*/ 378 w 452"/>
                <a:gd name="T25" fmla="*/ 0 h 832"/>
                <a:gd name="T26" fmla="*/ 385 w 452"/>
                <a:gd name="T27" fmla="*/ 19 h 832"/>
                <a:gd name="T28" fmla="*/ 407 w 452"/>
                <a:gd name="T29" fmla="*/ 47 h 832"/>
                <a:gd name="T30" fmla="*/ 448 w 452"/>
                <a:gd name="T31" fmla="*/ 85 h 832"/>
                <a:gd name="T32" fmla="*/ 440 w 452"/>
                <a:gd name="T33" fmla="*/ 103 h 832"/>
                <a:gd name="T34" fmla="*/ 444 w 452"/>
                <a:gd name="T35" fmla="*/ 138 h 832"/>
                <a:gd name="T36" fmla="*/ 452 w 452"/>
                <a:gd name="T37" fmla="*/ 185 h 832"/>
                <a:gd name="T38" fmla="*/ 448 w 452"/>
                <a:gd name="T39" fmla="*/ 206 h 832"/>
                <a:gd name="T40" fmla="*/ 428 w 452"/>
                <a:gd name="T41" fmla="*/ 234 h 832"/>
                <a:gd name="T42" fmla="*/ 409 w 452"/>
                <a:gd name="T43" fmla="*/ 261 h 832"/>
                <a:gd name="T44" fmla="*/ 405 w 452"/>
                <a:gd name="T45" fmla="*/ 283 h 832"/>
                <a:gd name="T46" fmla="*/ 393 w 452"/>
                <a:gd name="T47" fmla="*/ 308 h 832"/>
                <a:gd name="T48" fmla="*/ 383 w 452"/>
                <a:gd name="T49" fmla="*/ 318 h 832"/>
                <a:gd name="T50" fmla="*/ 377 w 452"/>
                <a:gd name="T51" fmla="*/ 332 h 832"/>
                <a:gd name="T52" fmla="*/ 368 w 452"/>
                <a:gd name="T53" fmla="*/ 364 h 832"/>
                <a:gd name="T54" fmla="*/ 338 w 452"/>
                <a:gd name="T55" fmla="*/ 427 h 832"/>
                <a:gd name="T56" fmla="*/ 321 w 452"/>
                <a:gd name="T57" fmla="*/ 470 h 832"/>
                <a:gd name="T58" fmla="*/ 318 w 452"/>
                <a:gd name="T59" fmla="*/ 500 h 832"/>
                <a:gd name="T60" fmla="*/ 310 w 452"/>
                <a:gd name="T61" fmla="*/ 531 h 832"/>
                <a:gd name="T62" fmla="*/ 281 w 452"/>
                <a:gd name="T63" fmla="*/ 602 h 832"/>
                <a:gd name="T64" fmla="*/ 260 w 452"/>
                <a:gd name="T65" fmla="*/ 637 h 832"/>
                <a:gd name="T66" fmla="*/ 242 w 452"/>
                <a:gd name="T67" fmla="*/ 655 h 832"/>
                <a:gd name="T68" fmla="*/ 232 w 452"/>
                <a:gd name="T69" fmla="*/ 660 h 832"/>
                <a:gd name="T70" fmla="*/ 228 w 452"/>
                <a:gd name="T71" fmla="*/ 714 h 832"/>
                <a:gd name="T72" fmla="*/ 215 w 452"/>
                <a:gd name="T73" fmla="*/ 759 h 832"/>
                <a:gd name="T74" fmla="*/ 191 w 452"/>
                <a:gd name="T75" fmla="*/ 795 h 832"/>
                <a:gd name="T76" fmla="*/ 157 w 452"/>
                <a:gd name="T77" fmla="*/ 819 h 832"/>
                <a:gd name="T78" fmla="*/ 110 w 452"/>
                <a:gd name="T79" fmla="*/ 831 h 832"/>
                <a:gd name="T80" fmla="*/ 80 w 452"/>
                <a:gd name="T81" fmla="*/ 827 h 832"/>
                <a:gd name="T82" fmla="*/ 73 w 452"/>
                <a:gd name="T83" fmla="*/ 817 h 832"/>
                <a:gd name="T84" fmla="*/ 50 w 452"/>
                <a:gd name="T85" fmla="*/ 810 h 832"/>
                <a:gd name="T86" fmla="*/ 26 w 452"/>
                <a:gd name="T87" fmla="*/ 798 h 832"/>
                <a:gd name="T88" fmla="*/ 12 w 452"/>
                <a:gd name="T89" fmla="*/ 777 h 832"/>
                <a:gd name="T90" fmla="*/ 3 w 452"/>
                <a:gd name="T91" fmla="*/ 752 h 832"/>
                <a:gd name="T92" fmla="*/ 0 w 452"/>
                <a:gd name="T93" fmla="*/ 708 h 832"/>
                <a:gd name="T94" fmla="*/ 4 w 452"/>
                <a:gd name="T95" fmla="*/ 694 h 832"/>
                <a:gd name="T96" fmla="*/ 19 w 452"/>
                <a:gd name="T97" fmla="*/ 678 h 832"/>
                <a:gd name="T98" fmla="*/ 11 w 452"/>
                <a:gd name="T99" fmla="*/ 672 h 832"/>
                <a:gd name="T100" fmla="*/ 0 w 452"/>
                <a:gd name="T101" fmla="*/ 652 h 832"/>
                <a:gd name="T102" fmla="*/ 5 w 452"/>
                <a:gd name="T103" fmla="*/ 628 h 832"/>
                <a:gd name="T104" fmla="*/ 8 w 452"/>
                <a:gd name="T105" fmla="*/ 610 h 832"/>
                <a:gd name="T106" fmla="*/ 5 w 452"/>
                <a:gd name="T107" fmla="*/ 591 h 832"/>
                <a:gd name="T108" fmla="*/ 18 w 452"/>
                <a:gd name="T109" fmla="*/ 587 h 832"/>
                <a:gd name="T110" fmla="*/ 43 w 452"/>
                <a:gd name="T111" fmla="*/ 568 h 832"/>
                <a:gd name="T112" fmla="*/ 63 w 452"/>
                <a:gd name="T113" fmla="*/ 538 h 832"/>
                <a:gd name="T114" fmla="*/ 76 w 452"/>
                <a:gd name="T115" fmla="*/ 506 h 832"/>
                <a:gd name="T116" fmla="*/ 86 w 452"/>
                <a:gd name="T117" fmla="*/ 462 h 832"/>
                <a:gd name="T118" fmla="*/ 83 w 452"/>
                <a:gd name="T119" fmla="*/ 438 h 832"/>
                <a:gd name="T120" fmla="*/ 70 w 452"/>
                <a:gd name="T121" fmla="*/ 408 h 832"/>
                <a:gd name="T122" fmla="*/ 56 w 452"/>
                <a:gd name="T123" fmla="*/ 382 h 832"/>
                <a:gd name="T124" fmla="*/ 53 w 452"/>
                <a:gd name="T125" fmla="*/ 3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2" name="Freeform 254">
              <a:extLst>
                <a:ext uri="{FF2B5EF4-FFF2-40B4-BE49-F238E27FC236}">
                  <a16:creationId xmlns:a16="http://schemas.microsoft.com/office/drawing/2014/main" id="{94A5B8BE-1256-6347-8123-C910C6CDACB0}"/>
                </a:ext>
              </a:extLst>
            </p:cNvPr>
            <p:cNvSpPr>
              <a:spLocks/>
            </p:cNvSpPr>
            <p:nvPr userDrawn="1">
              <p:custDataLst>
                <p:tags r:id="rId182"/>
              </p:custDataLst>
            </p:nvPr>
          </p:nvSpPr>
          <p:spPr bwMode="auto">
            <a:xfrm>
              <a:off x="8284838" y="3648525"/>
              <a:ext cx="37415" cy="60460"/>
            </a:xfrm>
            <a:custGeom>
              <a:avLst/>
              <a:gdLst>
                <a:gd name="T0" fmla="*/ 80 w 80"/>
                <a:gd name="T1" fmla="*/ 2 h 126"/>
                <a:gd name="T2" fmla="*/ 80 w 80"/>
                <a:gd name="T3" fmla="*/ 101 h 126"/>
                <a:gd name="T4" fmla="*/ 78 w 80"/>
                <a:gd name="T5" fmla="*/ 104 h 126"/>
                <a:gd name="T6" fmla="*/ 75 w 80"/>
                <a:gd name="T7" fmla="*/ 107 h 126"/>
                <a:gd name="T8" fmla="*/ 70 w 80"/>
                <a:gd name="T9" fmla="*/ 109 h 126"/>
                <a:gd name="T10" fmla="*/ 67 w 80"/>
                <a:gd name="T11" fmla="*/ 111 h 126"/>
                <a:gd name="T12" fmla="*/ 58 w 80"/>
                <a:gd name="T13" fmla="*/ 114 h 126"/>
                <a:gd name="T14" fmla="*/ 48 w 80"/>
                <a:gd name="T15" fmla="*/ 116 h 126"/>
                <a:gd name="T16" fmla="*/ 36 w 80"/>
                <a:gd name="T17" fmla="*/ 117 h 126"/>
                <a:gd name="T18" fmla="*/ 25 w 80"/>
                <a:gd name="T19" fmla="*/ 119 h 126"/>
                <a:gd name="T20" fmla="*/ 13 w 80"/>
                <a:gd name="T21" fmla="*/ 123 h 126"/>
                <a:gd name="T22" fmla="*/ 0 w 80"/>
                <a:gd name="T23" fmla="*/ 126 h 126"/>
                <a:gd name="T24" fmla="*/ 7 w 80"/>
                <a:gd name="T25" fmla="*/ 40 h 126"/>
                <a:gd name="T26" fmla="*/ 23 w 80"/>
                <a:gd name="T27" fmla="*/ 27 h 126"/>
                <a:gd name="T28" fmla="*/ 41 w 80"/>
                <a:gd name="T29" fmla="*/ 12 h 126"/>
                <a:gd name="T30" fmla="*/ 51 w 80"/>
                <a:gd name="T31" fmla="*/ 5 h 126"/>
                <a:gd name="T32" fmla="*/ 60 w 80"/>
                <a:gd name="T33" fmla="*/ 1 h 126"/>
                <a:gd name="T34" fmla="*/ 65 w 80"/>
                <a:gd name="T35" fmla="*/ 0 h 126"/>
                <a:gd name="T36" fmla="*/ 70 w 80"/>
                <a:gd name="T37" fmla="*/ 0 h 126"/>
                <a:gd name="T38" fmla="*/ 75 w 80"/>
                <a:gd name="T39" fmla="*/ 1 h 126"/>
                <a:gd name="T40" fmla="*/ 80 w 80"/>
                <a:gd name="T4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3" name="Freeform 255">
              <a:extLst>
                <a:ext uri="{FF2B5EF4-FFF2-40B4-BE49-F238E27FC236}">
                  <a16:creationId xmlns:a16="http://schemas.microsoft.com/office/drawing/2014/main" id="{81C7E6D6-B806-7947-A6BF-E136ACA4E09C}"/>
                </a:ext>
              </a:extLst>
            </p:cNvPr>
            <p:cNvSpPr>
              <a:spLocks/>
            </p:cNvSpPr>
            <p:nvPr userDrawn="1">
              <p:custDataLst>
                <p:tags r:id="rId183"/>
              </p:custDataLst>
            </p:nvPr>
          </p:nvSpPr>
          <p:spPr bwMode="auto">
            <a:xfrm>
              <a:off x="8273450" y="3612535"/>
              <a:ext cx="56934" cy="54702"/>
            </a:xfrm>
            <a:custGeom>
              <a:avLst/>
              <a:gdLst>
                <a:gd name="T0" fmla="*/ 113 w 124"/>
                <a:gd name="T1" fmla="*/ 0 h 117"/>
                <a:gd name="T2" fmla="*/ 116 w 124"/>
                <a:gd name="T3" fmla="*/ 15 h 117"/>
                <a:gd name="T4" fmla="*/ 122 w 124"/>
                <a:gd name="T5" fmla="*/ 35 h 117"/>
                <a:gd name="T6" fmla="*/ 124 w 124"/>
                <a:gd name="T7" fmla="*/ 45 h 117"/>
                <a:gd name="T8" fmla="*/ 124 w 124"/>
                <a:gd name="T9" fmla="*/ 54 h 117"/>
                <a:gd name="T10" fmla="*/ 124 w 124"/>
                <a:gd name="T11" fmla="*/ 59 h 117"/>
                <a:gd name="T12" fmla="*/ 123 w 124"/>
                <a:gd name="T13" fmla="*/ 64 h 117"/>
                <a:gd name="T14" fmla="*/ 122 w 124"/>
                <a:gd name="T15" fmla="*/ 69 h 117"/>
                <a:gd name="T16" fmla="*/ 119 w 124"/>
                <a:gd name="T17" fmla="*/ 73 h 117"/>
                <a:gd name="T18" fmla="*/ 114 w 124"/>
                <a:gd name="T19" fmla="*/ 72 h 117"/>
                <a:gd name="T20" fmla="*/ 108 w 124"/>
                <a:gd name="T21" fmla="*/ 71 h 117"/>
                <a:gd name="T22" fmla="*/ 103 w 124"/>
                <a:gd name="T23" fmla="*/ 72 h 117"/>
                <a:gd name="T24" fmla="*/ 96 w 124"/>
                <a:gd name="T25" fmla="*/ 73 h 117"/>
                <a:gd name="T26" fmla="*/ 83 w 124"/>
                <a:gd name="T27" fmla="*/ 78 h 117"/>
                <a:gd name="T28" fmla="*/ 71 w 124"/>
                <a:gd name="T29" fmla="*/ 85 h 117"/>
                <a:gd name="T30" fmla="*/ 46 w 124"/>
                <a:gd name="T31" fmla="*/ 103 h 117"/>
                <a:gd name="T32" fmla="*/ 26 w 124"/>
                <a:gd name="T33" fmla="*/ 117 h 117"/>
                <a:gd name="T34" fmla="*/ 23 w 124"/>
                <a:gd name="T35" fmla="*/ 112 h 117"/>
                <a:gd name="T36" fmla="*/ 13 w 124"/>
                <a:gd name="T37" fmla="*/ 101 h 117"/>
                <a:gd name="T38" fmla="*/ 4 w 124"/>
                <a:gd name="T39" fmla="*/ 89 h 117"/>
                <a:gd name="T40" fmla="*/ 0 w 124"/>
                <a:gd name="T41" fmla="*/ 79 h 117"/>
                <a:gd name="T42" fmla="*/ 1 w 124"/>
                <a:gd name="T43" fmla="*/ 76 h 117"/>
                <a:gd name="T44" fmla="*/ 2 w 124"/>
                <a:gd name="T45" fmla="*/ 72 h 117"/>
                <a:gd name="T46" fmla="*/ 5 w 124"/>
                <a:gd name="T47" fmla="*/ 67 h 117"/>
                <a:gd name="T48" fmla="*/ 9 w 124"/>
                <a:gd name="T49" fmla="*/ 62 h 117"/>
                <a:gd name="T50" fmla="*/ 17 w 124"/>
                <a:gd name="T51" fmla="*/ 52 h 117"/>
                <a:gd name="T52" fmla="*/ 27 w 124"/>
                <a:gd name="T53" fmla="*/ 42 h 117"/>
                <a:gd name="T54" fmla="*/ 48 w 124"/>
                <a:gd name="T55" fmla="*/ 22 h 117"/>
                <a:gd name="T56" fmla="*/ 60 w 124"/>
                <a:gd name="T57" fmla="*/ 12 h 117"/>
                <a:gd name="T58" fmla="*/ 73 w 124"/>
                <a:gd name="T59" fmla="*/ 12 h 117"/>
                <a:gd name="T60" fmla="*/ 86 w 124"/>
                <a:gd name="T61" fmla="*/ 12 h 117"/>
                <a:gd name="T62" fmla="*/ 100 w 124"/>
                <a:gd name="T63" fmla="*/ 6 h 117"/>
                <a:gd name="T64" fmla="*/ 113 w 124"/>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4" name="Freeform 256">
              <a:extLst>
                <a:ext uri="{FF2B5EF4-FFF2-40B4-BE49-F238E27FC236}">
                  <a16:creationId xmlns:a16="http://schemas.microsoft.com/office/drawing/2014/main" id="{299885A6-679F-1844-B35F-0FB5611CCA82}"/>
                </a:ext>
              </a:extLst>
            </p:cNvPr>
            <p:cNvSpPr>
              <a:spLocks/>
            </p:cNvSpPr>
            <p:nvPr userDrawn="1">
              <p:custDataLst>
                <p:tags r:id="rId184"/>
              </p:custDataLst>
            </p:nvPr>
          </p:nvSpPr>
          <p:spPr bwMode="auto">
            <a:xfrm>
              <a:off x="8590656" y="2433572"/>
              <a:ext cx="515664" cy="428976"/>
            </a:xfrm>
            <a:custGeom>
              <a:avLst/>
              <a:gdLst>
                <a:gd name="T0" fmla="*/ 928 w 1156"/>
                <a:gd name="T1" fmla="*/ 191 h 900"/>
                <a:gd name="T2" fmla="*/ 859 w 1156"/>
                <a:gd name="T3" fmla="*/ 162 h 900"/>
                <a:gd name="T4" fmla="*/ 773 w 1156"/>
                <a:gd name="T5" fmla="*/ 111 h 900"/>
                <a:gd name="T6" fmla="*/ 617 w 1156"/>
                <a:gd name="T7" fmla="*/ 104 h 900"/>
                <a:gd name="T8" fmla="*/ 551 w 1156"/>
                <a:gd name="T9" fmla="*/ 154 h 900"/>
                <a:gd name="T10" fmla="*/ 504 w 1156"/>
                <a:gd name="T11" fmla="*/ 179 h 900"/>
                <a:gd name="T12" fmla="*/ 426 w 1156"/>
                <a:gd name="T13" fmla="*/ 197 h 900"/>
                <a:gd name="T14" fmla="*/ 383 w 1156"/>
                <a:gd name="T15" fmla="*/ 199 h 900"/>
                <a:gd name="T16" fmla="*/ 355 w 1156"/>
                <a:gd name="T17" fmla="*/ 173 h 900"/>
                <a:gd name="T18" fmla="*/ 260 w 1156"/>
                <a:gd name="T19" fmla="*/ 136 h 900"/>
                <a:gd name="T20" fmla="*/ 228 w 1156"/>
                <a:gd name="T21" fmla="*/ 86 h 900"/>
                <a:gd name="T22" fmla="*/ 220 w 1156"/>
                <a:gd name="T23" fmla="*/ 23 h 900"/>
                <a:gd name="T24" fmla="*/ 188 w 1156"/>
                <a:gd name="T25" fmla="*/ 1 h 900"/>
                <a:gd name="T26" fmla="*/ 155 w 1156"/>
                <a:gd name="T27" fmla="*/ 21 h 900"/>
                <a:gd name="T28" fmla="*/ 136 w 1156"/>
                <a:gd name="T29" fmla="*/ 67 h 900"/>
                <a:gd name="T30" fmla="*/ 79 w 1156"/>
                <a:gd name="T31" fmla="*/ 54 h 900"/>
                <a:gd name="T32" fmla="*/ 4 w 1156"/>
                <a:gd name="T33" fmla="*/ 16 h 900"/>
                <a:gd name="T34" fmla="*/ 5 w 1156"/>
                <a:gd name="T35" fmla="*/ 72 h 900"/>
                <a:gd name="T36" fmla="*/ 45 w 1156"/>
                <a:gd name="T37" fmla="*/ 146 h 900"/>
                <a:gd name="T38" fmla="*/ 73 w 1156"/>
                <a:gd name="T39" fmla="*/ 205 h 900"/>
                <a:gd name="T40" fmla="*/ 135 w 1156"/>
                <a:gd name="T41" fmla="*/ 284 h 900"/>
                <a:gd name="T42" fmla="*/ 122 w 1156"/>
                <a:gd name="T43" fmla="*/ 316 h 900"/>
                <a:gd name="T44" fmla="*/ 133 w 1156"/>
                <a:gd name="T45" fmla="*/ 370 h 900"/>
                <a:gd name="T46" fmla="*/ 188 w 1156"/>
                <a:gd name="T47" fmla="*/ 428 h 900"/>
                <a:gd name="T48" fmla="*/ 259 w 1156"/>
                <a:gd name="T49" fmla="*/ 456 h 900"/>
                <a:gd name="T50" fmla="*/ 259 w 1156"/>
                <a:gd name="T51" fmla="*/ 524 h 900"/>
                <a:gd name="T52" fmla="*/ 335 w 1156"/>
                <a:gd name="T53" fmla="*/ 581 h 900"/>
                <a:gd name="T54" fmla="*/ 423 w 1156"/>
                <a:gd name="T55" fmla="*/ 664 h 900"/>
                <a:gd name="T56" fmla="*/ 471 w 1156"/>
                <a:gd name="T57" fmla="*/ 720 h 900"/>
                <a:gd name="T58" fmla="*/ 504 w 1156"/>
                <a:gd name="T59" fmla="*/ 733 h 900"/>
                <a:gd name="T60" fmla="*/ 542 w 1156"/>
                <a:gd name="T61" fmla="*/ 755 h 900"/>
                <a:gd name="T62" fmla="*/ 598 w 1156"/>
                <a:gd name="T63" fmla="*/ 787 h 900"/>
                <a:gd name="T64" fmla="*/ 685 w 1156"/>
                <a:gd name="T65" fmla="*/ 795 h 900"/>
                <a:gd name="T66" fmla="*/ 732 w 1156"/>
                <a:gd name="T67" fmla="*/ 780 h 900"/>
                <a:gd name="T68" fmla="*/ 779 w 1156"/>
                <a:gd name="T69" fmla="*/ 764 h 900"/>
                <a:gd name="T70" fmla="*/ 801 w 1156"/>
                <a:gd name="T71" fmla="*/ 796 h 900"/>
                <a:gd name="T72" fmla="*/ 813 w 1156"/>
                <a:gd name="T73" fmla="*/ 857 h 900"/>
                <a:gd name="T74" fmla="*/ 874 w 1156"/>
                <a:gd name="T75" fmla="*/ 874 h 900"/>
                <a:gd name="T76" fmla="*/ 1011 w 1156"/>
                <a:gd name="T77" fmla="*/ 892 h 900"/>
                <a:gd name="T78" fmla="*/ 1091 w 1156"/>
                <a:gd name="T79" fmla="*/ 879 h 900"/>
                <a:gd name="T80" fmla="*/ 1099 w 1156"/>
                <a:gd name="T81" fmla="*/ 831 h 900"/>
                <a:gd name="T82" fmla="*/ 1156 w 1156"/>
                <a:gd name="T83" fmla="*/ 770 h 900"/>
                <a:gd name="T84" fmla="*/ 1132 w 1156"/>
                <a:gd name="T85" fmla="*/ 750 h 900"/>
                <a:gd name="T86" fmla="*/ 1096 w 1156"/>
                <a:gd name="T87" fmla="*/ 708 h 900"/>
                <a:gd name="T88" fmla="*/ 1031 w 1156"/>
                <a:gd name="T89" fmla="*/ 643 h 900"/>
                <a:gd name="T90" fmla="*/ 1018 w 1156"/>
                <a:gd name="T91" fmla="*/ 603 h 900"/>
                <a:gd name="T92" fmla="*/ 1044 w 1156"/>
                <a:gd name="T93" fmla="*/ 559 h 900"/>
                <a:gd name="T94" fmla="*/ 1048 w 1156"/>
                <a:gd name="T95" fmla="*/ 526 h 900"/>
                <a:gd name="T96" fmla="*/ 1030 w 1156"/>
                <a:gd name="T97" fmla="*/ 512 h 900"/>
                <a:gd name="T98" fmla="*/ 983 w 1156"/>
                <a:gd name="T99" fmla="*/ 507 h 900"/>
                <a:gd name="T100" fmla="*/ 954 w 1156"/>
                <a:gd name="T101" fmla="*/ 453 h 900"/>
                <a:gd name="T102" fmla="*/ 937 w 1156"/>
                <a:gd name="T103" fmla="*/ 373 h 900"/>
                <a:gd name="T104" fmla="*/ 924 w 1156"/>
                <a:gd name="T105" fmla="*/ 357 h 900"/>
                <a:gd name="T106" fmla="*/ 940 w 1156"/>
                <a:gd name="T107" fmla="*/ 334 h 900"/>
                <a:gd name="T108" fmla="*/ 960 w 1156"/>
                <a:gd name="T109" fmla="*/ 2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5" name="Freeform 257">
              <a:extLst>
                <a:ext uri="{FF2B5EF4-FFF2-40B4-BE49-F238E27FC236}">
                  <a16:creationId xmlns:a16="http://schemas.microsoft.com/office/drawing/2014/main" id="{F0CF6AF6-959D-9141-A503-4A67AEAC173F}"/>
                </a:ext>
              </a:extLst>
            </p:cNvPr>
            <p:cNvSpPr>
              <a:spLocks/>
            </p:cNvSpPr>
            <p:nvPr userDrawn="1">
              <p:custDataLst>
                <p:tags r:id="rId185"/>
              </p:custDataLst>
            </p:nvPr>
          </p:nvSpPr>
          <p:spPr bwMode="auto">
            <a:xfrm>
              <a:off x="8615057" y="3029530"/>
              <a:ext cx="253765" cy="207290"/>
            </a:xfrm>
            <a:custGeom>
              <a:avLst/>
              <a:gdLst>
                <a:gd name="T0" fmla="*/ 26 w 571"/>
                <a:gd name="T1" fmla="*/ 190 h 443"/>
                <a:gd name="T2" fmla="*/ 37 w 571"/>
                <a:gd name="T3" fmla="*/ 177 h 443"/>
                <a:gd name="T4" fmla="*/ 41 w 571"/>
                <a:gd name="T5" fmla="*/ 164 h 443"/>
                <a:gd name="T6" fmla="*/ 39 w 571"/>
                <a:gd name="T7" fmla="*/ 129 h 443"/>
                <a:gd name="T8" fmla="*/ 44 w 571"/>
                <a:gd name="T9" fmla="*/ 120 h 443"/>
                <a:gd name="T10" fmla="*/ 55 w 571"/>
                <a:gd name="T11" fmla="*/ 112 h 443"/>
                <a:gd name="T12" fmla="*/ 68 w 571"/>
                <a:gd name="T13" fmla="*/ 107 h 443"/>
                <a:gd name="T14" fmla="*/ 80 w 571"/>
                <a:gd name="T15" fmla="*/ 104 h 443"/>
                <a:gd name="T16" fmla="*/ 103 w 571"/>
                <a:gd name="T17" fmla="*/ 106 h 443"/>
                <a:gd name="T18" fmla="*/ 124 w 571"/>
                <a:gd name="T19" fmla="*/ 109 h 443"/>
                <a:gd name="T20" fmla="*/ 158 w 571"/>
                <a:gd name="T21" fmla="*/ 120 h 443"/>
                <a:gd name="T22" fmla="*/ 184 w 571"/>
                <a:gd name="T23" fmla="*/ 135 h 443"/>
                <a:gd name="T24" fmla="*/ 206 w 571"/>
                <a:gd name="T25" fmla="*/ 154 h 443"/>
                <a:gd name="T26" fmla="*/ 254 w 571"/>
                <a:gd name="T27" fmla="*/ 92 h 443"/>
                <a:gd name="T28" fmla="*/ 285 w 571"/>
                <a:gd name="T29" fmla="*/ 49 h 443"/>
                <a:gd name="T30" fmla="*/ 538 w 571"/>
                <a:gd name="T31" fmla="*/ 43 h 443"/>
                <a:gd name="T32" fmla="*/ 557 w 571"/>
                <a:gd name="T33" fmla="*/ 78 h 443"/>
                <a:gd name="T34" fmla="*/ 562 w 571"/>
                <a:gd name="T35" fmla="*/ 98 h 443"/>
                <a:gd name="T36" fmla="*/ 564 w 571"/>
                <a:gd name="T37" fmla="*/ 123 h 443"/>
                <a:gd name="T38" fmla="*/ 568 w 571"/>
                <a:gd name="T39" fmla="*/ 151 h 443"/>
                <a:gd name="T40" fmla="*/ 571 w 571"/>
                <a:gd name="T41" fmla="*/ 178 h 443"/>
                <a:gd name="T42" fmla="*/ 564 w 571"/>
                <a:gd name="T43" fmla="*/ 180 h 443"/>
                <a:gd name="T44" fmla="*/ 562 w 571"/>
                <a:gd name="T45" fmla="*/ 179 h 443"/>
                <a:gd name="T46" fmla="*/ 558 w 571"/>
                <a:gd name="T47" fmla="*/ 184 h 443"/>
                <a:gd name="T48" fmla="*/ 548 w 571"/>
                <a:gd name="T49" fmla="*/ 207 h 443"/>
                <a:gd name="T50" fmla="*/ 534 w 571"/>
                <a:gd name="T51" fmla="*/ 225 h 443"/>
                <a:gd name="T52" fmla="*/ 515 w 571"/>
                <a:gd name="T53" fmla="*/ 239 h 443"/>
                <a:gd name="T54" fmla="*/ 494 w 571"/>
                <a:gd name="T55" fmla="*/ 249 h 443"/>
                <a:gd name="T56" fmla="*/ 405 w 571"/>
                <a:gd name="T57" fmla="*/ 283 h 443"/>
                <a:gd name="T58" fmla="*/ 347 w 571"/>
                <a:gd name="T59" fmla="*/ 307 h 443"/>
                <a:gd name="T60" fmla="*/ 295 w 571"/>
                <a:gd name="T61" fmla="*/ 328 h 443"/>
                <a:gd name="T62" fmla="*/ 245 w 571"/>
                <a:gd name="T63" fmla="*/ 345 h 443"/>
                <a:gd name="T64" fmla="*/ 186 w 571"/>
                <a:gd name="T65" fmla="*/ 363 h 443"/>
                <a:gd name="T66" fmla="*/ 167 w 571"/>
                <a:gd name="T67" fmla="*/ 371 h 443"/>
                <a:gd name="T68" fmla="*/ 149 w 571"/>
                <a:gd name="T69" fmla="*/ 381 h 443"/>
                <a:gd name="T70" fmla="*/ 119 w 571"/>
                <a:gd name="T71" fmla="*/ 403 h 443"/>
                <a:gd name="T72" fmla="*/ 92 w 571"/>
                <a:gd name="T73" fmla="*/ 426 h 443"/>
                <a:gd name="T74" fmla="*/ 67 w 571"/>
                <a:gd name="T75" fmla="*/ 443 h 443"/>
                <a:gd name="T76" fmla="*/ 50 w 571"/>
                <a:gd name="T77" fmla="*/ 378 h 443"/>
                <a:gd name="T78" fmla="*/ 33 w 571"/>
                <a:gd name="T79" fmla="*/ 313 h 443"/>
                <a:gd name="T80" fmla="*/ 16 w 571"/>
                <a:gd name="T81" fmla="*/ 251 h 443"/>
                <a:gd name="T82" fmla="*/ 0 w 571"/>
                <a:gd name="T83" fmla="*/ 1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6" name="Freeform 258">
              <a:extLst>
                <a:ext uri="{FF2B5EF4-FFF2-40B4-BE49-F238E27FC236}">
                  <a16:creationId xmlns:a16="http://schemas.microsoft.com/office/drawing/2014/main" id="{B9B4EBA7-4667-9442-AE8E-B5DB3E5FD0A2}"/>
                </a:ext>
              </a:extLst>
            </p:cNvPr>
            <p:cNvSpPr>
              <a:spLocks/>
            </p:cNvSpPr>
            <p:nvPr userDrawn="1">
              <p:custDataLst>
                <p:tags r:id="rId186"/>
              </p:custDataLst>
            </p:nvPr>
          </p:nvSpPr>
          <p:spPr bwMode="auto">
            <a:xfrm>
              <a:off x="8815140" y="2825119"/>
              <a:ext cx="123629" cy="109404"/>
            </a:xfrm>
            <a:custGeom>
              <a:avLst/>
              <a:gdLst>
                <a:gd name="T0" fmla="*/ 0 w 286"/>
                <a:gd name="T1" fmla="*/ 111 h 228"/>
                <a:gd name="T2" fmla="*/ 4 w 286"/>
                <a:gd name="T3" fmla="*/ 109 h 228"/>
                <a:gd name="T4" fmla="*/ 7 w 286"/>
                <a:gd name="T5" fmla="*/ 109 h 228"/>
                <a:gd name="T6" fmla="*/ 10 w 286"/>
                <a:gd name="T7" fmla="*/ 110 h 228"/>
                <a:gd name="T8" fmla="*/ 11 w 286"/>
                <a:gd name="T9" fmla="*/ 111 h 228"/>
                <a:gd name="T10" fmla="*/ 12 w 286"/>
                <a:gd name="T11" fmla="*/ 117 h 228"/>
                <a:gd name="T12" fmla="*/ 13 w 286"/>
                <a:gd name="T13" fmla="*/ 123 h 228"/>
                <a:gd name="T14" fmla="*/ 14 w 286"/>
                <a:gd name="T15" fmla="*/ 128 h 228"/>
                <a:gd name="T16" fmla="*/ 16 w 286"/>
                <a:gd name="T17" fmla="*/ 131 h 228"/>
                <a:gd name="T18" fmla="*/ 19 w 286"/>
                <a:gd name="T19" fmla="*/ 134 h 228"/>
                <a:gd name="T20" fmla="*/ 24 w 286"/>
                <a:gd name="T21" fmla="*/ 136 h 228"/>
                <a:gd name="T22" fmla="*/ 29 w 286"/>
                <a:gd name="T23" fmla="*/ 137 h 228"/>
                <a:gd name="T24" fmla="*/ 37 w 286"/>
                <a:gd name="T25" fmla="*/ 138 h 228"/>
                <a:gd name="T26" fmla="*/ 48 w 286"/>
                <a:gd name="T27" fmla="*/ 138 h 228"/>
                <a:gd name="T28" fmla="*/ 60 w 286"/>
                <a:gd name="T29" fmla="*/ 136 h 228"/>
                <a:gd name="T30" fmla="*/ 98 w 286"/>
                <a:gd name="T31" fmla="*/ 130 h 228"/>
                <a:gd name="T32" fmla="*/ 129 w 286"/>
                <a:gd name="T33" fmla="*/ 122 h 228"/>
                <a:gd name="T34" fmla="*/ 143 w 286"/>
                <a:gd name="T35" fmla="*/ 118 h 228"/>
                <a:gd name="T36" fmla="*/ 156 w 286"/>
                <a:gd name="T37" fmla="*/ 114 h 228"/>
                <a:gd name="T38" fmla="*/ 167 w 286"/>
                <a:gd name="T39" fmla="*/ 109 h 228"/>
                <a:gd name="T40" fmla="*/ 178 w 286"/>
                <a:gd name="T41" fmla="*/ 103 h 228"/>
                <a:gd name="T42" fmla="*/ 188 w 286"/>
                <a:gd name="T43" fmla="*/ 96 h 228"/>
                <a:gd name="T44" fmla="*/ 198 w 286"/>
                <a:gd name="T45" fmla="*/ 87 h 228"/>
                <a:gd name="T46" fmla="*/ 208 w 286"/>
                <a:gd name="T47" fmla="*/ 78 h 228"/>
                <a:gd name="T48" fmla="*/ 219 w 286"/>
                <a:gd name="T49" fmla="*/ 65 h 228"/>
                <a:gd name="T50" fmla="*/ 229 w 286"/>
                <a:gd name="T51" fmla="*/ 52 h 228"/>
                <a:gd name="T52" fmla="*/ 241 w 286"/>
                <a:gd name="T53" fmla="*/ 37 h 228"/>
                <a:gd name="T54" fmla="*/ 253 w 286"/>
                <a:gd name="T55" fmla="*/ 20 h 228"/>
                <a:gd name="T56" fmla="*/ 266 w 286"/>
                <a:gd name="T57" fmla="*/ 0 h 228"/>
                <a:gd name="T58" fmla="*/ 270 w 286"/>
                <a:gd name="T59" fmla="*/ 7 h 228"/>
                <a:gd name="T60" fmla="*/ 274 w 286"/>
                <a:gd name="T61" fmla="*/ 13 h 228"/>
                <a:gd name="T62" fmla="*/ 276 w 286"/>
                <a:gd name="T63" fmla="*/ 20 h 228"/>
                <a:gd name="T64" fmla="*/ 279 w 286"/>
                <a:gd name="T65" fmla="*/ 27 h 228"/>
                <a:gd name="T66" fmla="*/ 282 w 286"/>
                <a:gd name="T67" fmla="*/ 42 h 228"/>
                <a:gd name="T68" fmla="*/ 286 w 286"/>
                <a:gd name="T69" fmla="*/ 62 h 228"/>
                <a:gd name="T70" fmla="*/ 246 w 286"/>
                <a:gd name="T71" fmla="*/ 198 h 228"/>
                <a:gd name="T72" fmla="*/ 226 w 286"/>
                <a:gd name="T73" fmla="*/ 228 h 228"/>
                <a:gd name="T74" fmla="*/ 53 w 286"/>
                <a:gd name="T75" fmla="*/ 210 h 228"/>
                <a:gd name="T76" fmla="*/ 0 w 286"/>
                <a:gd name="T77" fmla="*/ 1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7" name="Freeform 259">
              <a:extLst>
                <a:ext uri="{FF2B5EF4-FFF2-40B4-BE49-F238E27FC236}">
                  <a16:creationId xmlns:a16="http://schemas.microsoft.com/office/drawing/2014/main" id="{23FC8288-974E-6945-AC21-B22EA0E5119E}"/>
                </a:ext>
              </a:extLst>
            </p:cNvPr>
            <p:cNvSpPr>
              <a:spLocks/>
            </p:cNvSpPr>
            <p:nvPr userDrawn="1">
              <p:custDataLst>
                <p:tags r:id="rId187"/>
              </p:custDataLst>
            </p:nvPr>
          </p:nvSpPr>
          <p:spPr bwMode="auto">
            <a:xfrm>
              <a:off x="8494681" y="2509865"/>
              <a:ext cx="227738" cy="238960"/>
            </a:xfrm>
            <a:custGeom>
              <a:avLst/>
              <a:gdLst>
                <a:gd name="T0" fmla="*/ 478 w 524"/>
                <a:gd name="T1" fmla="*/ 370 h 505"/>
                <a:gd name="T2" fmla="*/ 484 w 524"/>
                <a:gd name="T3" fmla="*/ 346 h 505"/>
                <a:gd name="T4" fmla="*/ 483 w 524"/>
                <a:gd name="T5" fmla="*/ 329 h 505"/>
                <a:gd name="T6" fmla="*/ 478 w 524"/>
                <a:gd name="T7" fmla="*/ 302 h 505"/>
                <a:gd name="T8" fmla="*/ 455 w 524"/>
                <a:gd name="T9" fmla="*/ 299 h 505"/>
                <a:gd name="T10" fmla="*/ 431 w 524"/>
                <a:gd name="T11" fmla="*/ 288 h 505"/>
                <a:gd name="T12" fmla="*/ 407 w 524"/>
                <a:gd name="T13" fmla="*/ 274 h 505"/>
                <a:gd name="T14" fmla="*/ 386 w 524"/>
                <a:gd name="T15" fmla="*/ 256 h 505"/>
                <a:gd name="T16" fmla="*/ 366 w 524"/>
                <a:gd name="T17" fmla="*/ 237 h 505"/>
                <a:gd name="T18" fmla="*/ 352 w 524"/>
                <a:gd name="T19" fmla="*/ 216 h 505"/>
                <a:gd name="T20" fmla="*/ 342 w 524"/>
                <a:gd name="T21" fmla="*/ 196 h 505"/>
                <a:gd name="T22" fmla="*/ 339 w 524"/>
                <a:gd name="T23" fmla="*/ 178 h 505"/>
                <a:gd name="T24" fmla="*/ 341 w 524"/>
                <a:gd name="T25" fmla="*/ 162 h 505"/>
                <a:gd name="T26" fmla="*/ 349 w 524"/>
                <a:gd name="T27" fmla="*/ 150 h 505"/>
                <a:gd name="T28" fmla="*/ 365 w 524"/>
                <a:gd name="T29" fmla="*/ 136 h 505"/>
                <a:gd name="T30" fmla="*/ 354 w 524"/>
                <a:gd name="T31" fmla="*/ 130 h 505"/>
                <a:gd name="T32" fmla="*/ 341 w 524"/>
                <a:gd name="T33" fmla="*/ 119 h 505"/>
                <a:gd name="T34" fmla="*/ 315 w 524"/>
                <a:gd name="T35" fmla="*/ 87 h 505"/>
                <a:gd name="T36" fmla="*/ 292 w 524"/>
                <a:gd name="T37" fmla="*/ 51 h 505"/>
                <a:gd name="T38" fmla="*/ 279 w 524"/>
                <a:gd name="T39" fmla="*/ 25 h 505"/>
                <a:gd name="T40" fmla="*/ 260 w 524"/>
                <a:gd name="T41" fmla="*/ 24 h 505"/>
                <a:gd name="T42" fmla="*/ 239 w 524"/>
                <a:gd name="T43" fmla="*/ 19 h 505"/>
                <a:gd name="T44" fmla="*/ 219 w 524"/>
                <a:gd name="T45" fmla="*/ 11 h 505"/>
                <a:gd name="T46" fmla="*/ 197 w 524"/>
                <a:gd name="T47" fmla="*/ 6 h 505"/>
                <a:gd name="T48" fmla="*/ 170 w 524"/>
                <a:gd name="T49" fmla="*/ 3 h 505"/>
                <a:gd name="T50" fmla="*/ 149 w 524"/>
                <a:gd name="T51" fmla="*/ 8 h 505"/>
                <a:gd name="T52" fmla="*/ 114 w 524"/>
                <a:gd name="T53" fmla="*/ 41 h 505"/>
                <a:gd name="T54" fmla="*/ 98 w 524"/>
                <a:gd name="T55" fmla="*/ 57 h 505"/>
                <a:gd name="T56" fmla="*/ 93 w 524"/>
                <a:gd name="T57" fmla="*/ 64 h 505"/>
                <a:gd name="T58" fmla="*/ 94 w 524"/>
                <a:gd name="T59" fmla="*/ 94 h 505"/>
                <a:gd name="T60" fmla="*/ 95 w 524"/>
                <a:gd name="T61" fmla="*/ 140 h 505"/>
                <a:gd name="T62" fmla="*/ 94 w 524"/>
                <a:gd name="T63" fmla="*/ 164 h 505"/>
                <a:gd name="T64" fmla="*/ 86 w 524"/>
                <a:gd name="T65" fmla="*/ 180 h 505"/>
                <a:gd name="T66" fmla="*/ 67 w 524"/>
                <a:gd name="T67" fmla="*/ 197 h 505"/>
                <a:gd name="T68" fmla="*/ 40 w 524"/>
                <a:gd name="T69" fmla="*/ 214 h 505"/>
                <a:gd name="T70" fmla="*/ 13 w 524"/>
                <a:gd name="T71" fmla="*/ 228 h 505"/>
                <a:gd name="T72" fmla="*/ 2 w 524"/>
                <a:gd name="T73" fmla="*/ 246 h 505"/>
                <a:gd name="T74" fmla="*/ 2 w 524"/>
                <a:gd name="T75" fmla="*/ 264 h 505"/>
                <a:gd name="T76" fmla="*/ 0 w 524"/>
                <a:gd name="T77" fmla="*/ 278 h 505"/>
                <a:gd name="T78" fmla="*/ 0 w 524"/>
                <a:gd name="T79" fmla="*/ 289 h 505"/>
                <a:gd name="T80" fmla="*/ 7 w 524"/>
                <a:gd name="T81" fmla="*/ 301 h 505"/>
                <a:gd name="T82" fmla="*/ 26 w 524"/>
                <a:gd name="T83" fmla="*/ 314 h 505"/>
                <a:gd name="T84" fmla="*/ 62 w 524"/>
                <a:gd name="T85" fmla="*/ 331 h 505"/>
                <a:gd name="T86" fmla="*/ 120 w 524"/>
                <a:gd name="T87" fmla="*/ 355 h 505"/>
                <a:gd name="T88" fmla="*/ 180 w 524"/>
                <a:gd name="T89" fmla="*/ 374 h 505"/>
                <a:gd name="T90" fmla="*/ 214 w 524"/>
                <a:gd name="T91" fmla="*/ 385 h 505"/>
                <a:gd name="T92" fmla="*/ 237 w 524"/>
                <a:gd name="T93" fmla="*/ 400 h 505"/>
                <a:gd name="T94" fmla="*/ 252 w 524"/>
                <a:gd name="T95" fmla="*/ 418 h 505"/>
                <a:gd name="T96" fmla="*/ 262 w 524"/>
                <a:gd name="T97" fmla="*/ 435 h 505"/>
                <a:gd name="T98" fmla="*/ 266 w 524"/>
                <a:gd name="T99" fmla="*/ 451 h 505"/>
                <a:gd name="T100" fmla="*/ 270 w 524"/>
                <a:gd name="T101" fmla="*/ 469 h 505"/>
                <a:gd name="T102" fmla="*/ 277 w 524"/>
                <a:gd name="T103" fmla="*/ 481 h 505"/>
                <a:gd name="T104" fmla="*/ 287 w 524"/>
                <a:gd name="T105" fmla="*/ 489 h 505"/>
                <a:gd name="T106" fmla="*/ 307 w 524"/>
                <a:gd name="T107" fmla="*/ 497 h 505"/>
                <a:gd name="T108" fmla="*/ 328 w 524"/>
                <a:gd name="T109" fmla="*/ 503 h 505"/>
                <a:gd name="T110" fmla="*/ 335 w 524"/>
                <a:gd name="T111" fmla="*/ 500 h 505"/>
                <a:gd name="T112" fmla="*/ 346 w 524"/>
                <a:gd name="T113" fmla="*/ 499 h 505"/>
                <a:gd name="T114" fmla="*/ 366 w 524"/>
                <a:gd name="T115" fmla="*/ 503 h 505"/>
                <a:gd name="T116" fmla="*/ 383 w 524"/>
                <a:gd name="T117" fmla="*/ 505 h 505"/>
                <a:gd name="T118" fmla="*/ 437 w 524"/>
                <a:gd name="T119" fmla="*/ 505 h 505"/>
                <a:gd name="T120" fmla="*/ 465 w 524"/>
                <a:gd name="T121" fmla="*/ 449 h 505"/>
                <a:gd name="T122" fmla="*/ 492 w 524"/>
                <a:gd name="T123" fmla="*/ 4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8" name="Freeform 260">
              <a:extLst>
                <a:ext uri="{FF2B5EF4-FFF2-40B4-BE49-F238E27FC236}">
                  <a16:creationId xmlns:a16="http://schemas.microsoft.com/office/drawing/2014/main" id="{A25C3F3C-C0CC-9544-AB1F-A358C19047BB}"/>
                </a:ext>
              </a:extLst>
            </p:cNvPr>
            <p:cNvSpPr>
              <a:spLocks/>
            </p:cNvSpPr>
            <p:nvPr userDrawn="1">
              <p:custDataLst>
                <p:tags r:id="rId188"/>
              </p:custDataLst>
            </p:nvPr>
          </p:nvSpPr>
          <p:spPr bwMode="auto">
            <a:xfrm>
              <a:off x="9007090" y="2473877"/>
              <a:ext cx="339980" cy="263430"/>
            </a:xfrm>
            <a:custGeom>
              <a:avLst/>
              <a:gdLst>
                <a:gd name="T0" fmla="*/ 62 w 764"/>
                <a:gd name="T1" fmla="*/ 196 h 555"/>
                <a:gd name="T2" fmla="*/ 93 w 764"/>
                <a:gd name="T3" fmla="*/ 190 h 555"/>
                <a:gd name="T4" fmla="*/ 128 w 764"/>
                <a:gd name="T5" fmla="*/ 182 h 555"/>
                <a:gd name="T6" fmla="*/ 175 w 764"/>
                <a:gd name="T7" fmla="*/ 151 h 555"/>
                <a:gd name="T8" fmla="*/ 194 w 764"/>
                <a:gd name="T9" fmla="*/ 126 h 555"/>
                <a:gd name="T10" fmla="*/ 199 w 764"/>
                <a:gd name="T11" fmla="*/ 88 h 555"/>
                <a:gd name="T12" fmla="*/ 208 w 764"/>
                <a:gd name="T13" fmla="*/ 69 h 555"/>
                <a:gd name="T14" fmla="*/ 240 w 764"/>
                <a:gd name="T15" fmla="*/ 60 h 555"/>
                <a:gd name="T16" fmla="*/ 294 w 764"/>
                <a:gd name="T17" fmla="*/ 62 h 555"/>
                <a:gd name="T18" fmla="*/ 329 w 764"/>
                <a:gd name="T19" fmla="*/ 71 h 555"/>
                <a:gd name="T20" fmla="*/ 362 w 764"/>
                <a:gd name="T21" fmla="*/ 90 h 555"/>
                <a:gd name="T22" fmla="*/ 386 w 764"/>
                <a:gd name="T23" fmla="*/ 93 h 555"/>
                <a:gd name="T24" fmla="*/ 419 w 764"/>
                <a:gd name="T25" fmla="*/ 84 h 555"/>
                <a:gd name="T26" fmla="*/ 460 w 764"/>
                <a:gd name="T27" fmla="*/ 61 h 555"/>
                <a:gd name="T28" fmla="*/ 479 w 764"/>
                <a:gd name="T29" fmla="*/ 33 h 555"/>
                <a:gd name="T30" fmla="*/ 508 w 764"/>
                <a:gd name="T31" fmla="*/ 4 h 555"/>
                <a:gd name="T32" fmla="*/ 530 w 764"/>
                <a:gd name="T33" fmla="*/ 19 h 555"/>
                <a:gd name="T34" fmla="*/ 550 w 764"/>
                <a:gd name="T35" fmla="*/ 45 h 555"/>
                <a:gd name="T36" fmla="*/ 561 w 764"/>
                <a:gd name="T37" fmla="*/ 87 h 555"/>
                <a:gd name="T38" fmla="*/ 570 w 764"/>
                <a:gd name="T39" fmla="*/ 101 h 555"/>
                <a:gd name="T40" fmla="*/ 589 w 764"/>
                <a:gd name="T41" fmla="*/ 104 h 555"/>
                <a:gd name="T42" fmla="*/ 622 w 764"/>
                <a:gd name="T43" fmla="*/ 73 h 555"/>
                <a:gd name="T44" fmla="*/ 743 w 764"/>
                <a:gd name="T45" fmla="*/ 66 h 555"/>
                <a:gd name="T46" fmla="*/ 759 w 764"/>
                <a:gd name="T47" fmla="*/ 87 h 555"/>
                <a:gd name="T48" fmla="*/ 679 w 764"/>
                <a:gd name="T49" fmla="*/ 100 h 555"/>
                <a:gd name="T50" fmla="*/ 605 w 764"/>
                <a:gd name="T51" fmla="*/ 112 h 555"/>
                <a:gd name="T52" fmla="*/ 574 w 764"/>
                <a:gd name="T53" fmla="*/ 130 h 555"/>
                <a:gd name="T54" fmla="*/ 571 w 764"/>
                <a:gd name="T55" fmla="*/ 147 h 555"/>
                <a:gd name="T56" fmla="*/ 582 w 764"/>
                <a:gd name="T57" fmla="*/ 164 h 555"/>
                <a:gd name="T58" fmla="*/ 601 w 764"/>
                <a:gd name="T59" fmla="*/ 180 h 555"/>
                <a:gd name="T60" fmla="*/ 604 w 764"/>
                <a:gd name="T61" fmla="*/ 195 h 555"/>
                <a:gd name="T62" fmla="*/ 594 w 764"/>
                <a:gd name="T63" fmla="*/ 213 h 555"/>
                <a:gd name="T64" fmla="*/ 574 w 764"/>
                <a:gd name="T65" fmla="*/ 237 h 555"/>
                <a:gd name="T66" fmla="*/ 565 w 764"/>
                <a:gd name="T67" fmla="*/ 255 h 555"/>
                <a:gd name="T68" fmla="*/ 542 w 764"/>
                <a:gd name="T69" fmla="*/ 269 h 555"/>
                <a:gd name="T70" fmla="*/ 519 w 764"/>
                <a:gd name="T71" fmla="*/ 310 h 555"/>
                <a:gd name="T72" fmla="*/ 508 w 764"/>
                <a:gd name="T73" fmla="*/ 363 h 555"/>
                <a:gd name="T74" fmla="*/ 497 w 764"/>
                <a:gd name="T75" fmla="*/ 425 h 555"/>
                <a:gd name="T76" fmla="*/ 477 w 764"/>
                <a:gd name="T77" fmla="*/ 412 h 555"/>
                <a:gd name="T78" fmla="*/ 460 w 764"/>
                <a:gd name="T79" fmla="*/ 407 h 555"/>
                <a:gd name="T80" fmla="*/ 439 w 764"/>
                <a:gd name="T81" fmla="*/ 418 h 555"/>
                <a:gd name="T82" fmla="*/ 411 w 764"/>
                <a:gd name="T83" fmla="*/ 440 h 555"/>
                <a:gd name="T84" fmla="*/ 393 w 764"/>
                <a:gd name="T85" fmla="*/ 444 h 555"/>
                <a:gd name="T86" fmla="*/ 375 w 764"/>
                <a:gd name="T87" fmla="*/ 463 h 555"/>
                <a:gd name="T88" fmla="*/ 365 w 764"/>
                <a:gd name="T89" fmla="*/ 511 h 555"/>
                <a:gd name="T90" fmla="*/ 350 w 764"/>
                <a:gd name="T91" fmla="*/ 525 h 555"/>
                <a:gd name="T92" fmla="*/ 270 w 764"/>
                <a:gd name="T93" fmla="*/ 546 h 555"/>
                <a:gd name="T94" fmla="*/ 194 w 764"/>
                <a:gd name="T95" fmla="*/ 554 h 555"/>
                <a:gd name="T96" fmla="*/ 113 w 764"/>
                <a:gd name="T97" fmla="*/ 542 h 555"/>
                <a:gd name="T98" fmla="*/ 95 w 764"/>
                <a:gd name="T99" fmla="*/ 518 h 555"/>
                <a:gd name="T100" fmla="*/ 115 w 764"/>
                <a:gd name="T101" fmla="*/ 488 h 555"/>
                <a:gd name="T102" fmla="*/ 125 w 764"/>
                <a:gd name="T103" fmla="*/ 462 h 555"/>
                <a:gd name="T104" fmla="*/ 123 w 764"/>
                <a:gd name="T105" fmla="*/ 442 h 555"/>
                <a:gd name="T106" fmla="*/ 111 w 764"/>
                <a:gd name="T107" fmla="*/ 433 h 555"/>
                <a:gd name="T108" fmla="*/ 69 w 764"/>
                <a:gd name="T109" fmla="*/ 431 h 555"/>
                <a:gd name="T110" fmla="*/ 52 w 764"/>
                <a:gd name="T111" fmla="*/ 421 h 555"/>
                <a:gd name="T112" fmla="*/ 34 w 764"/>
                <a:gd name="T113" fmla="*/ 384 h 555"/>
                <a:gd name="T114" fmla="*/ 19 w 764"/>
                <a:gd name="T115" fmla="*/ 309 h 555"/>
                <a:gd name="T116" fmla="*/ 10 w 764"/>
                <a:gd name="T117" fmla="*/ 291 h 555"/>
                <a:gd name="T118" fmla="*/ 0 w 764"/>
                <a:gd name="T119" fmla="*/ 280 h 555"/>
                <a:gd name="T120" fmla="*/ 2 w 764"/>
                <a:gd name="T121" fmla="*/ 268 h 555"/>
                <a:gd name="T122" fmla="*/ 22 w 764"/>
                <a:gd name="T123" fmla="*/ 248 h 555"/>
                <a:gd name="T124" fmla="*/ 34 w 764"/>
                <a:gd name="T125" fmla="*/ 2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9" name="Freeform 261">
              <a:extLst>
                <a:ext uri="{FF2B5EF4-FFF2-40B4-BE49-F238E27FC236}">
                  <a16:creationId xmlns:a16="http://schemas.microsoft.com/office/drawing/2014/main" id="{565B850B-75E3-064F-BA90-AB9A00397F43}"/>
                </a:ext>
              </a:extLst>
            </p:cNvPr>
            <p:cNvSpPr>
              <a:spLocks/>
            </p:cNvSpPr>
            <p:nvPr userDrawn="1">
              <p:custDataLst>
                <p:tags r:id="rId189"/>
              </p:custDataLst>
            </p:nvPr>
          </p:nvSpPr>
          <p:spPr bwMode="auto">
            <a:xfrm>
              <a:off x="9039626" y="2518502"/>
              <a:ext cx="374141" cy="384352"/>
            </a:xfrm>
            <a:custGeom>
              <a:avLst/>
              <a:gdLst>
                <a:gd name="T0" fmla="*/ 779 w 831"/>
                <a:gd name="T1" fmla="*/ 82 h 812"/>
                <a:gd name="T2" fmla="*/ 707 w 831"/>
                <a:gd name="T3" fmla="*/ 29 h 812"/>
                <a:gd name="T4" fmla="*/ 562 w 831"/>
                <a:gd name="T5" fmla="*/ 10 h 812"/>
                <a:gd name="T6" fmla="*/ 499 w 831"/>
                <a:gd name="T7" fmla="*/ 29 h 812"/>
                <a:gd name="T8" fmla="*/ 486 w 831"/>
                <a:gd name="T9" fmla="*/ 49 h 812"/>
                <a:gd name="T10" fmla="*/ 497 w 831"/>
                <a:gd name="T11" fmla="*/ 71 h 812"/>
                <a:gd name="T12" fmla="*/ 517 w 831"/>
                <a:gd name="T13" fmla="*/ 90 h 812"/>
                <a:gd name="T14" fmla="*/ 516 w 831"/>
                <a:gd name="T15" fmla="*/ 111 h 812"/>
                <a:gd name="T16" fmla="*/ 491 w 831"/>
                <a:gd name="T17" fmla="*/ 140 h 812"/>
                <a:gd name="T18" fmla="*/ 480 w 831"/>
                <a:gd name="T19" fmla="*/ 162 h 812"/>
                <a:gd name="T20" fmla="*/ 450 w 831"/>
                <a:gd name="T21" fmla="*/ 184 h 812"/>
                <a:gd name="T22" fmla="*/ 427 w 831"/>
                <a:gd name="T23" fmla="*/ 243 h 812"/>
                <a:gd name="T24" fmla="*/ 420 w 831"/>
                <a:gd name="T25" fmla="*/ 332 h 812"/>
                <a:gd name="T26" fmla="*/ 392 w 831"/>
                <a:gd name="T27" fmla="*/ 319 h 812"/>
                <a:gd name="T28" fmla="*/ 370 w 831"/>
                <a:gd name="T29" fmla="*/ 315 h 812"/>
                <a:gd name="T30" fmla="*/ 338 w 831"/>
                <a:gd name="T31" fmla="*/ 339 h 812"/>
                <a:gd name="T32" fmla="*/ 313 w 831"/>
                <a:gd name="T33" fmla="*/ 351 h 812"/>
                <a:gd name="T34" fmla="*/ 290 w 831"/>
                <a:gd name="T35" fmla="*/ 370 h 812"/>
                <a:gd name="T36" fmla="*/ 280 w 831"/>
                <a:gd name="T37" fmla="*/ 424 h 812"/>
                <a:gd name="T38" fmla="*/ 235 w 831"/>
                <a:gd name="T39" fmla="*/ 442 h 812"/>
                <a:gd name="T40" fmla="*/ 127 w 831"/>
                <a:gd name="T41" fmla="*/ 462 h 812"/>
                <a:gd name="T42" fmla="*/ 26 w 831"/>
                <a:gd name="T43" fmla="*/ 449 h 812"/>
                <a:gd name="T44" fmla="*/ 51 w 831"/>
                <a:gd name="T45" fmla="*/ 505 h 812"/>
                <a:gd name="T46" fmla="*/ 96 w 831"/>
                <a:gd name="T47" fmla="*/ 540 h 812"/>
                <a:gd name="T48" fmla="*/ 123 w 831"/>
                <a:gd name="T49" fmla="*/ 577 h 812"/>
                <a:gd name="T50" fmla="*/ 142 w 831"/>
                <a:gd name="T51" fmla="*/ 596 h 812"/>
                <a:gd name="T52" fmla="*/ 99 w 831"/>
                <a:gd name="T53" fmla="*/ 647 h 812"/>
                <a:gd name="T54" fmla="*/ 87 w 831"/>
                <a:gd name="T55" fmla="*/ 671 h 812"/>
                <a:gd name="T56" fmla="*/ 109 w 831"/>
                <a:gd name="T57" fmla="*/ 720 h 812"/>
                <a:gd name="T58" fmla="*/ 222 w 831"/>
                <a:gd name="T59" fmla="*/ 710 h 812"/>
                <a:gd name="T60" fmla="*/ 302 w 831"/>
                <a:gd name="T61" fmla="*/ 705 h 812"/>
                <a:gd name="T62" fmla="*/ 330 w 831"/>
                <a:gd name="T63" fmla="*/ 721 h 812"/>
                <a:gd name="T64" fmla="*/ 359 w 831"/>
                <a:gd name="T65" fmla="*/ 756 h 812"/>
                <a:gd name="T66" fmla="*/ 408 w 831"/>
                <a:gd name="T67" fmla="*/ 785 h 812"/>
                <a:gd name="T68" fmla="*/ 449 w 831"/>
                <a:gd name="T69" fmla="*/ 803 h 812"/>
                <a:gd name="T70" fmla="*/ 460 w 831"/>
                <a:gd name="T71" fmla="*/ 791 h 812"/>
                <a:gd name="T72" fmla="*/ 487 w 831"/>
                <a:gd name="T73" fmla="*/ 774 h 812"/>
                <a:gd name="T74" fmla="*/ 554 w 831"/>
                <a:gd name="T75" fmla="*/ 764 h 812"/>
                <a:gd name="T76" fmla="*/ 597 w 831"/>
                <a:gd name="T77" fmla="*/ 750 h 812"/>
                <a:gd name="T78" fmla="*/ 618 w 831"/>
                <a:gd name="T79" fmla="*/ 727 h 812"/>
                <a:gd name="T80" fmla="*/ 584 w 831"/>
                <a:gd name="T81" fmla="*/ 700 h 812"/>
                <a:gd name="T82" fmla="*/ 542 w 831"/>
                <a:gd name="T83" fmla="*/ 641 h 812"/>
                <a:gd name="T84" fmla="*/ 526 w 831"/>
                <a:gd name="T85" fmla="*/ 624 h 812"/>
                <a:gd name="T86" fmla="*/ 526 w 831"/>
                <a:gd name="T87" fmla="*/ 578 h 812"/>
                <a:gd name="T88" fmla="*/ 582 w 831"/>
                <a:gd name="T89" fmla="*/ 563 h 812"/>
                <a:gd name="T90" fmla="*/ 622 w 831"/>
                <a:gd name="T91" fmla="*/ 531 h 812"/>
                <a:gd name="T92" fmla="*/ 688 w 831"/>
                <a:gd name="T93" fmla="*/ 417 h 812"/>
                <a:gd name="T94" fmla="*/ 730 w 831"/>
                <a:gd name="T95" fmla="*/ 368 h 812"/>
                <a:gd name="T96" fmla="*/ 725 w 831"/>
                <a:gd name="T97" fmla="*/ 330 h 812"/>
                <a:gd name="T98" fmla="*/ 729 w 831"/>
                <a:gd name="T99" fmla="*/ 305 h 812"/>
                <a:gd name="T100" fmla="*/ 751 w 831"/>
                <a:gd name="T101" fmla="*/ 289 h 812"/>
                <a:gd name="T102" fmla="*/ 670 w 831"/>
                <a:gd name="T103" fmla="*/ 207 h 812"/>
                <a:gd name="T104" fmla="*/ 758 w 831"/>
                <a:gd name="T105" fmla="*/ 140 h 812"/>
                <a:gd name="T106" fmla="*/ 805 w 831"/>
                <a:gd name="T107" fmla="*/ 12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0" name="Freeform 262">
              <a:extLst>
                <a:ext uri="{FF2B5EF4-FFF2-40B4-BE49-F238E27FC236}">
                  <a16:creationId xmlns:a16="http://schemas.microsoft.com/office/drawing/2014/main" id="{9152548A-D544-B243-816B-B6E1C2479449}"/>
                </a:ext>
              </a:extLst>
            </p:cNvPr>
            <p:cNvSpPr>
              <a:spLocks/>
            </p:cNvSpPr>
            <p:nvPr userDrawn="1">
              <p:custDataLst>
                <p:tags r:id="rId190"/>
              </p:custDataLst>
            </p:nvPr>
          </p:nvSpPr>
          <p:spPr bwMode="auto">
            <a:xfrm>
              <a:off x="9849721" y="2761782"/>
              <a:ext cx="226112" cy="531182"/>
            </a:xfrm>
            <a:custGeom>
              <a:avLst/>
              <a:gdLst>
                <a:gd name="T0" fmla="*/ 438 w 505"/>
                <a:gd name="T1" fmla="*/ 1067 h 1121"/>
                <a:gd name="T2" fmla="*/ 443 w 505"/>
                <a:gd name="T3" fmla="*/ 1028 h 1121"/>
                <a:gd name="T4" fmla="*/ 399 w 505"/>
                <a:gd name="T5" fmla="*/ 1022 h 1121"/>
                <a:gd name="T6" fmla="*/ 405 w 505"/>
                <a:gd name="T7" fmla="*/ 957 h 1121"/>
                <a:gd name="T8" fmla="*/ 419 w 505"/>
                <a:gd name="T9" fmla="*/ 931 h 1121"/>
                <a:gd name="T10" fmla="*/ 413 w 505"/>
                <a:gd name="T11" fmla="*/ 899 h 1121"/>
                <a:gd name="T12" fmla="*/ 398 w 505"/>
                <a:gd name="T13" fmla="*/ 893 h 1121"/>
                <a:gd name="T14" fmla="*/ 382 w 505"/>
                <a:gd name="T15" fmla="*/ 838 h 1121"/>
                <a:gd name="T16" fmla="*/ 324 w 505"/>
                <a:gd name="T17" fmla="*/ 719 h 1121"/>
                <a:gd name="T18" fmla="*/ 296 w 505"/>
                <a:gd name="T19" fmla="*/ 703 h 1121"/>
                <a:gd name="T20" fmla="*/ 282 w 505"/>
                <a:gd name="T21" fmla="*/ 718 h 1121"/>
                <a:gd name="T22" fmla="*/ 226 w 505"/>
                <a:gd name="T23" fmla="*/ 742 h 1121"/>
                <a:gd name="T24" fmla="*/ 169 w 505"/>
                <a:gd name="T25" fmla="*/ 736 h 1121"/>
                <a:gd name="T26" fmla="*/ 133 w 505"/>
                <a:gd name="T27" fmla="*/ 567 h 1121"/>
                <a:gd name="T28" fmla="*/ 101 w 505"/>
                <a:gd name="T29" fmla="*/ 520 h 1121"/>
                <a:gd name="T30" fmla="*/ 51 w 505"/>
                <a:gd name="T31" fmla="*/ 502 h 1121"/>
                <a:gd name="T32" fmla="*/ 8 w 505"/>
                <a:gd name="T33" fmla="*/ 471 h 1121"/>
                <a:gd name="T34" fmla="*/ 23 w 505"/>
                <a:gd name="T35" fmla="*/ 445 h 1121"/>
                <a:gd name="T36" fmla="*/ 58 w 505"/>
                <a:gd name="T37" fmla="*/ 361 h 1121"/>
                <a:gd name="T38" fmla="*/ 67 w 505"/>
                <a:gd name="T39" fmla="*/ 277 h 1121"/>
                <a:gd name="T40" fmla="*/ 80 w 505"/>
                <a:gd name="T41" fmla="*/ 265 h 1121"/>
                <a:gd name="T42" fmla="*/ 113 w 505"/>
                <a:gd name="T43" fmla="*/ 258 h 1121"/>
                <a:gd name="T44" fmla="*/ 134 w 505"/>
                <a:gd name="T45" fmla="*/ 222 h 1121"/>
                <a:gd name="T46" fmla="*/ 140 w 505"/>
                <a:gd name="T47" fmla="*/ 117 h 1121"/>
                <a:gd name="T48" fmla="*/ 159 w 505"/>
                <a:gd name="T49" fmla="*/ 98 h 1121"/>
                <a:gd name="T50" fmla="*/ 213 w 505"/>
                <a:gd name="T51" fmla="*/ 74 h 1121"/>
                <a:gd name="T52" fmla="*/ 234 w 505"/>
                <a:gd name="T53" fmla="*/ 21 h 1121"/>
                <a:gd name="T54" fmla="*/ 277 w 505"/>
                <a:gd name="T55" fmla="*/ 31 h 1121"/>
                <a:gd name="T56" fmla="*/ 312 w 505"/>
                <a:gd name="T57" fmla="*/ 49 h 1121"/>
                <a:gd name="T58" fmla="*/ 337 w 505"/>
                <a:gd name="T59" fmla="*/ 122 h 1121"/>
                <a:gd name="T60" fmla="*/ 335 w 505"/>
                <a:gd name="T61" fmla="*/ 167 h 1121"/>
                <a:gd name="T62" fmla="*/ 300 w 505"/>
                <a:gd name="T63" fmla="*/ 216 h 1121"/>
                <a:gd name="T64" fmla="*/ 293 w 505"/>
                <a:gd name="T65" fmla="*/ 245 h 1121"/>
                <a:gd name="T66" fmla="*/ 309 w 505"/>
                <a:gd name="T67" fmla="*/ 261 h 1121"/>
                <a:gd name="T68" fmla="*/ 346 w 505"/>
                <a:gd name="T69" fmla="*/ 270 h 1121"/>
                <a:gd name="T70" fmla="*/ 371 w 505"/>
                <a:gd name="T71" fmla="*/ 291 h 1121"/>
                <a:gd name="T72" fmla="*/ 398 w 505"/>
                <a:gd name="T73" fmla="*/ 345 h 1121"/>
                <a:gd name="T74" fmla="*/ 430 w 505"/>
                <a:gd name="T75" fmla="*/ 400 h 1121"/>
                <a:gd name="T76" fmla="*/ 464 w 505"/>
                <a:gd name="T77" fmla="*/ 418 h 1121"/>
                <a:gd name="T78" fmla="*/ 505 w 505"/>
                <a:gd name="T79" fmla="*/ 418 h 1121"/>
                <a:gd name="T80" fmla="*/ 476 w 505"/>
                <a:gd name="T81" fmla="*/ 494 h 1121"/>
                <a:gd name="T82" fmla="*/ 427 w 505"/>
                <a:gd name="T83" fmla="*/ 510 h 1121"/>
                <a:gd name="T84" fmla="*/ 383 w 505"/>
                <a:gd name="T85" fmla="*/ 528 h 1121"/>
                <a:gd name="T86" fmla="*/ 360 w 505"/>
                <a:gd name="T87" fmla="*/ 572 h 1121"/>
                <a:gd name="T88" fmla="*/ 370 w 505"/>
                <a:gd name="T89" fmla="*/ 637 h 1121"/>
                <a:gd name="T90" fmla="*/ 402 w 505"/>
                <a:gd name="T91" fmla="*/ 683 h 1121"/>
                <a:gd name="T92" fmla="*/ 430 w 505"/>
                <a:gd name="T93" fmla="*/ 735 h 1121"/>
                <a:gd name="T94" fmla="*/ 428 w 505"/>
                <a:gd name="T95" fmla="*/ 776 h 1121"/>
                <a:gd name="T96" fmla="*/ 419 w 505"/>
                <a:gd name="T97" fmla="*/ 801 h 1121"/>
                <a:gd name="T98" fmla="*/ 435 w 505"/>
                <a:gd name="T99" fmla="*/ 851 h 1121"/>
                <a:gd name="T100" fmla="*/ 483 w 505"/>
                <a:gd name="T101" fmla="*/ 965 h 1121"/>
                <a:gd name="T102" fmla="*/ 458 w 505"/>
                <a:gd name="T103" fmla="*/ 10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1" name="Freeform 263">
              <a:extLst>
                <a:ext uri="{FF2B5EF4-FFF2-40B4-BE49-F238E27FC236}">
                  <a16:creationId xmlns:a16="http://schemas.microsoft.com/office/drawing/2014/main" id="{4A6B1118-2FA2-4242-BDF3-A37DBFE0A250}"/>
                </a:ext>
              </a:extLst>
            </p:cNvPr>
            <p:cNvSpPr>
              <a:spLocks/>
            </p:cNvSpPr>
            <p:nvPr userDrawn="1">
              <p:custDataLst>
                <p:tags r:id="rId191"/>
              </p:custDataLst>
            </p:nvPr>
          </p:nvSpPr>
          <p:spPr bwMode="auto">
            <a:xfrm>
              <a:off x="7107108" y="3223865"/>
              <a:ext cx="82962" cy="53262"/>
            </a:xfrm>
            <a:custGeom>
              <a:avLst/>
              <a:gdLst>
                <a:gd name="T0" fmla="*/ 180 w 180"/>
                <a:gd name="T1" fmla="*/ 7 h 112"/>
                <a:gd name="T2" fmla="*/ 171 w 180"/>
                <a:gd name="T3" fmla="*/ 24 h 112"/>
                <a:gd name="T4" fmla="*/ 163 w 180"/>
                <a:gd name="T5" fmla="*/ 39 h 112"/>
                <a:gd name="T6" fmla="*/ 152 w 180"/>
                <a:gd name="T7" fmla="*/ 53 h 112"/>
                <a:gd name="T8" fmla="*/ 141 w 180"/>
                <a:gd name="T9" fmla="*/ 66 h 112"/>
                <a:gd name="T10" fmla="*/ 129 w 180"/>
                <a:gd name="T11" fmla="*/ 80 h 112"/>
                <a:gd name="T12" fmla="*/ 115 w 180"/>
                <a:gd name="T13" fmla="*/ 92 h 112"/>
                <a:gd name="T14" fmla="*/ 101 w 180"/>
                <a:gd name="T15" fmla="*/ 102 h 112"/>
                <a:gd name="T16" fmla="*/ 87 w 180"/>
                <a:gd name="T17" fmla="*/ 112 h 112"/>
                <a:gd name="T18" fmla="*/ 82 w 180"/>
                <a:gd name="T19" fmla="*/ 107 h 112"/>
                <a:gd name="T20" fmla="*/ 79 w 180"/>
                <a:gd name="T21" fmla="*/ 101 h 112"/>
                <a:gd name="T22" fmla="*/ 76 w 180"/>
                <a:gd name="T23" fmla="*/ 95 h 112"/>
                <a:gd name="T24" fmla="*/ 74 w 180"/>
                <a:gd name="T25" fmla="*/ 88 h 112"/>
                <a:gd name="T26" fmla="*/ 70 w 180"/>
                <a:gd name="T27" fmla="*/ 81 h 112"/>
                <a:gd name="T28" fmla="*/ 68 w 180"/>
                <a:gd name="T29" fmla="*/ 74 h 112"/>
                <a:gd name="T30" fmla="*/ 65 w 180"/>
                <a:gd name="T31" fmla="*/ 69 h 112"/>
                <a:gd name="T32" fmla="*/ 60 w 180"/>
                <a:gd name="T33" fmla="*/ 63 h 112"/>
                <a:gd name="T34" fmla="*/ 45 w 180"/>
                <a:gd name="T35" fmla="*/ 48 h 112"/>
                <a:gd name="T36" fmla="*/ 36 w 180"/>
                <a:gd name="T37" fmla="*/ 38 h 112"/>
                <a:gd name="T38" fmla="*/ 30 w 180"/>
                <a:gd name="T39" fmla="*/ 33 h 112"/>
                <a:gd name="T40" fmla="*/ 25 w 180"/>
                <a:gd name="T41" fmla="*/ 31 h 112"/>
                <a:gd name="T42" fmla="*/ 18 w 180"/>
                <a:gd name="T43" fmla="*/ 30 h 112"/>
                <a:gd name="T44" fmla="*/ 0 w 180"/>
                <a:gd name="T45" fmla="*/ 26 h 112"/>
                <a:gd name="T46" fmla="*/ 26 w 180"/>
                <a:gd name="T47" fmla="*/ 14 h 112"/>
                <a:gd name="T48" fmla="*/ 41 w 180"/>
                <a:gd name="T49" fmla="*/ 9 h 112"/>
                <a:gd name="T50" fmla="*/ 56 w 180"/>
                <a:gd name="T51" fmla="*/ 5 h 112"/>
                <a:gd name="T52" fmla="*/ 74 w 180"/>
                <a:gd name="T53" fmla="*/ 3 h 112"/>
                <a:gd name="T54" fmla="*/ 93 w 180"/>
                <a:gd name="T55" fmla="*/ 1 h 112"/>
                <a:gd name="T56" fmla="*/ 114 w 180"/>
                <a:gd name="T57" fmla="*/ 0 h 112"/>
                <a:gd name="T58" fmla="*/ 135 w 180"/>
                <a:gd name="T59" fmla="*/ 1 h 112"/>
                <a:gd name="T60" fmla="*/ 157 w 180"/>
                <a:gd name="T61" fmla="*/ 3 h 112"/>
                <a:gd name="T62" fmla="*/ 180 w 180"/>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2" name="Freeform 264">
              <a:extLst>
                <a:ext uri="{FF2B5EF4-FFF2-40B4-BE49-F238E27FC236}">
                  <a16:creationId xmlns:a16="http://schemas.microsoft.com/office/drawing/2014/main" id="{50552FB7-6730-2846-8057-32319CBD1CB4}"/>
                </a:ext>
              </a:extLst>
            </p:cNvPr>
            <p:cNvSpPr>
              <a:spLocks/>
            </p:cNvSpPr>
            <p:nvPr userDrawn="1">
              <p:custDataLst>
                <p:tags r:id="rId192"/>
              </p:custDataLst>
            </p:nvPr>
          </p:nvSpPr>
          <p:spPr bwMode="auto">
            <a:xfrm>
              <a:off x="7193323" y="3298721"/>
              <a:ext cx="76454" cy="90690"/>
            </a:xfrm>
            <a:custGeom>
              <a:avLst/>
              <a:gdLst>
                <a:gd name="T0" fmla="*/ 0 w 173"/>
                <a:gd name="T1" fmla="*/ 68 h 192"/>
                <a:gd name="T2" fmla="*/ 27 w 173"/>
                <a:gd name="T3" fmla="*/ 42 h 192"/>
                <a:gd name="T4" fmla="*/ 51 w 173"/>
                <a:gd name="T5" fmla="*/ 21 h 192"/>
                <a:gd name="T6" fmla="*/ 56 w 173"/>
                <a:gd name="T7" fmla="*/ 16 h 192"/>
                <a:gd name="T8" fmla="*/ 63 w 173"/>
                <a:gd name="T9" fmla="*/ 12 h 192"/>
                <a:gd name="T10" fmla="*/ 70 w 173"/>
                <a:gd name="T11" fmla="*/ 8 h 192"/>
                <a:gd name="T12" fmla="*/ 76 w 173"/>
                <a:gd name="T13" fmla="*/ 6 h 192"/>
                <a:gd name="T14" fmla="*/ 83 w 173"/>
                <a:gd name="T15" fmla="*/ 3 h 192"/>
                <a:gd name="T16" fmla="*/ 90 w 173"/>
                <a:gd name="T17" fmla="*/ 2 h 192"/>
                <a:gd name="T18" fmla="*/ 98 w 173"/>
                <a:gd name="T19" fmla="*/ 1 h 192"/>
                <a:gd name="T20" fmla="*/ 107 w 173"/>
                <a:gd name="T21" fmla="*/ 0 h 192"/>
                <a:gd name="T22" fmla="*/ 116 w 173"/>
                <a:gd name="T23" fmla="*/ 1 h 192"/>
                <a:gd name="T24" fmla="*/ 124 w 173"/>
                <a:gd name="T25" fmla="*/ 2 h 192"/>
                <a:gd name="T26" fmla="*/ 132 w 173"/>
                <a:gd name="T27" fmla="*/ 5 h 192"/>
                <a:gd name="T28" fmla="*/ 139 w 173"/>
                <a:gd name="T29" fmla="*/ 8 h 192"/>
                <a:gd name="T30" fmla="*/ 145 w 173"/>
                <a:gd name="T31" fmla="*/ 13 h 192"/>
                <a:gd name="T32" fmla="*/ 151 w 173"/>
                <a:gd name="T33" fmla="*/ 19 h 192"/>
                <a:gd name="T34" fmla="*/ 155 w 173"/>
                <a:gd name="T35" fmla="*/ 24 h 192"/>
                <a:gd name="T36" fmla="*/ 160 w 173"/>
                <a:gd name="T37" fmla="*/ 30 h 192"/>
                <a:gd name="T38" fmla="*/ 163 w 173"/>
                <a:gd name="T39" fmla="*/ 37 h 192"/>
                <a:gd name="T40" fmla="*/ 166 w 173"/>
                <a:gd name="T41" fmla="*/ 43 h 192"/>
                <a:gd name="T42" fmla="*/ 168 w 173"/>
                <a:gd name="T43" fmla="*/ 50 h 192"/>
                <a:gd name="T44" fmla="*/ 169 w 173"/>
                <a:gd name="T45" fmla="*/ 57 h 192"/>
                <a:gd name="T46" fmla="*/ 172 w 173"/>
                <a:gd name="T47" fmla="*/ 72 h 192"/>
                <a:gd name="T48" fmla="*/ 173 w 173"/>
                <a:gd name="T49" fmla="*/ 87 h 192"/>
                <a:gd name="T50" fmla="*/ 157 w 173"/>
                <a:gd name="T51" fmla="*/ 114 h 192"/>
                <a:gd name="T52" fmla="*/ 146 w 173"/>
                <a:gd name="T53" fmla="*/ 137 h 192"/>
                <a:gd name="T54" fmla="*/ 139 w 173"/>
                <a:gd name="T55" fmla="*/ 148 h 192"/>
                <a:gd name="T56" fmla="*/ 130 w 173"/>
                <a:gd name="T57" fmla="*/ 160 h 192"/>
                <a:gd name="T58" fmla="*/ 117 w 173"/>
                <a:gd name="T59" fmla="*/ 174 h 192"/>
                <a:gd name="T60" fmla="*/ 99 w 173"/>
                <a:gd name="T61" fmla="*/ 192 h 192"/>
                <a:gd name="T62" fmla="*/ 86 w 173"/>
                <a:gd name="T63" fmla="*/ 183 h 192"/>
                <a:gd name="T64" fmla="*/ 74 w 173"/>
                <a:gd name="T65" fmla="*/ 176 h 192"/>
                <a:gd name="T66" fmla="*/ 63 w 173"/>
                <a:gd name="T67" fmla="*/ 169 h 192"/>
                <a:gd name="T68" fmla="*/ 54 w 173"/>
                <a:gd name="T69" fmla="*/ 163 h 192"/>
                <a:gd name="T70" fmla="*/ 46 w 173"/>
                <a:gd name="T71" fmla="*/ 156 h 192"/>
                <a:gd name="T72" fmla="*/ 40 w 173"/>
                <a:gd name="T73" fmla="*/ 150 h 192"/>
                <a:gd name="T74" fmla="*/ 34 w 173"/>
                <a:gd name="T75" fmla="*/ 144 h 192"/>
                <a:gd name="T76" fmla="*/ 30 w 173"/>
                <a:gd name="T77" fmla="*/ 137 h 192"/>
                <a:gd name="T78" fmla="*/ 22 w 173"/>
                <a:gd name="T79" fmla="*/ 123 h 192"/>
                <a:gd name="T80" fmla="*/ 16 w 173"/>
                <a:gd name="T81" fmla="*/ 107 h 192"/>
                <a:gd name="T82" fmla="*/ 9 w 173"/>
                <a:gd name="T83" fmla="*/ 90 h 192"/>
                <a:gd name="T84" fmla="*/ 0 w 173"/>
                <a:gd name="T85"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3" name="Freeform 265">
              <a:extLst>
                <a:ext uri="{FF2B5EF4-FFF2-40B4-BE49-F238E27FC236}">
                  <a16:creationId xmlns:a16="http://schemas.microsoft.com/office/drawing/2014/main" id="{50B565A4-7BD8-2744-AB6B-81DE9865B5D8}"/>
                </a:ext>
              </a:extLst>
            </p:cNvPr>
            <p:cNvSpPr>
              <a:spLocks/>
            </p:cNvSpPr>
            <p:nvPr userDrawn="1">
              <p:custDataLst>
                <p:tags r:id="rId193"/>
              </p:custDataLst>
            </p:nvPr>
          </p:nvSpPr>
          <p:spPr bwMode="auto">
            <a:xfrm>
              <a:off x="7237245" y="3344785"/>
              <a:ext cx="107362" cy="119480"/>
            </a:xfrm>
            <a:custGeom>
              <a:avLst/>
              <a:gdLst>
                <a:gd name="T0" fmla="*/ 74 w 233"/>
                <a:gd name="T1" fmla="*/ 0 h 252"/>
                <a:gd name="T2" fmla="*/ 83 w 233"/>
                <a:gd name="T3" fmla="*/ 2 h 252"/>
                <a:gd name="T4" fmla="*/ 89 w 233"/>
                <a:gd name="T5" fmla="*/ 3 h 252"/>
                <a:gd name="T6" fmla="*/ 95 w 233"/>
                <a:gd name="T7" fmla="*/ 3 h 252"/>
                <a:gd name="T8" fmla="*/ 99 w 233"/>
                <a:gd name="T9" fmla="*/ 2 h 252"/>
                <a:gd name="T10" fmla="*/ 106 w 233"/>
                <a:gd name="T11" fmla="*/ 1 h 252"/>
                <a:gd name="T12" fmla="*/ 113 w 233"/>
                <a:gd name="T13" fmla="*/ 0 h 252"/>
                <a:gd name="T14" fmla="*/ 125 w 233"/>
                <a:gd name="T15" fmla="*/ 17 h 252"/>
                <a:gd name="T16" fmla="*/ 140 w 233"/>
                <a:gd name="T17" fmla="*/ 37 h 252"/>
                <a:gd name="T18" fmla="*/ 144 w 233"/>
                <a:gd name="T19" fmla="*/ 42 h 252"/>
                <a:gd name="T20" fmla="*/ 148 w 233"/>
                <a:gd name="T21" fmla="*/ 46 h 252"/>
                <a:gd name="T22" fmla="*/ 153 w 233"/>
                <a:gd name="T23" fmla="*/ 49 h 252"/>
                <a:gd name="T24" fmla="*/ 157 w 233"/>
                <a:gd name="T25" fmla="*/ 52 h 252"/>
                <a:gd name="T26" fmla="*/ 163 w 233"/>
                <a:gd name="T27" fmla="*/ 54 h 252"/>
                <a:gd name="T28" fmla="*/ 168 w 233"/>
                <a:gd name="T29" fmla="*/ 56 h 252"/>
                <a:gd name="T30" fmla="*/ 174 w 233"/>
                <a:gd name="T31" fmla="*/ 56 h 252"/>
                <a:gd name="T32" fmla="*/ 180 w 233"/>
                <a:gd name="T33" fmla="*/ 56 h 252"/>
                <a:gd name="T34" fmla="*/ 180 w 233"/>
                <a:gd name="T35" fmla="*/ 80 h 252"/>
                <a:gd name="T36" fmla="*/ 193 w 233"/>
                <a:gd name="T37" fmla="*/ 103 h 252"/>
                <a:gd name="T38" fmla="*/ 212 w 233"/>
                <a:gd name="T39" fmla="*/ 128 h 252"/>
                <a:gd name="T40" fmla="*/ 215 w 233"/>
                <a:gd name="T41" fmla="*/ 135 h 252"/>
                <a:gd name="T42" fmla="*/ 220 w 233"/>
                <a:gd name="T43" fmla="*/ 142 h 252"/>
                <a:gd name="T44" fmla="*/ 223 w 233"/>
                <a:gd name="T45" fmla="*/ 151 h 252"/>
                <a:gd name="T46" fmla="*/ 226 w 233"/>
                <a:gd name="T47" fmla="*/ 160 h 252"/>
                <a:gd name="T48" fmla="*/ 230 w 233"/>
                <a:gd name="T49" fmla="*/ 170 h 252"/>
                <a:gd name="T50" fmla="*/ 232 w 233"/>
                <a:gd name="T51" fmla="*/ 180 h 252"/>
                <a:gd name="T52" fmla="*/ 233 w 233"/>
                <a:gd name="T53" fmla="*/ 191 h 252"/>
                <a:gd name="T54" fmla="*/ 233 w 233"/>
                <a:gd name="T55" fmla="*/ 204 h 252"/>
                <a:gd name="T56" fmla="*/ 232 w 233"/>
                <a:gd name="T57" fmla="*/ 216 h 252"/>
                <a:gd name="T58" fmla="*/ 230 w 233"/>
                <a:gd name="T59" fmla="*/ 228 h 252"/>
                <a:gd name="T60" fmla="*/ 227 w 233"/>
                <a:gd name="T61" fmla="*/ 240 h 252"/>
                <a:gd name="T62" fmla="*/ 226 w 233"/>
                <a:gd name="T63" fmla="*/ 252 h 252"/>
                <a:gd name="T64" fmla="*/ 222 w 233"/>
                <a:gd name="T65" fmla="*/ 252 h 252"/>
                <a:gd name="T66" fmla="*/ 215 w 233"/>
                <a:gd name="T67" fmla="*/ 250 h 252"/>
                <a:gd name="T68" fmla="*/ 208 w 233"/>
                <a:gd name="T69" fmla="*/ 246 h 252"/>
                <a:gd name="T70" fmla="*/ 198 w 233"/>
                <a:gd name="T71" fmla="*/ 241 h 252"/>
                <a:gd name="T72" fmla="*/ 176 w 233"/>
                <a:gd name="T73" fmla="*/ 226 h 252"/>
                <a:gd name="T74" fmla="*/ 151 w 233"/>
                <a:gd name="T75" fmla="*/ 208 h 252"/>
                <a:gd name="T76" fmla="*/ 125 w 233"/>
                <a:gd name="T77" fmla="*/ 186 h 252"/>
                <a:gd name="T78" fmla="*/ 100 w 233"/>
                <a:gd name="T79" fmla="*/ 165 h 252"/>
                <a:gd name="T80" fmla="*/ 78 w 233"/>
                <a:gd name="T81" fmla="*/ 145 h 252"/>
                <a:gd name="T82" fmla="*/ 61 w 233"/>
                <a:gd name="T83" fmla="*/ 129 h 252"/>
                <a:gd name="T84" fmla="*/ 55 w 233"/>
                <a:gd name="T85" fmla="*/ 125 h 252"/>
                <a:gd name="T86" fmla="*/ 48 w 233"/>
                <a:gd name="T87" fmla="*/ 120 h 252"/>
                <a:gd name="T88" fmla="*/ 41 w 233"/>
                <a:gd name="T89" fmla="*/ 116 h 252"/>
                <a:gd name="T90" fmla="*/ 33 w 233"/>
                <a:gd name="T91" fmla="*/ 112 h 252"/>
                <a:gd name="T92" fmla="*/ 17 w 233"/>
                <a:gd name="T93" fmla="*/ 104 h 252"/>
                <a:gd name="T94" fmla="*/ 0 w 233"/>
                <a:gd name="T95" fmla="*/ 99 h 252"/>
                <a:gd name="T96" fmla="*/ 40 w 233"/>
                <a:gd name="T97" fmla="*/ 63 h 252"/>
                <a:gd name="T98" fmla="*/ 59 w 233"/>
                <a:gd name="T99" fmla="*/ 43 h 252"/>
                <a:gd name="T100" fmla="*/ 65 w 233"/>
                <a:gd name="T101" fmla="*/ 33 h 252"/>
                <a:gd name="T102" fmla="*/ 69 w 233"/>
                <a:gd name="T103" fmla="*/ 25 h 252"/>
                <a:gd name="T104" fmla="*/ 72 w 233"/>
                <a:gd name="T105" fmla="*/ 14 h 252"/>
                <a:gd name="T106" fmla="*/ 74 w 233"/>
                <a:gd name="T10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4" name="Freeform 266">
              <a:extLst>
                <a:ext uri="{FF2B5EF4-FFF2-40B4-BE49-F238E27FC236}">
                  <a16:creationId xmlns:a16="http://schemas.microsoft.com/office/drawing/2014/main" id="{6B36A293-621B-A240-9D28-40FDBE98AFB7}"/>
                </a:ext>
              </a:extLst>
            </p:cNvPr>
            <p:cNvSpPr>
              <a:spLocks/>
            </p:cNvSpPr>
            <p:nvPr userDrawn="1">
              <p:custDataLst>
                <p:tags r:id="rId194"/>
              </p:custDataLst>
            </p:nvPr>
          </p:nvSpPr>
          <p:spPr bwMode="auto">
            <a:xfrm>
              <a:off x="7456849" y="3271369"/>
              <a:ext cx="107362" cy="182818"/>
            </a:xfrm>
            <a:custGeom>
              <a:avLst/>
              <a:gdLst>
                <a:gd name="T0" fmla="*/ 13 w 246"/>
                <a:gd name="T1" fmla="*/ 376 h 380"/>
                <a:gd name="T2" fmla="*/ 14 w 246"/>
                <a:gd name="T3" fmla="*/ 367 h 380"/>
                <a:gd name="T4" fmla="*/ 15 w 246"/>
                <a:gd name="T5" fmla="*/ 359 h 380"/>
                <a:gd name="T6" fmla="*/ 18 w 246"/>
                <a:gd name="T7" fmla="*/ 351 h 380"/>
                <a:gd name="T8" fmla="*/ 20 w 246"/>
                <a:gd name="T9" fmla="*/ 344 h 380"/>
                <a:gd name="T10" fmla="*/ 25 w 246"/>
                <a:gd name="T11" fmla="*/ 333 h 380"/>
                <a:gd name="T12" fmla="*/ 26 w 246"/>
                <a:gd name="T13" fmla="*/ 327 h 380"/>
                <a:gd name="T14" fmla="*/ 25 w 246"/>
                <a:gd name="T15" fmla="*/ 321 h 380"/>
                <a:gd name="T16" fmla="*/ 23 w 246"/>
                <a:gd name="T17" fmla="*/ 314 h 380"/>
                <a:gd name="T18" fmla="*/ 19 w 246"/>
                <a:gd name="T19" fmla="*/ 305 h 380"/>
                <a:gd name="T20" fmla="*/ 13 w 246"/>
                <a:gd name="T21" fmla="*/ 295 h 380"/>
                <a:gd name="T22" fmla="*/ 9 w 246"/>
                <a:gd name="T23" fmla="*/ 285 h 380"/>
                <a:gd name="T24" fmla="*/ 4 w 246"/>
                <a:gd name="T25" fmla="*/ 275 h 380"/>
                <a:gd name="T26" fmla="*/ 1 w 246"/>
                <a:gd name="T27" fmla="*/ 267 h 380"/>
                <a:gd name="T28" fmla="*/ 0 w 246"/>
                <a:gd name="T29" fmla="*/ 259 h 380"/>
                <a:gd name="T30" fmla="*/ 1 w 246"/>
                <a:gd name="T31" fmla="*/ 251 h 380"/>
                <a:gd name="T32" fmla="*/ 2 w 246"/>
                <a:gd name="T33" fmla="*/ 243 h 380"/>
                <a:gd name="T34" fmla="*/ 3 w 246"/>
                <a:gd name="T35" fmla="*/ 236 h 380"/>
                <a:gd name="T36" fmla="*/ 6 w 246"/>
                <a:gd name="T37" fmla="*/ 230 h 380"/>
                <a:gd name="T38" fmla="*/ 11 w 246"/>
                <a:gd name="T39" fmla="*/ 218 h 380"/>
                <a:gd name="T40" fmla="*/ 19 w 246"/>
                <a:gd name="T41" fmla="*/ 207 h 380"/>
                <a:gd name="T42" fmla="*/ 26 w 246"/>
                <a:gd name="T43" fmla="*/ 197 h 380"/>
                <a:gd name="T44" fmla="*/ 34 w 246"/>
                <a:gd name="T45" fmla="*/ 185 h 380"/>
                <a:gd name="T46" fmla="*/ 41 w 246"/>
                <a:gd name="T47" fmla="*/ 173 h 380"/>
                <a:gd name="T48" fmla="*/ 47 w 246"/>
                <a:gd name="T49" fmla="*/ 160 h 380"/>
                <a:gd name="T50" fmla="*/ 26 w 246"/>
                <a:gd name="T51" fmla="*/ 73 h 380"/>
                <a:gd name="T52" fmla="*/ 26 w 246"/>
                <a:gd name="T53" fmla="*/ 50 h 380"/>
                <a:gd name="T54" fmla="*/ 24 w 246"/>
                <a:gd name="T55" fmla="*/ 33 h 380"/>
                <a:gd name="T56" fmla="*/ 24 w 246"/>
                <a:gd name="T57" fmla="*/ 25 h 380"/>
                <a:gd name="T58" fmla="*/ 24 w 246"/>
                <a:gd name="T59" fmla="*/ 16 h 380"/>
                <a:gd name="T60" fmla="*/ 25 w 246"/>
                <a:gd name="T61" fmla="*/ 8 h 380"/>
                <a:gd name="T62" fmla="*/ 26 w 246"/>
                <a:gd name="T63" fmla="*/ 0 h 380"/>
                <a:gd name="T64" fmla="*/ 180 w 246"/>
                <a:gd name="T65" fmla="*/ 0 h 380"/>
                <a:gd name="T66" fmla="*/ 220 w 246"/>
                <a:gd name="T67" fmla="*/ 129 h 380"/>
                <a:gd name="T68" fmla="*/ 220 w 246"/>
                <a:gd name="T69" fmla="*/ 210 h 380"/>
                <a:gd name="T70" fmla="*/ 220 w 246"/>
                <a:gd name="T71" fmla="*/ 220 h 380"/>
                <a:gd name="T72" fmla="*/ 221 w 246"/>
                <a:gd name="T73" fmla="*/ 230 h 380"/>
                <a:gd name="T74" fmla="*/ 223 w 246"/>
                <a:gd name="T75" fmla="*/ 240 h 380"/>
                <a:gd name="T76" fmla="*/ 225 w 246"/>
                <a:gd name="T77" fmla="*/ 250 h 380"/>
                <a:gd name="T78" fmla="*/ 228 w 246"/>
                <a:gd name="T79" fmla="*/ 259 h 380"/>
                <a:gd name="T80" fmla="*/ 234 w 246"/>
                <a:gd name="T81" fmla="*/ 268 h 380"/>
                <a:gd name="T82" fmla="*/ 239 w 246"/>
                <a:gd name="T83" fmla="*/ 278 h 380"/>
                <a:gd name="T84" fmla="*/ 246 w 246"/>
                <a:gd name="T85" fmla="*/ 289 h 380"/>
                <a:gd name="T86" fmla="*/ 224 w 246"/>
                <a:gd name="T87" fmla="*/ 295 h 380"/>
                <a:gd name="T88" fmla="*/ 202 w 246"/>
                <a:gd name="T89" fmla="*/ 302 h 380"/>
                <a:gd name="T90" fmla="*/ 181 w 246"/>
                <a:gd name="T91" fmla="*/ 310 h 380"/>
                <a:gd name="T92" fmla="*/ 160 w 246"/>
                <a:gd name="T93" fmla="*/ 319 h 380"/>
                <a:gd name="T94" fmla="*/ 141 w 246"/>
                <a:gd name="T95" fmla="*/ 328 h 380"/>
                <a:gd name="T96" fmla="*/ 120 w 246"/>
                <a:gd name="T97" fmla="*/ 338 h 380"/>
                <a:gd name="T98" fmla="*/ 100 w 246"/>
                <a:gd name="T99" fmla="*/ 347 h 380"/>
                <a:gd name="T100" fmla="*/ 80 w 246"/>
                <a:gd name="T101" fmla="*/ 358 h 380"/>
                <a:gd name="T102" fmla="*/ 75 w 246"/>
                <a:gd name="T103" fmla="*/ 363 h 380"/>
                <a:gd name="T104" fmla="*/ 69 w 246"/>
                <a:gd name="T105" fmla="*/ 367 h 380"/>
                <a:gd name="T106" fmla="*/ 62 w 246"/>
                <a:gd name="T107" fmla="*/ 372 h 380"/>
                <a:gd name="T108" fmla="*/ 54 w 246"/>
                <a:gd name="T109" fmla="*/ 376 h 380"/>
                <a:gd name="T110" fmla="*/ 46 w 246"/>
                <a:gd name="T111" fmla="*/ 379 h 380"/>
                <a:gd name="T112" fmla="*/ 36 w 246"/>
                <a:gd name="T113" fmla="*/ 380 h 380"/>
                <a:gd name="T114" fmla="*/ 31 w 246"/>
                <a:gd name="T115" fmla="*/ 380 h 380"/>
                <a:gd name="T116" fmla="*/ 25 w 246"/>
                <a:gd name="T117" fmla="*/ 379 h 380"/>
                <a:gd name="T118" fmla="*/ 20 w 246"/>
                <a:gd name="T119" fmla="*/ 378 h 380"/>
                <a:gd name="T120" fmla="*/ 13 w 246"/>
                <a:gd name="T121" fmla="*/ 37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5" name="Freeform 267">
              <a:extLst>
                <a:ext uri="{FF2B5EF4-FFF2-40B4-BE49-F238E27FC236}">
                  <a16:creationId xmlns:a16="http://schemas.microsoft.com/office/drawing/2014/main" id="{F0B9A040-AAAF-0147-AEE5-0242418FBFB8}"/>
                </a:ext>
              </a:extLst>
            </p:cNvPr>
            <p:cNvSpPr>
              <a:spLocks/>
            </p:cNvSpPr>
            <p:nvPr userDrawn="1">
              <p:custDataLst>
                <p:tags r:id="rId195"/>
              </p:custDataLst>
            </p:nvPr>
          </p:nvSpPr>
          <p:spPr bwMode="auto">
            <a:xfrm>
              <a:off x="7100602" y="3195075"/>
              <a:ext cx="89469" cy="53262"/>
            </a:xfrm>
            <a:custGeom>
              <a:avLst/>
              <a:gdLst>
                <a:gd name="T0" fmla="*/ 7 w 193"/>
                <a:gd name="T1" fmla="*/ 20 h 38"/>
                <a:gd name="T2" fmla="*/ 38 w 193"/>
                <a:gd name="T3" fmla="*/ 11 h 38"/>
                <a:gd name="T4" fmla="*/ 67 w 193"/>
                <a:gd name="T5" fmla="*/ 5 h 38"/>
                <a:gd name="T6" fmla="*/ 80 w 193"/>
                <a:gd name="T7" fmla="*/ 3 h 38"/>
                <a:gd name="T8" fmla="*/ 94 w 193"/>
                <a:gd name="T9" fmla="*/ 2 h 38"/>
                <a:gd name="T10" fmla="*/ 110 w 193"/>
                <a:gd name="T11" fmla="*/ 1 h 38"/>
                <a:gd name="T12" fmla="*/ 126 w 193"/>
                <a:gd name="T13" fmla="*/ 0 h 38"/>
                <a:gd name="T14" fmla="*/ 138 w 193"/>
                <a:gd name="T15" fmla="*/ 1 h 38"/>
                <a:gd name="T16" fmla="*/ 149 w 193"/>
                <a:gd name="T17" fmla="*/ 1 h 38"/>
                <a:gd name="T18" fmla="*/ 160 w 193"/>
                <a:gd name="T19" fmla="*/ 2 h 38"/>
                <a:gd name="T20" fmla="*/ 169 w 193"/>
                <a:gd name="T21" fmla="*/ 4 h 38"/>
                <a:gd name="T22" fmla="*/ 178 w 193"/>
                <a:gd name="T23" fmla="*/ 6 h 38"/>
                <a:gd name="T24" fmla="*/ 184 w 193"/>
                <a:gd name="T25" fmla="*/ 11 h 38"/>
                <a:gd name="T26" fmla="*/ 187 w 193"/>
                <a:gd name="T27" fmla="*/ 13 h 38"/>
                <a:gd name="T28" fmla="*/ 189 w 193"/>
                <a:gd name="T29" fmla="*/ 18 h 38"/>
                <a:gd name="T30" fmla="*/ 191 w 193"/>
                <a:gd name="T31" fmla="*/ 21 h 38"/>
                <a:gd name="T32" fmla="*/ 193 w 193"/>
                <a:gd name="T33" fmla="*/ 26 h 38"/>
                <a:gd name="T34" fmla="*/ 183 w 193"/>
                <a:gd name="T35" fmla="*/ 27 h 38"/>
                <a:gd name="T36" fmla="*/ 173 w 193"/>
                <a:gd name="T37" fmla="*/ 28 h 38"/>
                <a:gd name="T38" fmla="*/ 165 w 193"/>
                <a:gd name="T39" fmla="*/ 28 h 38"/>
                <a:gd name="T40" fmla="*/ 156 w 193"/>
                <a:gd name="T41" fmla="*/ 28 h 38"/>
                <a:gd name="T42" fmla="*/ 138 w 193"/>
                <a:gd name="T43" fmla="*/ 27 h 38"/>
                <a:gd name="T44" fmla="*/ 120 w 193"/>
                <a:gd name="T45" fmla="*/ 26 h 38"/>
                <a:gd name="T46" fmla="*/ 103 w 193"/>
                <a:gd name="T47" fmla="*/ 26 h 38"/>
                <a:gd name="T48" fmla="*/ 89 w 193"/>
                <a:gd name="T49" fmla="*/ 28 h 38"/>
                <a:gd name="T50" fmla="*/ 76 w 193"/>
                <a:gd name="T51" fmla="*/ 30 h 38"/>
                <a:gd name="T52" fmla="*/ 63 w 193"/>
                <a:gd name="T53" fmla="*/ 32 h 38"/>
                <a:gd name="T54" fmla="*/ 49 w 193"/>
                <a:gd name="T55" fmla="*/ 34 h 38"/>
                <a:gd name="T56" fmla="*/ 35 w 193"/>
                <a:gd name="T57" fmla="*/ 36 h 38"/>
                <a:gd name="T58" fmla="*/ 19 w 193"/>
                <a:gd name="T59" fmla="*/ 37 h 38"/>
                <a:gd name="T60" fmla="*/ 0 w 193"/>
                <a:gd name="T61" fmla="*/ 38 h 38"/>
                <a:gd name="T62" fmla="*/ 0 w 193"/>
                <a:gd name="T63" fmla="*/ 33 h 38"/>
                <a:gd name="T64" fmla="*/ 1 w 193"/>
                <a:gd name="T65" fmla="*/ 29 h 38"/>
                <a:gd name="T66" fmla="*/ 3 w 193"/>
                <a:gd name="T67" fmla="*/ 24 h 38"/>
                <a:gd name="T68" fmla="*/ 7 w 193"/>
                <a:gd name="T6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6" name="Freeform 268">
              <a:extLst>
                <a:ext uri="{FF2B5EF4-FFF2-40B4-BE49-F238E27FC236}">
                  <a16:creationId xmlns:a16="http://schemas.microsoft.com/office/drawing/2014/main" id="{EE85E5A1-5D88-AE41-BE57-0D4E58245A14}"/>
                </a:ext>
              </a:extLst>
            </p:cNvPr>
            <p:cNvSpPr>
              <a:spLocks/>
            </p:cNvSpPr>
            <p:nvPr userDrawn="1">
              <p:custDataLst>
                <p:tags r:id="rId196"/>
              </p:custDataLst>
            </p:nvPr>
          </p:nvSpPr>
          <p:spPr bwMode="auto">
            <a:xfrm>
              <a:off x="7536557" y="3265613"/>
              <a:ext cx="43921" cy="141073"/>
            </a:xfrm>
            <a:custGeom>
              <a:avLst/>
              <a:gdLst>
                <a:gd name="T0" fmla="*/ 53 w 99"/>
                <a:gd name="T1" fmla="*/ 12 h 301"/>
                <a:gd name="T2" fmla="*/ 59 w 99"/>
                <a:gd name="T3" fmla="*/ 12 h 301"/>
                <a:gd name="T4" fmla="*/ 59 w 99"/>
                <a:gd name="T5" fmla="*/ 19 h 301"/>
                <a:gd name="T6" fmla="*/ 62 w 99"/>
                <a:gd name="T7" fmla="*/ 26 h 301"/>
                <a:gd name="T8" fmla="*/ 63 w 99"/>
                <a:gd name="T9" fmla="*/ 33 h 301"/>
                <a:gd name="T10" fmla="*/ 66 w 99"/>
                <a:gd name="T11" fmla="*/ 42 h 301"/>
                <a:gd name="T12" fmla="*/ 72 w 99"/>
                <a:gd name="T13" fmla="*/ 58 h 301"/>
                <a:gd name="T14" fmla="*/ 79 w 99"/>
                <a:gd name="T15" fmla="*/ 75 h 301"/>
                <a:gd name="T16" fmla="*/ 87 w 99"/>
                <a:gd name="T17" fmla="*/ 93 h 301"/>
                <a:gd name="T18" fmla="*/ 93 w 99"/>
                <a:gd name="T19" fmla="*/ 111 h 301"/>
                <a:gd name="T20" fmla="*/ 96 w 99"/>
                <a:gd name="T21" fmla="*/ 120 h 301"/>
                <a:gd name="T22" fmla="*/ 98 w 99"/>
                <a:gd name="T23" fmla="*/ 129 h 301"/>
                <a:gd name="T24" fmla="*/ 99 w 99"/>
                <a:gd name="T25" fmla="*/ 138 h 301"/>
                <a:gd name="T26" fmla="*/ 99 w 99"/>
                <a:gd name="T27" fmla="*/ 148 h 301"/>
                <a:gd name="T28" fmla="*/ 99 w 99"/>
                <a:gd name="T29" fmla="*/ 289 h 301"/>
                <a:gd name="T30" fmla="*/ 89 w 99"/>
                <a:gd name="T31" fmla="*/ 290 h 301"/>
                <a:gd name="T32" fmla="*/ 80 w 99"/>
                <a:gd name="T33" fmla="*/ 293 h 301"/>
                <a:gd name="T34" fmla="*/ 73 w 99"/>
                <a:gd name="T35" fmla="*/ 297 h 301"/>
                <a:gd name="T36" fmla="*/ 66 w 99"/>
                <a:gd name="T37" fmla="*/ 301 h 301"/>
                <a:gd name="T38" fmla="*/ 59 w 99"/>
                <a:gd name="T39" fmla="*/ 290 h 301"/>
                <a:gd name="T40" fmla="*/ 54 w 99"/>
                <a:gd name="T41" fmla="*/ 280 h 301"/>
                <a:gd name="T42" fmla="*/ 48 w 99"/>
                <a:gd name="T43" fmla="*/ 271 h 301"/>
                <a:gd name="T44" fmla="*/ 45 w 99"/>
                <a:gd name="T45" fmla="*/ 262 h 301"/>
                <a:gd name="T46" fmla="*/ 43 w 99"/>
                <a:gd name="T47" fmla="*/ 252 h 301"/>
                <a:gd name="T48" fmla="*/ 41 w 99"/>
                <a:gd name="T49" fmla="*/ 242 h 301"/>
                <a:gd name="T50" fmla="*/ 40 w 99"/>
                <a:gd name="T51" fmla="*/ 232 h 301"/>
                <a:gd name="T52" fmla="*/ 40 w 99"/>
                <a:gd name="T53" fmla="*/ 222 h 301"/>
                <a:gd name="T54" fmla="*/ 40 w 99"/>
                <a:gd name="T55" fmla="*/ 141 h 301"/>
                <a:gd name="T56" fmla="*/ 0 w 99"/>
                <a:gd name="T57" fmla="*/ 6 h 301"/>
                <a:gd name="T58" fmla="*/ 5 w 99"/>
                <a:gd name="T59" fmla="*/ 2 h 301"/>
                <a:gd name="T60" fmla="*/ 10 w 99"/>
                <a:gd name="T61" fmla="*/ 0 h 301"/>
                <a:gd name="T62" fmla="*/ 14 w 99"/>
                <a:gd name="T63" fmla="*/ 0 h 301"/>
                <a:gd name="T64" fmla="*/ 20 w 99"/>
                <a:gd name="T65" fmla="*/ 0 h 301"/>
                <a:gd name="T66" fmla="*/ 26 w 99"/>
                <a:gd name="T67" fmla="*/ 0 h 301"/>
                <a:gd name="T68" fmla="*/ 32 w 99"/>
                <a:gd name="T69" fmla="*/ 2 h 301"/>
                <a:gd name="T70" fmla="*/ 37 w 99"/>
                <a:gd name="T71" fmla="*/ 4 h 301"/>
                <a:gd name="T72" fmla="*/ 41 w 99"/>
                <a:gd name="T73" fmla="*/ 6 h 301"/>
                <a:gd name="T74" fmla="*/ 47 w 99"/>
                <a:gd name="T75" fmla="*/ 10 h 301"/>
                <a:gd name="T76" fmla="*/ 53 w 99"/>
                <a:gd name="T77" fmla="*/ 1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7" name="Freeform 269">
              <a:extLst>
                <a:ext uri="{FF2B5EF4-FFF2-40B4-BE49-F238E27FC236}">
                  <a16:creationId xmlns:a16="http://schemas.microsoft.com/office/drawing/2014/main" id="{823EE87E-9F68-EA4D-8D87-698522B2E877}"/>
                </a:ext>
              </a:extLst>
            </p:cNvPr>
            <p:cNvSpPr>
              <a:spLocks/>
            </p:cNvSpPr>
            <p:nvPr userDrawn="1">
              <p:custDataLst>
                <p:tags r:id="rId197"/>
              </p:custDataLst>
            </p:nvPr>
          </p:nvSpPr>
          <p:spPr bwMode="auto">
            <a:xfrm>
              <a:off x="7562583" y="3231063"/>
              <a:ext cx="78081" cy="171302"/>
            </a:xfrm>
            <a:custGeom>
              <a:avLst/>
              <a:gdLst>
                <a:gd name="T0" fmla="*/ 0 w 173"/>
                <a:gd name="T1" fmla="*/ 80 h 357"/>
                <a:gd name="T2" fmla="*/ 9 w 173"/>
                <a:gd name="T3" fmla="*/ 72 h 357"/>
                <a:gd name="T4" fmla="*/ 17 w 173"/>
                <a:gd name="T5" fmla="*/ 65 h 357"/>
                <a:gd name="T6" fmla="*/ 25 w 173"/>
                <a:gd name="T7" fmla="*/ 60 h 357"/>
                <a:gd name="T8" fmla="*/ 33 w 173"/>
                <a:gd name="T9" fmla="*/ 56 h 357"/>
                <a:gd name="T10" fmla="*/ 40 w 173"/>
                <a:gd name="T11" fmla="*/ 50 h 357"/>
                <a:gd name="T12" fmla="*/ 67 w 173"/>
                <a:gd name="T13" fmla="*/ 50 h 357"/>
                <a:gd name="T14" fmla="*/ 94 w 173"/>
                <a:gd name="T15" fmla="*/ 0 h 357"/>
                <a:gd name="T16" fmla="*/ 101 w 173"/>
                <a:gd name="T17" fmla="*/ 3 h 357"/>
                <a:gd name="T18" fmla="*/ 108 w 173"/>
                <a:gd name="T19" fmla="*/ 7 h 357"/>
                <a:gd name="T20" fmla="*/ 116 w 173"/>
                <a:gd name="T21" fmla="*/ 12 h 357"/>
                <a:gd name="T22" fmla="*/ 123 w 173"/>
                <a:gd name="T23" fmla="*/ 18 h 357"/>
                <a:gd name="T24" fmla="*/ 131 w 173"/>
                <a:gd name="T25" fmla="*/ 22 h 357"/>
                <a:gd name="T26" fmla="*/ 139 w 173"/>
                <a:gd name="T27" fmla="*/ 27 h 357"/>
                <a:gd name="T28" fmla="*/ 145 w 173"/>
                <a:gd name="T29" fmla="*/ 29 h 357"/>
                <a:gd name="T30" fmla="*/ 153 w 173"/>
                <a:gd name="T31" fmla="*/ 30 h 357"/>
                <a:gd name="T32" fmla="*/ 163 w 173"/>
                <a:gd name="T33" fmla="*/ 39 h 357"/>
                <a:gd name="T34" fmla="*/ 173 w 173"/>
                <a:gd name="T35" fmla="*/ 50 h 357"/>
                <a:gd name="T36" fmla="*/ 173 w 173"/>
                <a:gd name="T37" fmla="*/ 61 h 357"/>
                <a:gd name="T38" fmla="*/ 173 w 173"/>
                <a:gd name="T39" fmla="*/ 69 h 357"/>
                <a:gd name="T40" fmla="*/ 173 w 173"/>
                <a:gd name="T41" fmla="*/ 80 h 357"/>
                <a:gd name="T42" fmla="*/ 173 w 173"/>
                <a:gd name="T43" fmla="*/ 98 h 357"/>
                <a:gd name="T44" fmla="*/ 173 w 173"/>
                <a:gd name="T45" fmla="*/ 109 h 357"/>
                <a:gd name="T46" fmla="*/ 171 w 173"/>
                <a:gd name="T47" fmla="*/ 118 h 357"/>
                <a:gd name="T48" fmla="*/ 167 w 173"/>
                <a:gd name="T49" fmla="*/ 127 h 357"/>
                <a:gd name="T50" fmla="*/ 163 w 173"/>
                <a:gd name="T51" fmla="*/ 135 h 357"/>
                <a:gd name="T52" fmla="*/ 152 w 173"/>
                <a:gd name="T53" fmla="*/ 151 h 357"/>
                <a:gd name="T54" fmla="*/ 140 w 173"/>
                <a:gd name="T55" fmla="*/ 167 h 357"/>
                <a:gd name="T56" fmla="*/ 128 w 173"/>
                <a:gd name="T57" fmla="*/ 183 h 357"/>
                <a:gd name="T58" fmla="*/ 117 w 173"/>
                <a:gd name="T59" fmla="*/ 200 h 357"/>
                <a:gd name="T60" fmla="*/ 112 w 173"/>
                <a:gd name="T61" fmla="*/ 209 h 357"/>
                <a:gd name="T62" fmla="*/ 109 w 173"/>
                <a:gd name="T63" fmla="*/ 219 h 357"/>
                <a:gd name="T64" fmla="*/ 108 w 173"/>
                <a:gd name="T65" fmla="*/ 229 h 357"/>
                <a:gd name="T66" fmla="*/ 107 w 173"/>
                <a:gd name="T67" fmla="*/ 240 h 357"/>
                <a:gd name="T68" fmla="*/ 108 w 173"/>
                <a:gd name="T69" fmla="*/ 273 h 357"/>
                <a:gd name="T70" fmla="*/ 109 w 173"/>
                <a:gd name="T71" fmla="*/ 293 h 357"/>
                <a:gd name="T72" fmla="*/ 110 w 173"/>
                <a:gd name="T73" fmla="*/ 302 h 357"/>
                <a:gd name="T74" fmla="*/ 109 w 173"/>
                <a:gd name="T75" fmla="*/ 313 h 357"/>
                <a:gd name="T76" fmla="*/ 109 w 173"/>
                <a:gd name="T77" fmla="*/ 327 h 357"/>
                <a:gd name="T78" fmla="*/ 107 w 173"/>
                <a:gd name="T79" fmla="*/ 345 h 357"/>
                <a:gd name="T80" fmla="*/ 97 w 173"/>
                <a:gd name="T81" fmla="*/ 346 h 357"/>
                <a:gd name="T82" fmla="*/ 88 w 173"/>
                <a:gd name="T83" fmla="*/ 347 h 357"/>
                <a:gd name="T84" fmla="*/ 79 w 173"/>
                <a:gd name="T85" fmla="*/ 349 h 357"/>
                <a:gd name="T86" fmla="*/ 71 w 173"/>
                <a:gd name="T87" fmla="*/ 351 h 357"/>
                <a:gd name="T88" fmla="*/ 63 w 173"/>
                <a:gd name="T89" fmla="*/ 353 h 357"/>
                <a:gd name="T90" fmla="*/ 55 w 173"/>
                <a:gd name="T91" fmla="*/ 355 h 357"/>
                <a:gd name="T92" fmla="*/ 48 w 173"/>
                <a:gd name="T93" fmla="*/ 357 h 357"/>
                <a:gd name="T94" fmla="*/ 40 w 173"/>
                <a:gd name="T95" fmla="*/ 357 h 357"/>
                <a:gd name="T96" fmla="*/ 40 w 173"/>
                <a:gd name="T97" fmla="*/ 216 h 357"/>
                <a:gd name="T98" fmla="*/ 40 w 173"/>
                <a:gd name="T99" fmla="*/ 206 h 357"/>
                <a:gd name="T100" fmla="*/ 39 w 173"/>
                <a:gd name="T101" fmla="*/ 197 h 357"/>
                <a:gd name="T102" fmla="*/ 37 w 173"/>
                <a:gd name="T103" fmla="*/ 188 h 357"/>
                <a:gd name="T104" fmla="*/ 34 w 173"/>
                <a:gd name="T105" fmla="*/ 179 h 357"/>
                <a:gd name="T106" fmla="*/ 28 w 173"/>
                <a:gd name="T107" fmla="*/ 161 h 357"/>
                <a:gd name="T108" fmla="*/ 20 w 173"/>
                <a:gd name="T109" fmla="*/ 143 h 357"/>
                <a:gd name="T110" fmla="*/ 13 w 173"/>
                <a:gd name="T111" fmla="*/ 126 h 357"/>
                <a:gd name="T112" fmla="*/ 7 w 173"/>
                <a:gd name="T113" fmla="*/ 110 h 357"/>
                <a:gd name="T114" fmla="*/ 4 w 173"/>
                <a:gd name="T115" fmla="*/ 101 h 357"/>
                <a:gd name="T116" fmla="*/ 3 w 173"/>
                <a:gd name="T117" fmla="*/ 94 h 357"/>
                <a:gd name="T118" fmla="*/ 0 w 173"/>
                <a:gd name="T119" fmla="*/ 87 h 357"/>
                <a:gd name="T120" fmla="*/ 0 w 173"/>
                <a:gd name="T121"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8" name="Freeform 270">
              <a:extLst>
                <a:ext uri="{FF2B5EF4-FFF2-40B4-BE49-F238E27FC236}">
                  <a16:creationId xmlns:a16="http://schemas.microsoft.com/office/drawing/2014/main" id="{F2C26CA8-064A-3C4D-9E98-7DD7B008757B}"/>
                </a:ext>
              </a:extLst>
            </p:cNvPr>
            <p:cNvSpPr>
              <a:spLocks/>
            </p:cNvSpPr>
            <p:nvPr userDrawn="1">
              <p:custDataLst>
                <p:tags r:id="rId198"/>
              </p:custDataLst>
            </p:nvPr>
          </p:nvSpPr>
          <p:spPr bwMode="auto">
            <a:xfrm>
              <a:off x="8309238" y="4323657"/>
              <a:ext cx="26027" cy="54702"/>
            </a:xfrm>
            <a:custGeom>
              <a:avLst/>
              <a:gdLst>
                <a:gd name="T0" fmla="*/ 10 w 50"/>
                <a:gd name="T1" fmla="*/ 0 h 74"/>
                <a:gd name="T2" fmla="*/ 6 w 50"/>
                <a:gd name="T3" fmla="*/ 14 h 74"/>
                <a:gd name="T4" fmla="*/ 2 w 50"/>
                <a:gd name="T5" fmla="*/ 26 h 74"/>
                <a:gd name="T6" fmla="*/ 0 w 50"/>
                <a:gd name="T7" fmla="*/ 36 h 74"/>
                <a:gd name="T8" fmla="*/ 0 w 50"/>
                <a:gd name="T9" fmla="*/ 43 h 74"/>
                <a:gd name="T10" fmla="*/ 0 w 50"/>
                <a:gd name="T11" fmla="*/ 50 h 74"/>
                <a:gd name="T12" fmla="*/ 2 w 50"/>
                <a:gd name="T13" fmla="*/ 56 h 74"/>
                <a:gd name="T14" fmla="*/ 6 w 50"/>
                <a:gd name="T15" fmla="*/ 61 h 74"/>
                <a:gd name="T16" fmla="*/ 10 w 50"/>
                <a:gd name="T17" fmla="*/ 68 h 74"/>
                <a:gd name="T18" fmla="*/ 50 w 50"/>
                <a:gd name="T19" fmla="*/ 74 h 74"/>
                <a:gd name="T20" fmla="*/ 50 w 50"/>
                <a:gd name="T21" fmla="*/ 51 h 74"/>
                <a:gd name="T22" fmla="*/ 50 w 50"/>
                <a:gd name="T23" fmla="*/ 34 h 74"/>
                <a:gd name="T24" fmla="*/ 50 w 50"/>
                <a:gd name="T25" fmla="*/ 19 h 74"/>
                <a:gd name="T26" fmla="*/ 50 w 50"/>
                <a:gd name="T27" fmla="*/ 0 h 74"/>
                <a:gd name="T28" fmla="*/ 38 w 50"/>
                <a:gd name="T29" fmla="*/ 0 h 74"/>
                <a:gd name="T30" fmla="*/ 25 w 50"/>
                <a:gd name="T31" fmla="*/ 0 h 74"/>
                <a:gd name="T32" fmla="*/ 14 w 50"/>
                <a:gd name="T33" fmla="*/ 0 h 74"/>
                <a:gd name="T34" fmla="*/ 10 w 50"/>
                <a:gd name="T3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9" name="Freeform 271">
              <a:extLst>
                <a:ext uri="{FF2B5EF4-FFF2-40B4-BE49-F238E27FC236}">
                  <a16:creationId xmlns:a16="http://schemas.microsoft.com/office/drawing/2014/main" id="{7EC63933-DF1C-4D4D-BFDC-2607475F8F7A}"/>
                </a:ext>
              </a:extLst>
            </p:cNvPr>
            <p:cNvSpPr>
              <a:spLocks/>
            </p:cNvSpPr>
            <p:nvPr userDrawn="1">
              <p:custDataLst>
                <p:tags r:id="rId199"/>
              </p:custDataLst>
            </p:nvPr>
          </p:nvSpPr>
          <p:spPr bwMode="auto">
            <a:xfrm>
              <a:off x="8201876" y="4411467"/>
              <a:ext cx="63441" cy="51823"/>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0" name="Freeform 272">
              <a:extLst>
                <a:ext uri="{FF2B5EF4-FFF2-40B4-BE49-F238E27FC236}">
                  <a16:creationId xmlns:a16="http://schemas.microsoft.com/office/drawing/2014/main" id="{653D356A-B949-D04B-AD63-855565C17A9F}"/>
                </a:ext>
              </a:extLst>
            </p:cNvPr>
            <p:cNvSpPr>
              <a:spLocks/>
            </p:cNvSpPr>
            <p:nvPr userDrawn="1">
              <p:custDataLst>
                <p:tags r:id="rId200"/>
              </p:custDataLst>
            </p:nvPr>
          </p:nvSpPr>
          <p:spPr bwMode="auto">
            <a:xfrm>
              <a:off x="10474372" y="2338563"/>
              <a:ext cx="123629" cy="155468"/>
            </a:xfrm>
            <a:custGeom>
              <a:avLst/>
              <a:gdLst>
                <a:gd name="T0" fmla="*/ 240 w 266"/>
                <a:gd name="T1" fmla="*/ 9 h 326"/>
                <a:gd name="T2" fmla="*/ 240 w 266"/>
                <a:gd name="T3" fmla="*/ 28 h 326"/>
                <a:gd name="T4" fmla="*/ 249 w 266"/>
                <a:gd name="T5" fmla="*/ 42 h 326"/>
                <a:gd name="T6" fmla="*/ 245 w 266"/>
                <a:gd name="T7" fmla="*/ 55 h 326"/>
                <a:gd name="T8" fmla="*/ 225 w 266"/>
                <a:gd name="T9" fmla="*/ 50 h 326"/>
                <a:gd name="T10" fmla="*/ 210 w 266"/>
                <a:gd name="T11" fmla="*/ 51 h 326"/>
                <a:gd name="T12" fmla="*/ 195 w 266"/>
                <a:gd name="T13" fmla="*/ 65 h 326"/>
                <a:gd name="T14" fmla="*/ 193 w 266"/>
                <a:gd name="T15" fmla="*/ 78 h 326"/>
                <a:gd name="T16" fmla="*/ 198 w 266"/>
                <a:gd name="T17" fmla="*/ 89 h 326"/>
                <a:gd name="T18" fmla="*/ 215 w 266"/>
                <a:gd name="T19" fmla="*/ 110 h 326"/>
                <a:gd name="T20" fmla="*/ 224 w 266"/>
                <a:gd name="T21" fmla="*/ 122 h 326"/>
                <a:gd name="T22" fmla="*/ 225 w 266"/>
                <a:gd name="T23" fmla="*/ 133 h 326"/>
                <a:gd name="T24" fmla="*/ 222 w 266"/>
                <a:gd name="T25" fmla="*/ 143 h 326"/>
                <a:gd name="T26" fmla="*/ 207 w 266"/>
                <a:gd name="T27" fmla="*/ 154 h 326"/>
                <a:gd name="T28" fmla="*/ 200 w 266"/>
                <a:gd name="T29" fmla="*/ 160 h 326"/>
                <a:gd name="T30" fmla="*/ 181 w 266"/>
                <a:gd name="T31" fmla="*/ 166 h 326"/>
                <a:gd name="T32" fmla="*/ 164 w 266"/>
                <a:gd name="T33" fmla="*/ 178 h 326"/>
                <a:gd name="T34" fmla="*/ 160 w 266"/>
                <a:gd name="T35" fmla="*/ 191 h 326"/>
                <a:gd name="T36" fmla="*/ 173 w 266"/>
                <a:gd name="T37" fmla="*/ 207 h 326"/>
                <a:gd name="T38" fmla="*/ 189 w 266"/>
                <a:gd name="T39" fmla="*/ 215 h 326"/>
                <a:gd name="T40" fmla="*/ 214 w 266"/>
                <a:gd name="T41" fmla="*/ 227 h 326"/>
                <a:gd name="T42" fmla="*/ 245 w 266"/>
                <a:gd name="T43" fmla="*/ 259 h 326"/>
                <a:gd name="T44" fmla="*/ 251 w 266"/>
                <a:gd name="T45" fmla="*/ 285 h 326"/>
                <a:gd name="T46" fmla="*/ 220 w 266"/>
                <a:gd name="T47" fmla="*/ 291 h 326"/>
                <a:gd name="T48" fmla="*/ 207 w 266"/>
                <a:gd name="T49" fmla="*/ 298 h 326"/>
                <a:gd name="T50" fmla="*/ 198 w 266"/>
                <a:gd name="T51" fmla="*/ 312 h 326"/>
                <a:gd name="T52" fmla="*/ 189 w 266"/>
                <a:gd name="T53" fmla="*/ 326 h 326"/>
                <a:gd name="T54" fmla="*/ 170 w 266"/>
                <a:gd name="T55" fmla="*/ 321 h 326"/>
                <a:gd name="T56" fmla="*/ 167 w 266"/>
                <a:gd name="T57" fmla="*/ 316 h 326"/>
                <a:gd name="T58" fmla="*/ 154 w 266"/>
                <a:gd name="T59" fmla="*/ 310 h 326"/>
                <a:gd name="T60" fmla="*/ 139 w 266"/>
                <a:gd name="T61" fmla="*/ 301 h 326"/>
                <a:gd name="T62" fmla="*/ 126 w 266"/>
                <a:gd name="T63" fmla="*/ 295 h 326"/>
                <a:gd name="T64" fmla="*/ 98 w 266"/>
                <a:gd name="T65" fmla="*/ 290 h 326"/>
                <a:gd name="T66" fmla="*/ 63 w 266"/>
                <a:gd name="T67" fmla="*/ 277 h 326"/>
                <a:gd name="T68" fmla="*/ 54 w 266"/>
                <a:gd name="T69" fmla="*/ 268 h 326"/>
                <a:gd name="T70" fmla="*/ 55 w 266"/>
                <a:gd name="T71" fmla="*/ 256 h 326"/>
                <a:gd name="T72" fmla="*/ 70 w 266"/>
                <a:gd name="T73" fmla="*/ 244 h 326"/>
                <a:gd name="T74" fmla="*/ 59 w 266"/>
                <a:gd name="T75" fmla="*/ 221 h 326"/>
                <a:gd name="T76" fmla="*/ 34 w 266"/>
                <a:gd name="T77" fmla="*/ 194 h 326"/>
                <a:gd name="T78" fmla="*/ 13 w 266"/>
                <a:gd name="T79" fmla="*/ 182 h 326"/>
                <a:gd name="T80" fmla="*/ 4 w 266"/>
                <a:gd name="T81" fmla="*/ 171 h 326"/>
                <a:gd name="T82" fmla="*/ 19 w 266"/>
                <a:gd name="T83" fmla="*/ 152 h 326"/>
                <a:gd name="T84" fmla="*/ 54 w 266"/>
                <a:gd name="T85" fmla="*/ 124 h 326"/>
                <a:gd name="T86" fmla="*/ 73 w 266"/>
                <a:gd name="T87" fmla="*/ 105 h 326"/>
                <a:gd name="T88" fmla="*/ 88 w 266"/>
                <a:gd name="T89" fmla="*/ 92 h 326"/>
                <a:gd name="T90" fmla="*/ 110 w 266"/>
                <a:gd name="T91" fmla="*/ 88 h 326"/>
                <a:gd name="T92" fmla="*/ 144 w 266"/>
                <a:gd name="T93" fmla="*/ 70 h 326"/>
                <a:gd name="T94" fmla="*/ 168 w 266"/>
                <a:gd name="T95" fmla="*/ 46 h 326"/>
                <a:gd name="T96" fmla="*/ 191 w 266"/>
                <a:gd name="T97" fmla="*/ 21 h 326"/>
                <a:gd name="T98" fmla="*/ 220 w 266"/>
                <a:gd name="T99" fmla="*/ 4 h 326"/>
                <a:gd name="T100" fmla="*/ 238 w 266"/>
                <a:gd name="T10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1" name="Freeform 273">
              <a:extLst>
                <a:ext uri="{FF2B5EF4-FFF2-40B4-BE49-F238E27FC236}">
                  <a16:creationId xmlns:a16="http://schemas.microsoft.com/office/drawing/2014/main" id="{8F25E0FE-0930-EB4A-B952-23070A102FA3}"/>
                </a:ext>
              </a:extLst>
            </p:cNvPr>
            <p:cNvSpPr>
              <a:spLocks/>
            </p:cNvSpPr>
            <p:nvPr userDrawn="1">
              <p:custDataLst>
                <p:tags r:id="rId201"/>
              </p:custDataLst>
            </p:nvPr>
          </p:nvSpPr>
          <p:spPr bwMode="auto">
            <a:xfrm>
              <a:off x="9522756" y="2714277"/>
              <a:ext cx="211471" cy="112282"/>
            </a:xfrm>
            <a:custGeom>
              <a:avLst/>
              <a:gdLst>
                <a:gd name="T0" fmla="*/ 86 w 471"/>
                <a:gd name="T1" fmla="*/ 0 h 237"/>
                <a:gd name="T2" fmla="*/ 92 w 471"/>
                <a:gd name="T3" fmla="*/ 7 h 237"/>
                <a:gd name="T4" fmla="*/ 102 w 471"/>
                <a:gd name="T5" fmla="*/ 13 h 237"/>
                <a:gd name="T6" fmla="*/ 125 w 471"/>
                <a:gd name="T7" fmla="*/ 23 h 237"/>
                <a:gd name="T8" fmla="*/ 159 w 471"/>
                <a:gd name="T9" fmla="*/ 37 h 237"/>
                <a:gd name="T10" fmla="*/ 223 w 471"/>
                <a:gd name="T11" fmla="*/ 77 h 237"/>
                <a:gd name="T12" fmla="*/ 253 w 471"/>
                <a:gd name="T13" fmla="*/ 97 h 237"/>
                <a:gd name="T14" fmla="*/ 283 w 471"/>
                <a:gd name="T15" fmla="*/ 113 h 237"/>
                <a:gd name="T16" fmla="*/ 316 w 471"/>
                <a:gd name="T17" fmla="*/ 127 h 237"/>
                <a:gd name="T18" fmla="*/ 355 w 471"/>
                <a:gd name="T19" fmla="*/ 139 h 237"/>
                <a:gd name="T20" fmla="*/ 399 w 471"/>
                <a:gd name="T21" fmla="*/ 146 h 237"/>
                <a:gd name="T22" fmla="*/ 451 w 471"/>
                <a:gd name="T23" fmla="*/ 148 h 237"/>
                <a:gd name="T24" fmla="*/ 452 w 471"/>
                <a:gd name="T25" fmla="*/ 187 h 237"/>
                <a:gd name="T26" fmla="*/ 459 w 471"/>
                <a:gd name="T27" fmla="*/ 211 h 237"/>
                <a:gd name="T28" fmla="*/ 467 w 471"/>
                <a:gd name="T29" fmla="*/ 227 h 237"/>
                <a:gd name="T30" fmla="*/ 467 w 471"/>
                <a:gd name="T31" fmla="*/ 236 h 237"/>
                <a:gd name="T32" fmla="*/ 451 w 471"/>
                <a:gd name="T33" fmla="*/ 236 h 237"/>
                <a:gd name="T34" fmla="*/ 416 w 471"/>
                <a:gd name="T35" fmla="*/ 231 h 237"/>
                <a:gd name="T36" fmla="*/ 362 w 471"/>
                <a:gd name="T37" fmla="*/ 219 h 237"/>
                <a:gd name="T38" fmla="*/ 315 w 471"/>
                <a:gd name="T39" fmla="*/ 207 h 237"/>
                <a:gd name="T40" fmla="*/ 294 w 471"/>
                <a:gd name="T41" fmla="*/ 203 h 237"/>
                <a:gd name="T42" fmla="*/ 287 w 471"/>
                <a:gd name="T43" fmla="*/ 199 h 237"/>
                <a:gd name="T44" fmla="*/ 277 w 471"/>
                <a:gd name="T45" fmla="*/ 190 h 237"/>
                <a:gd name="T46" fmla="*/ 267 w 471"/>
                <a:gd name="T47" fmla="*/ 178 h 237"/>
                <a:gd name="T48" fmla="*/ 255 w 471"/>
                <a:gd name="T49" fmla="*/ 166 h 237"/>
                <a:gd name="T50" fmla="*/ 240 w 471"/>
                <a:gd name="T51" fmla="*/ 159 h 237"/>
                <a:gd name="T52" fmla="*/ 227 w 471"/>
                <a:gd name="T53" fmla="*/ 159 h 237"/>
                <a:gd name="T54" fmla="*/ 205 w 471"/>
                <a:gd name="T55" fmla="*/ 163 h 237"/>
                <a:gd name="T56" fmla="*/ 183 w 471"/>
                <a:gd name="T57" fmla="*/ 167 h 237"/>
                <a:gd name="T58" fmla="*/ 169 w 471"/>
                <a:gd name="T59" fmla="*/ 168 h 237"/>
                <a:gd name="T60" fmla="*/ 158 w 471"/>
                <a:gd name="T61" fmla="*/ 164 h 237"/>
                <a:gd name="T62" fmla="*/ 148 w 471"/>
                <a:gd name="T63" fmla="*/ 155 h 237"/>
                <a:gd name="T64" fmla="*/ 139 w 471"/>
                <a:gd name="T65" fmla="*/ 148 h 237"/>
                <a:gd name="T66" fmla="*/ 122 w 471"/>
                <a:gd name="T67" fmla="*/ 145 h 237"/>
                <a:gd name="T68" fmla="*/ 92 w 471"/>
                <a:gd name="T69" fmla="*/ 135 h 237"/>
                <a:gd name="T70" fmla="*/ 48 w 471"/>
                <a:gd name="T71" fmla="*/ 117 h 237"/>
                <a:gd name="T72" fmla="*/ 12 w 471"/>
                <a:gd name="T73" fmla="*/ 96 h 237"/>
                <a:gd name="T74" fmla="*/ 7 w 471"/>
                <a:gd name="T7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2" name="Freeform 274">
              <a:extLst>
                <a:ext uri="{FF2B5EF4-FFF2-40B4-BE49-F238E27FC236}">
                  <a16:creationId xmlns:a16="http://schemas.microsoft.com/office/drawing/2014/main" id="{475A417F-B874-EE4A-964C-D69BF04C1897}"/>
                </a:ext>
              </a:extLst>
            </p:cNvPr>
            <p:cNvSpPr>
              <a:spLocks/>
            </p:cNvSpPr>
            <p:nvPr userDrawn="1">
              <p:custDataLst>
                <p:tags r:id="rId202"/>
              </p:custDataLst>
            </p:nvPr>
          </p:nvSpPr>
          <p:spPr bwMode="auto">
            <a:xfrm>
              <a:off x="9743986" y="2764661"/>
              <a:ext cx="74828" cy="59020"/>
            </a:xfrm>
            <a:custGeom>
              <a:avLst/>
              <a:gdLst>
                <a:gd name="T0" fmla="*/ 167 w 167"/>
                <a:gd name="T1" fmla="*/ 43 h 123"/>
                <a:gd name="T2" fmla="*/ 164 w 167"/>
                <a:gd name="T3" fmla="*/ 54 h 123"/>
                <a:gd name="T4" fmla="*/ 161 w 167"/>
                <a:gd name="T5" fmla="*/ 66 h 123"/>
                <a:gd name="T6" fmla="*/ 155 w 167"/>
                <a:gd name="T7" fmla="*/ 79 h 123"/>
                <a:gd name="T8" fmla="*/ 150 w 167"/>
                <a:gd name="T9" fmla="*/ 93 h 123"/>
                <a:gd name="T10" fmla="*/ 146 w 167"/>
                <a:gd name="T11" fmla="*/ 99 h 123"/>
                <a:gd name="T12" fmla="*/ 142 w 167"/>
                <a:gd name="T13" fmla="*/ 105 h 123"/>
                <a:gd name="T14" fmla="*/ 138 w 167"/>
                <a:gd name="T15" fmla="*/ 110 h 123"/>
                <a:gd name="T16" fmla="*/ 132 w 167"/>
                <a:gd name="T17" fmla="*/ 114 h 123"/>
                <a:gd name="T18" fmla="*/ 127 w 167"/>
                <a:gd name="T19" fmla="*/ 118 h 123"/>
                <a:gd name="T20" fmla="*/ 121 w 167"/>
                <a:gd name="T21" fmla="*/ 121 h 123"/>
                <a:gd name="T22" fmla="*/ 115 w 167"/>
                <a:gd name="T23" fmla="*/ 122 h 123"/>
                <a:gd name="T24" fmla="*/ 107 w 167"/>
                <a:gd name="T25" fmla="*/ 123 h 123"/>
                <a:gd name="T26" fmla="*/ 100 w 167"/>
                <a:gd name="T27" fmla="*/ 122 h 123"/>
                <a:gd name="T28" fmla="*/ 92 w 167"/>
                <a:gd name="T29" fmla="*/ 119 h 123"/>
                <a:gd name="T30" fmla="*/ 87 w 167"/>
                <a:gd name="T31" fmla="*/ 116 h 123"/>
                <a:gd name="T32" fmla="*/ 84 w 167"/>
                <a:gd name="T33" fmla="*/ 113 h 123"/>
                <a:gd name="T34" fmla="*/ 82 w 167"/>
                <a:gd name="T35" fmla="*/ 109 h 123"/>
                <a:gd name="T36" fmla="*/ 81 w 167"/>
                <a:gd name="T37" fmla="*/ 105 h 123"/>
                <a:gd name="T38" fmla="*/ 71 w 167"/>
                <a:gd name="T39" fmla="*/ 104 h 123"/>
                <a:gd name="T40" fmla="*/ 61 w 167"/>
                <a:gd name="T41" fmla="*/ 103 h 123"/>
                <a:gd name="T42" fmla="*/ 51 w 167"/>
                <a:gd name="T43" fmla="*/ 101 h 123"/>
                <a:gd name="T44" fmla="*/ 41 w 167"/>
                <a:gd name="T45" fmla="*/ 98 h 123"/>
                <a:gd name="T46" fmla="*/ 21 w 167"/>
                <a:gd name="T47" fmla="*/ 92 h 123"/>
                <a:gd name="T48" fmla="*/ 0 w 167"/>
                <a:gd name="T49" fmla="*/ 86 h 123"/>
                <a:gd name="T50" fmla="*/ 2 w 167"/>
                <a:gd name="T51" fmla="*/ 77 h 123"/>
                <a:gd name="T52" fmla="*/ 5 w 167"/>
                <a:gd name="T53" fmla="*/ 67 h 123"/>
                <a:gd name="T54" fmla="*/ 9 w 167"/>
                <a:gd name="T55" fmla="*/ 56 h 123"/>
                <a:gd name="T56" fmla="*/ 15 w 167"/>
                <a:gd name="T57" fmla="*/ 43 h 123"/>
                <a:gd name="T58" fmla="*/ 20 w 167"/>
                <a:gd name="T59" fmla="*/ 43 h 123"/>
                <a:gd name="T60" fmla="*/ 26 w 167"/>
                <a:gd name="T61" fmla="*/ 42 h 123"/>
                <a:gd name="T62" fmla="*/ 30 w 167"/>
                <a:gd name="T63" fmla="*/ 41 h 123"/>
                <a:gd name="T64" fmla="*/ 33 w 167"/>
                <a:gd name="T65" fmla="*/ 38 h 123"/>
                <a:gd name="T66" fmla="*/ 40 w 167"/>
                <a:gd name="T67" fmla="*/ 33 h 123"/>
                <a:gd name="T68" fmla="*/ 45 w 167"/>
                <a:gd name="T69" fmla="*/ 26 h 123"/>
                <a:gd name="T70" fmla="*/ 52 w 167"/>
                <a:gd name="T71" fmla="*/ 12 h 123"/>
                <a:gd name="T72" fmla="*/ 61 w 167"/>
                <a:gd name="T73" fmla="*/ 0 h 123"/>
                <a:gd name="T74" fmla="*/ 64 w 167"/>
                <a:gd name="T75" fmla="*/ 4 h 123"/>
                <a:gd name="T76" fmla="*/ 67 w 167"/>
                <a:gd name="T77" fmla="*/ 7 h 123"/>
                <a:gd name="T78" fmla="*/ 73 w 167"/>
                <a:gd name="T79" fmla="*/ 11 h 123"/>
                <a:gd name="T80" fmla="*/ 78 w 167"/>
                <a:gd name="T81" fmla="*/ 14 h 123"/>
                <a:gd name="T82" fmla="*/ 92 w 167"/>
                <a:gd name="T83" fmla="*/ 21 h 123"/>
                <a:gd name="T84" fmla="*/ 107 w 167"/>
                <a:gd name="T85" fmla="*/ 28 h 123"/>
                <a:gd name="T86" fmla="*/ 122 w 167"/>
                <a:gd name="T87" fmla="*/ 35 h 123"/>
                <a:gd name="T88" fmla="*/ 139 w 167"/>
                <a:gd name="T89" fmla="*/ 39 h 123"/>
                <a:gd name="T90" fmla="*/ 153 w 167"/>
                <a:gd name="T91" fmla="*/ 42 h 123"/>
                <a:gd name="T92" fmla="*/ 167 w 167"/>
                <a:gd name="T93"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3" name="Freeform 275">
              <a:extLst>
                <a:ext uri="{FF2B5EF4-FFF2-40B4-BE49-F238E27FC236}">
                  <a16:creationId xmlns:a16="http://schemas.microsoft.com/office/drawing/2014/main" id="{B19551EE-DDC4-384F-96EC-DEC9915D885C}"/>
                </a:ext>
              </a:extLst>
            </p:cNvPr>
            <p:cNvSpPr>
              <a:spLocks/>
            </p:cNvSpPr>
            <p:nvPr userDrawn="1">
              <p:custDataLst>
                <p:tags r:id="rId203"/>
              </p:custDataLst>
            </p:nvPr>
          </p:nvSpPr>
          <p:spPr bwMode="auto">
            <a:xfrm>
              <a:off x="9734225" y="2829437"/>
              <a:ext cx="136642" cy="151150"/>
            </a:xfrm>
            <a:custGeom>
              <a:avLst/>
              <a:gdLst>
                <a:gd name="T0" fmla="*/ 259 w 306"/>
                <a:gd name="T1" fmla="*/ 160 h 321"/>
                <a:gd name="T2" fmla="*/ 252 w 306"/>
                <a:gd name="T3" fmla="*/ 173 h 321"/>
                <a:gd name="T4" fmla="*/ 243 w 306"/>
                <a:gd name="T5" fmla="*/ 182 h 321"/>
                <a:gd name="T6" fmla="*/ 233 w 306"/>
                <a:gd name="T7" fmla="*/ 186 h 321"/>
                <a:gd name="T8" fmla="*/ 223 w 306"/>
                <a:gd name="T9" fmla="*/ 184 h 321"/>
                <a:gd name="T10" fmla="*/ 214 w 306"/>
                <a:gd name="T11" fmla="*/ 178 h 321"/>
                <a:gd name="T12" fmla="*/ 209 w 306"/>
                <a:gd name="T13" fmla="*/ 169 h 321"/>
                <a:gd name="T14" fmla="*/ 206 w 306"/>
                <a:gd name="T15" fmla="*/ 160 h 321"/>
                <a:gd name="T16" fmla="*/ 209 w 306"/>
                <a:gd name="T17" fmla="*/ 148 h 321"/>
                <a:gd name="T18" fmla="*/ 213 w 306"/>
                <a:gd name="T19" fmla="*/ 136 h 321"/>
                <a:gd name="T20" fmla="*/ 230 w 306"/>
                <a:gd name="T21" fmla="*/ 114 h 321"/>
                <a:gd name="T22" fmla="*/ 246 w 306"/>
                <a:gd name="T23" fmla="*/ 93 h 321"/>
                <a:gd name="T24" fmla="*/ 250 w 306"/>
                <a:gd name="T25" fmla="*/ 82 h 321"/>
                <a:gd name="T26" fmla="*/ 253 w 306"/>
                <a:gd name="T27" fmla="*/ 69 h 321"/>
                <a:gd name="T28" fmla="*/ 129 w 306"/>
                <a:gd name="T29" fmla="*/ 68 h 321"/>
                <a:gd name="T30" fmla="*/ 119 w 306"/>
                <a:gd name="T31" fmla="*/ 59 h 321"/>
                <a:gd name="T32" fmla="*/ 112 w 306"/>
                <a:gd name="T33" fmla="*/ 45 h 321"/>
                <a:gd name="T34" fmla="*/ 108 w 306"/>
                <a:gd name="T35" fmla="*/ 28 h 321"/>
                <a:gd name="T36" fmla="*/ 101 w 306"/>
                <a:gd name="T37" fmla="*/ 19 h 321"/>
                <a:gd name="T38" fmla="*/ 90 w 306"/>
                <a:gd name="T39" fmla="*/ 17 h 321"/>
                <a:gd name="T40" fmla="*/ 80 w 306"/>
                <a:gd name="T41" fmla="*/ 12 h 321"/>
                <a:gd name="T42" fmla="*/ 75 w 306"/>
                <a:gd name="T43" fmla="*/ 4 h 321"/>
                <a:gd name="T44" fmla="*/ 65 w 306"/>
                <a:gd name="T45" fmla="*/ 0 h 321"/>
                <a:gd name="T46" fmla="*/ 49 w 306"/>
                <a:gd name="T47" fmla="*/ 0 h 321"/>
                <a:gd name="T48" fmla="*/ 34 w 306"/>
                <a:gd name="T49" fmla="*/ 1 h 321"/>
                <a:gd name="T50" fmla="*/ 22 w 306"/>
                <a:gd name="T51" fmla="*/ 5 h 321"/>
                <a:gd name="T52" fmla="*/ 10 w 306"/>
                <a:gd name="T53" fmla="*/ 14 h 321"/>
                <a:gd name="T54" fmla="*/ 1 w 306"/>
                <a:gd name="T55" fmla="*/ 25 h 321"/>
                <a:gd name="T56" fmla="*/ 2 w 306"/>
                <a:gd name="T57" fmla="*/ 35 h 321"/>
                <a:gd name="T58" fmla="*/ 15 w 306"/>
                <a:gd name="T59" fmla="*/ 46 h 321"/>
                <a:gd name="T60" fmla="*/ 35 w 306"/>
                <a:gd name="T61" fmla="*/ 58 h 321"/>
                <a:gd name="T62" fmla="*/ 54 w 306"/>
                <a:gd name="T63" fmla="*/ 67 h 321"/>
                <a:gd name="T64" fmla="*/ 47 w 306"/>
                <a:gd name="T65" fmla="*/ 79 h 321"/>
                <a:gd name="T66" fmla="*/ 25 w 306"/>
                <a:gd name="T67" fmla="*/ 97 h 321"/>
                <a:gd name="T68" fmla="*/ 17 w 306"/>
                <a:gd name="T69" fmla="*/ 107 h 321"/>
                <a:gd name="T70" fmla="*/ 14 w 306"/>
                <a:gd name="T71" fmla="*/ 114 h 321"/>
                <a:gd name="T72" fmla="*/ 14 w 306"/>
                <a:gd name="T73" fmla="*/ 122 h 321"/>
                <a:gd name="T74" fmla="*/ 18 w 306"/>
                <a:gd name="T75" fmla="*/ 129 h 321"/>
                <a:gd name="T76" fmla="*/ 28 w 306"/>
                <a:gd name="T77" fmla="*/ 141 h 321"/>
                <a:gd name="T78" fmla="*/ 47 w 306"/>
                <a:gd name="T79" fmla="*/ 156 h 321"/>
                <a:gd name="T80" fmla="*/ 64 w 306"/>
                <a:gd name="T81" fmla="*/ 164 h 321"/>
                <a:gd name="T82" fmla="*/ 75 w 306"/>
                <a:gd name="T83" fmla="*/ 166 h 321"/>
                <a:gd name="T84" fmla="*/ 107 w 306"/>
                <a:gd name="T85" fmla="*/ 271 h 321"/>
                <a:gd name="T86" fmla="*/ 108 w 306"/>
                <a:gd name="T87" fmla="*/ 263 h 321"/>
                <a:gd name="T88" fmla="*/ 112 w 306"/>
                <a:gd name="T89" fmla="*/ 256 h 321"/>
                <a:gd name="T90" fmla="*/ 127 w 306"/>
                <a:gd name="T91" fmla="*/ 246 h 321"/>
                <a:gd name="T92" fmla="*/ 148 w 306"/>
                <a:gd name="T93" fmla="*/ 240 h 321"/>
                <a:gd name="T94" fmla="*/ 174 w 306"/>
                <a:gd name="T95" fmla="*/ 235 h 321"/>
                <a:gd name="T96" fmla="*/ 174 w 306"/>
                <a:gd name="T97" fmla="*/ 210 h 321"/>
                <a:gd name="T98" fmla="*/ 183 w 306"/>
                <a:gd name="T99" fmla="*/ 212 h 321"/>
                <a:gd name="T100" fmla="*/ 193 w 306"/>
                <a:gd name="T101" fmla="*/ 212 h 321"/>
                <a:gd name="T102" fmla="*/ 213 w 306"/>
                <a:gd name="T103" fmla="*/ 210 h 321"/>
                <a:gd name="T104" fmla="*/ 232 w 306"/>
                <a:gd name="T105" fmla="*/ 261 h 321"/>
                <a:gd name="T106" fmla="*/ 259 w 306"/>
                <a:gd name="T107" fmla="*/ 321 h 321"/>
                <a:gd name="T108" fmla="*/ 272 w 306"/>
                <a:gd name="T109" fmla="*/ 311 h 321"/>
                <a:gd name="T110" fmla="*/ 282 w 306"/>
                <a:gd name="T111" fmla="*/ 302 h 321"/>
                <a:gd name="T112" fmla="*/ 295 w 306"/>
                <a:gd name="T113" fmla="*/ 280 h 321"/>
                <a:gd name="T114" fmla="*/ 306 w 306"/>
                <a:gd name="T115" fmla="*/ 23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4" name="Freeform 276">
              <a:extLst>
                <a:ext uri="{FF2B5EF4-FFF2-40B4-BE49-F238E27FC236}">
                  <a16:creationId xmlns:a16="http://schemas.microsoft.com/office/drawing/2014/main" id="{F88A2FAC-199A-B64A-94A9-C622E6EC1AAB}"/>
                </a:ext>
              </a:extLst>
            </p:cNvPr>
            <p:cNvSpPr>
              <a:spLocks/>
            </p:cNvSpPr>
            <p:nvPr userDrawn="1">
              <p:custDataLst>
                <p:tags r:id="rId204"/>
              </p:custDataLst>
            </p:nvPr>
          </p:nvSpPr>
          <p:spPr bwMode="auto">
            <a:xfrm>
              <a:off x="10059565" y="2934523"/>
              <a:ext cx="206590" cy="244718"/>
            </a:xfrm>
            <a:custGeom>
              <a:avLst/>
              <a:gdLst>
                <a:gd name="T0" fmla="*/ 94 w 471"/>
                <a:gd name="T1" fmla="*/ 12 h 518"/>
                <a:gd name="T2" fmla="*/ 67 w 471"/>
                <a:gd name="T3" fmla="*/ 32 h 518"/>
                <a:gd name="T4" fmla="*/ 40 w 471"/>
                <a:gd name="T5" fmla="*/ 49 h 518"/>
                <a:gd name="T6" fmla="*/ 27 w 471"/>
                <a:gd name="T7" fmla="*/ 82 h 518"/>
                <a:gd name="T8" fmla="*/ 8 w 471"/>
                <a:gd name="T9" fmla="*/ 118 h 518"/>
                <a:gd name="T10" fmla="*/ 7 w 471"/>
                <a:gd name="T11" fmla="*/ 136 h 518"/>
                <a:gd name="T12" fmla="*/ 30 w 471"/>
                <a:gd name="T13" fmla="*/ 153 h 518"/>
                <a:gd name="T14" fmla="*/ 50 w 471"/>
                <a:gd name="T15" fmla="*/ 168 h 518"/>
                <a:gd name="T16" fmla="*/ 62 w 471"/>
                <a:gd name="T17" fmla="*/ 172 h 518"/>
                <a:gd name="T18" fmla="*/ 75 w 471"/>
                <a:gd name="T19" fmla="*/ 211 h 518"/>
                <a:gd name="T20" fmla="*/ 84 w 471"/>
                <a:gd name="T21" fmla="*/ 272 h 518"/>
                <a:gd name="T22" fmla="*/ 94 w 471"/>
                <a:gd name="T23" fmla="*/ 299 h 518"/>
                <a:gd name="T24" fmla="*/ 104 w 471"/>
                <a:gd name="T25" fmla="*/ 302 h 518"/>
                <a:gd name="T26" fmla="*/ 112 w 471"/>
                <a:gd name="T27" fmla="*/ 297 h 518"/>
                <a:gd name="T28" fmla="*/ 128 w 471"/>
                <a:gd name="T29" fmla="*/ 268 h 518"/>
                <a:gd name="T30" fmla="*/ 145 w 471"/>
                <a:gd name="T31" fmla="*/ 262 h 518"/>
                <a:gd name="T32" fmla="*/ 160 w 471"/>
                <a:gd name="T33" fmla="*/ 272 h 518"/>
                <a:gd name="T34" fmla="*/ 173 w 471"/>
                <a:gd name="T35" fmla="*/ 277 h 518"/>
                <a:gd name="T36" fmla="*/ 183 w 471"/>
                <a:gd name="T37" fmla="*/ 274 h 518"/>
                <a:gd name="T38" fmla="*/ 192 w 471"/>
                <a:gd name="T39" fmla="*/ 259 h 518"/>
                <a:gd name="T40" fmla="*/ 203 w 471"/>
                <a:gd name="T41" fmla="*/ 244 h 518"/>
                <a:gd name="T42" fmla="*/ 212 w 471"/>
                <a:gd name="T43" fmla="*/ 241 h 518"/>
                <a:gd name="T44" fmla="*/ 241 w 471"/>
                <a:gd name="T45" fmla="*/ 247 h 518"/>
                <a:gd name="T46" fmla="*/ 259 w 471"/>
                <a:gd name="T47" fmla="*/ 271 h 518"/>
                <a:gd name="T48" fmla="*/ 308 w 471"/>
                <a:gd name="T49" fmla="*/ 336 h 518"/>
                <a:gd name="T50" fmla="*/ 341 w 471"/>
                <a:gd name="T51" fmla="*/ 382 h 518"/>
                <a:gd name="T52" fmla="*/ 358 w 471"/>
                <a:gd name="T53" fmla="*/ 419 h 518"/>
                <a:gd name="T54" fmla="*/ 366 w 471"/>
                <a:gd name="T55" fmla="*/ 457 h 518"/>
                <a:gd name="T56" fmla="*/ 359 w 471"/>
                <a:gd name="T57" fmla="*/ 470 h 518"/>
                <a:gd name="T58" fmla="*/ 339 w 471"/>
                <a:gd name="T59" fmla="*/ 487 h 518"/>
                <a:gd name="T60" fmla="*/ 363 w 471"/>
                <a:gd name="T61" fmla="*/ 496 h 518"/>
                <a:gd name="T62" fmla="*/ 392 w 471"/>
                <a:gd name="T63" fmla="*/ 518 h 518"/>
                <a:gd name="T64" fmla="*/ 401 w 471"/>
                <a:gd name="T65" fmla="*/ 499 h 518"/>
                <a:gd name="T66" fmla="*/ 413 w 471"/>
                <a:gd name="T67" fmla="*/ 489 h 518"/>
                <a:gd name="T68" fmla="*/ 444 w 471"/>
                <a:gd name="T69" fmla="*/ 483 h 518"/>
                <a:gd name="T70" fmla="*/ 468 w 471"/>
                <a:gd name="T71" fmla="*/ 438 h 518"/>
                <a:gd name="T72" fmla="*/ 449 w 471"/>
                <a:gd name="T73" fmla="*/ 387 h 518"/>
                <a:gd name="T74" fmla="*/ 421 w 471"/>
                <a:gd name="T75" fmla="*/ 347 h 518"/>
                <a:gd name="T76" fmla="*/ 345 w 471"/>
                <a:gd name="T77" fmla="*/ 277 h 518"/>
                <a:gd name="T78" fmla="*/ 279 w 471"/>
                <a:gd name="T79" fmla="*/ 218 h 518"/>
                <a:gd name="T80" fmla="*/ 224 w 471"/>
                <a:gd name="T81" fmla="*/ 162 h 518"/>
                <a:gd name="T82" fmla="*/ 179 w 471"/>
                <a:gd name="T83" fmla="*/ 105 h 518"/>
                <a:gd name="T84" fmla="*/ 127 w 471"/>
                <a:gd name="T85" fmla="*/ 40 h 518"/>
                <a:gd name="T86" fmla="*/ 115 w 471"/>
                <a:gd name="T87" fmla="*/ 1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5" name="Freeform 277">
              <a:extLst>
                <a:ext uri="{FF2B5EF4-FFF2-40B4-BE49-F238E27FC236}">
                  <a16:creationId xmlns:a16="http://schemas.microsoft.com/office/drawing/2014/main" id="{8EA88D96-3293-504D-B0AF-BF655575385A}"/>
                </a:ext>
              </a:extLst>
            </p:cNvPr>
            <p:cNvSpPr>
              <a:spLocks/>
            </p:cNvSpPr>
            <p:nvPr userDrawn="1">
              <p:custDataLst>
                <p:tags r:id="rId205"/>
              </p:custDataLst>
            </p:nvPr>
          </p:nvSpPr>
          <p:spPr bwMode="auto">
            <a:xfrm>
              <a:off x="10144153" y="3161967"/>
              <a:ext cx="136642" cy="118041"/>
            </a:xfrm>
            <a:custGeom>
              <a:avLst/>
              <a:gdLst>
                <a:gd name="T0" fmla="*/ 152 w 293"/>
                <a:gd name="T1" fmla="*/ 19 h 246"/>
                <a:gd name="T2" fmla="*/ 179 w 293"/>
                <a:gd name="T3" fmla="*/ 30 h 246"/>
                <a:gd name="T4" fmla="*/ 196 w 293"/>
                <a:gd name="T5" fmla="*/ 30 h 246"/>
                <a:gd name="T6" fmla="*/ 202 w 293"/>
                <a:gd name="T7" fmla="*/ 18 h 246"/>
                <a:gd name="T8" fmla="*/ 210 w 293"/>
                <a:gd name="T9" fmla="*/ 10 h 246"/>
                <a:gd name="T10" fmla="*/ 219 w 293"/>
                <a:gd name="T11" fmla="*/ 6 h 246"/>
                <a:gd name="T12" fmla="*/ 245 w 293"/>
                <a:gd name="T13" fmla="*/ 2 h 246"/>
                <a:gd name="T14" fmla="*/ 293 w 293"/>
                <a:gd name="T15" fmla="*/ 80 h 246"/>
                <a:gd name="T16" fmla="*/ 266 w 293"/>
                <a:gd name="T17" fmla="*/ 107 h 246"/>
                <a:gd name="T18" fmla="*/ 237 w 293"/>
                <a:gd name="T19" fmla="*/ 141 h 246"/>
                <a:gd name="T20" fmla="*/ 225 w 293"/>
                <a:gd name="T21" fmla="*/ 159 h 246"/>
                <a:gd name="T22" fmla="*/ 215 w 293"/>
                <a:gd name="T23" fmla="*/ 178 h 246"/>
                <a:gd name="T24" fmla="*/ 209 w 293"/>
                <a:gd name="T25" fmla="*/ 197 h 246"/>
                <a:gd name="T26" fmla="*/ 206 w 293"/>
                <a:gd name="T27" fmla="*/ 216 h 246"/>
                <a:gd name="T28" fmla="*/ 196 w 293"/>
                <a:gd name="T29" fmla="*/ 217 h 246"/>
                <a:gd name="T30" fmla="*/ 186 w 293"/>
                <a:gd name="T31" fmla="*/ 220 h 246"/>
                <a:gd name="T32" fmla="*/ 170 w 293"/>
                <a:gd name="T33" fmla="*/ 229 h 246"/>
                <a:gd name="T34" fmla="*/ 154 w 293"/>
                <a:gd name="T35" fmla="*/ 239 h 246"/>
                <a:gd name="T36" fmla="*/ 133 w 293"/>
                <a:gd name="T37" fmla="*/ 246 h 246"/>
                <a:gd name="T38" fmla="*/ 102 w 293"/>
                <a:gd name="T39" fmla="*/ 240 h 246"/>
                <a:gd name="T40" fmla="*/ 71 w 293"/>
                <a:gd name="T41" fmla="*/ 232 h 246"/>
                <a:gd name="T42" fmla="*/ 59 w 293"/>
                <a:gd name="T43" fmla="*/ 226 h 246"/>
                <a:gd name="T44" fmla="*/ 49 w 293"/>
                <a:gd name="T45" fmla="*/ 220 h 246"/>
                <a:gd name="T46" fmla="*/ 43 w 293"/>
                <a:gd name="T47" fmla="*/ 212 h 246"/>
                <a:gd name="T48" fmla="*/ 41 w 293"/>
                <a:gd name="T49" fmla="*/ 204 h 246"/>
                <a:gd name="T50" fmla="*/ 47 w 293"/>
                <a:gd name="T51" fmla="*/ 178 h 246"/>
                <a:gd name="T52" fmla="*/ 45 w 293"/>
                <a:gd name="T53" fmla="*/ 162 h 246"/>
                <a:gd name="T54" fmla="*/ 40 w 293"/>
                <a:gd name="T55" fmla="*/ 147 h 246"/>
                <a:gd name="T56" fmla="*/ 24 w 293"/>
                <a:gd name="T57" fmla="*/ 119 h 246"/>
                <a:gd name="T58" fmla="*/ 8 w 293"/>
                <a:gd name="T59" fmla="*/ 91 h 246"/>
                <a:gd name="T60" fmla="*/ 2 w 293"/>
                <a:gd name="T61" fmla="*/ 74 h 246"/>
                <a:gd name="T62" fmla="*/ 0 w 293"/>
                <a:gd name="T63" fmla="*/ 55 h 246"/>
                <a:gd name="T64" fmla="*/ 2 w 293"/>
                <a:gd name="T65" fmla="*/ 45 h 246"/>
                <a:gd name="T66" fmla="*/ 8 w 293"/>
                <a:gd name="T67" fmla="*/ 36 h 246"/>
                <a:gd name="T68" fmla="*/ 17 w 293"/>
                <a:gd name="T69" fmla="*/ 29 h 246"/>
                <a:gd name="T70" fmla="*/ 26 w 293"/>
                <a:gd name="T71" fmla="*/ 22 h 246"/>
                <a:gd name="T72" fmla="*/ 48 w 293"/>
                <a:gd name="T73" fmla="*/ 14 h 246"/>
                <a:gd name="T74" fmla="*/ 67 w 293"/>
                <a:gd name="T75" fmla="*/ 12 h 246"/>
                <a:gd name="T76" fmla="*/ 96 w 293"/>
                <a:gd name="T77" fmla="*/ 12 h 246"/>
                <a:gd name="T78" fmla="*/ 133 w 293"/>
                <a:gd name="T79" fmla="*/ 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6" name="Freeform 278">
              <a:extLst>
                <a:ext uri="{FF2B5EF4-FFF2-40B4-BE49-F238E27FC236}">
                  <a16:creationId xmlns:a16="http://schemas.microsoft.com/office/drawing/2014/main" id="{DD04F04D-ED88-F547-890D-9AC3EA41D2B2}"/>
                </a:ext>
              </a:extLst>
            </p:cNvPr>
            <p:cNvSpPr>
              <a:spLocks/>
            </p:cNvSpPr>
            <p:nvPr userDrawn="1">
              <p:custDataLst>
                <p:tags r:id="rId206"/>
              </p:custDataLst>
            </p:nvPr>
          </p:nvSpPr>
          <p:spPr bwMode="auto">
            <a:xfrm>
              <a:off x="10555708" y="2469559"/>
              <a:ext cx="87842" cy="118041"/>
            </a:xfrm>
            <a:custGeom>
              <a:avLst/>
              <a:gdLst>
                <a:gd name="T0" fmla="*/ 18 w 200"/>
                <a:gd name="T1" fmla="*/ 41 h 246"/>
                <a:gd name="T2" fmla="*/ 28 w 200"/>
                <a:gd name="T3" fmla="*/ 26 h 246"/>
                <a:gd name="T4" fmla="*/ 38 w 200"/>
                <a:gd name="T5" fmla="*/ 16 h 246"/>
                <a:gd name="T6" fmla="*/ 50 w 200"/>
                <a:gd name="T7" fmla="*/ 9 h 246"/>
                <a:gd name="T8" fmla="*/ 73 w 200"/>
                <a:gd name="T9" fmla="*/ 1 h 246"/>
                <a:gd name="T10" fmla="*/ 88 w 200"/>
                <a:gd name="T11" fmla="*/ 12 h 246"/>
                <a:gd name="T12" fmla="*/ 108 w 200"/>
                <a:gd name="T13" fmla="*/ 34 h 246"/>
                <a:gd name="T14" fmla="*/ 125 w 200"/>
                <a:gd name="T15" fmla="*/ 50 h 246"/>
                <a:gd name="T16" fmla="*/ 139 w 200"/>
                <a:gd name="T17" fmla="*/ 58 h 246"/>
                <a:gd name="T18" fmla="*/ 152 w 200"/>
                <a:gd name="T19" fmla="*/ 64 h 246"/>
                <a:gd name="T20" fmla="*/ 166 w 200"/>
                <a:gd name="T21" fmla="*/ 67 h 246"/>
                <a:gd name="T22" fmla="*/ 184 w 200"/>
                <a:gd name="T23" fmla="*/ 96 h 246"/>
                <a:gd name="T24" fmla="*/ 195 w 200"/>
                <a:gd name="T25" fmla="*/ 137 h 246"/>
                <a:gd name="T26" fmla="*/ 199 w 200"/>
                <a:gd name="T27" fmla="*/ 165 h 246"/>
                <a:gd name="T28" fmla="*/ 200 w 200"/>
                <a:gd name="T29" fmla="*/ 185 h 246"/>
                <a:gd name="T30" fmla="*/ 198 w 200"/>
                <a:gd name="T31" fmla="*/ 197 h 246"/>
                <a:gd name="T32" fmla="*/ 195 w 200"/>
                <a:gd name="T33" fmla="*/ 207 h 246"/>
                <a:gd name="T34" fmla="*/ 189 w 200"/>
                <a:gd name="T35" fmla="*/ 214 h 246"/>
                <a:gd name="T36" fmla="*/ 179 w 200"/>
                <a:gd name="T37" fmla="*/ 220 h 246"/>
                <a:gd name="T38" fmla="*/ 164 w 200"/>
                <a:gd name="T39" fmla="*/ 224 h 246"/>
                <a:gd name="T40" fmla="*/ 140 w 200"/>
                <a:gd name="T41" fmla="*/ 224 h 246"/>
                <a:gd name="T42" fmla="*/ 118 w 200"/>
                <a:gd name="T43" fmla="*/ 229 h 246"/>
                <a:gd name="T44" fmla="*/ 111 w 200"/>
                <a:gd name="T45" fmla="*/ 235 h 246"/>
                <a:gd name="T46" fmla="*/ 108 w 200"/>
                <a:gd name="T47" fmla="*/ 242 h 246"/>
                <a:gd name="T48" fmla="*/ 98 w 200"/>
                <a:gd name="T49" fmla="*/ 245 h 246"/>
                <a:gd name="T50" fmla="*/ 85 w 200"/>
                <a:gd name="T51" fmla="*/ 240 h 246"/>
                <a:gd name="T52" fmla="*/ 77 w 200"/>
                <a:gd name="T53" fmla="*/ 230 h 246"/>
                <a:gd name="T54" fmla="*/ 73 w 200"/>
                <a:gd name="T55" fmla="*/ 216 h 246"/>
                <a:gd name="T56" fmla="*/ 72 w 200"/>
                <a:gd name="T57" fmla="*/ 192 h 246"/>
                <a:gd name="T58" fmla="*/ 71 w 200"/>
                <a:gd name="T59" fmla="*/ 168 h 246"/>
                <a:gd name="T60" fmla="*/ 69 w 200"/>
                <a:gd name="T61" fmla="*/ 154 h 246"/>
                <a:gd name="T62" fmla="*/ 64 w 200"/>
                <a:gd name="T63" fmla="*/ 142 h 246"/>
                <a:gd name="T64" fmla="*/ 56 w 200"/>
                <a:gd name="T65" fmla="*/ 134 h 246"/>
                <a:gd name="T66" fmla="*/ 40 w 200"/>
                <a:gd name="T67" fmla="*/ 125 h 246"/>
                <a:gd name="T68" fmla="*/ 18 w 200"/>
                <a:gd name="T69" fmla="*/ 115 h 246"/>
                <a:gd name="T70" fmla="*/ 6 w 200"/>
                <a:gd name="T71" fmla="*/ 106 h 246"/>
                <a:gd name="T72" fmla="*/ 1 w 200"/>
                <a:gd name="T73" fmla="*/ 98 h 246"/>
                <a:gd name="T74" fmla="*/ 1 w 200"/>
                <a:gd name="T75" fmla="*/ 87 h 246"/>
                <a:gd name="T76" fmla="*/ 5 w 200"/>
                <a:gd name="T77" fmla="*/ 78 h 246"/>
                <a:gd name="T78" fmla="*/ 10 w 200"/>
                <a:gd name="T79" fmla="*/ 68 h 246"/>
                <a:gd name="T80" fmla="*/ 13 w 200"/>
                <a:gd name="T81" fmla="*/ 5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7" name="Freeform 279">
              <a:extLst>
                <a:ext uri="{FF2B5EF4-FFF2-40B4-BE49-F238E27FC236}">
                  <a16:creationId xmlns:a16="http://schemas.microsoft.com/office/drawing/2014/main" id="{71713508-91E8-F74C-9DE4-3340859A8A9A}"/>
                </a:ext>
              </a:extLst>
            </p:cNvPr>
            <p:cNvSpPr>
              <a:spLocks/>
            </p:cNvSpPr>
            <p:nvPr userDrawn="1">
              <p:custDataLst>
                <p:tags r:id="rId207"/>
              </p:custDataLst>
            </p:nvPr>
          </p:nvSpPr>
          <p:spPr bwMode="auto">
            <a:xfrm>
              <a:off x="11138066" y="3645644"/>
              <a:ext cx="237498" cy="230323"/>
            </a:xfrm>
            <a:custGeom>
              <a:avLst/>
              <a:gdLst>
                <a:gd name="T0" fmla="*/ 91 w 538"/>
                <a:gd name="T1" fmla="*/ 21 h 487"/>
                <a:gd name="T2" fmla="*/ 160 w 538"/>
                <a:gd name="T3" fmla="*/ 47 h 487"/>
                <a:gd name="T4" fmla="*/ 202 w 538"/>
                <a:gd name="T5" fmla="*/ 70 h 487"/>
                <a:gd name="T6" fmla="*/ 253 w 538"/>
                <a:gd name="T7" fmla="*/ 110 h 487"/>
                <a:gd name="T8" fmla="*/ 300 w 538"/>
                <a:gd name="T9" fmla="*/ 136 h 487"/>
                <a:gd name="T10" fmla="*/ 299 w 538"/>
                <a:gd name="T11" fmla="*/ 161 h 487"/>
                <a:gd name="T12" fmla="*/ 347 w 538"/>
                <a:gd name="T13" fmla="*/ 205 h 487"/>
                <a:gd name="T14" fmla="*/ 393 w 538"/>
                <a:gd name="T15" fmla="*/ 248 h 487"/>
                <a:gd name="T16" fmla="*/ 379 w 538"/>
                <a:gd name="T17" fmla="*/ 250 h 487"/>
                <a:gd name="T18" fmla="*/ 372 w 538"/>
                <a:gd name="T19" fmla="*/ 256 h 487"/>
                <a:gd name="T20" fmla="*/ 372 w 538"/>
                <a:gd name="T21" fmla="*/ 278 h 487"/>
                <a:gd name="T22" fmla="*/ 377 w 538"/>
                <a:gd name="T23" fmla="*/ 301 h 487"/>
                <a:gd name="T24" fmla="*/ 389 w 538"/>
                <a:gd name="T25" fmla="*/ 325 h 487"/>
                <a:gd name="T26" fmla="*/ 407 w 538"/>
                <a:gd name="T27" fmla="*/ 348 h 487"/>
                <a:gd name="T28" fmla="*/ 428 w 538"/>
                <a:gd name="T29" fmla="*/ 366 h 487"/>
                <a:gd name="T30" fmla="*/ 451 w 538"/>
                <a:gd name="T31" fmla="*/ 376 h 487"/>
                <a:gd name="T32" fmla="*/ 461 w 538"/>
                <a:gd name="T33" fmla="*/ 390 h 487"/>
                <a:gd name="T34" fmla="*/ 472 w 538"/>
                <a:gd name="T35" fmla="*/ 406 h 487"/>
                <a:gd name="T36" fmla="*/ 489 w 538"/>
                <a:gd name="T37" fmla="*/ 417 h 487"/>
                <a:gd name="T38" fmla="*/ 513 w 538"/>
                <a:gd name="T39" fmla="*/ 432 h 487"/>
                <a:gd name="T40" fmla="*/ 518 w 538"/>
                <a:gd name="T41" fmla="*/ 444 h 487"/>
                <a:gd name="T42" fmla="*/ 525 w 538"/>
                <a:gd name="T43" fmla="*/ 450 h 487"/>
                <a:gd name="T44" fmla="*/ 538 w 538"/>
                <a:gd name="T45" fmla="*/ 456 h 487"/>
                <a:gd name="T46" fmla="*/ 534 w 538"/>
                <a:gd name="T47" fmla="*/ 472 h 487"/>
                <a:gd name="T48" fmla="*/ 519 w 538"/>
                <a:gd name="T49" fmla="*/ 484 h 487"/>
                <a:gd name="T50" fmla="*/ 490 w 538"/>
                <a:gd name="T51" fmla="*/ 487 h 487"/>
                <a:gd name="T52" fmla="*/ 448 w 538"/>
                <a:gd name="T53" fmla="*/ 480 h 487"/>
                <a:gd name="T54" fmla="*/ 414 w 538"/>
                <a:gd name="T55" fmla="*/ 466 h 487"/>
                <a:gd name="T56" fmla="*/ 386 w 538"/>
                <a:gd name="T57" fmla="*/ 446 h 487"/>
                <a:gd name="T58" fmla="*/ 355 w 538"/>
                <a:gd name="T59" fmla="*/ 415 h 487"/>
                <a:gd name="T60" fmla="*/ 312 w 538"/>
                <a:gd name="T61" fmla="*/ 365 h 487"/>
                <a:gd name="T62" fmla="*/ 274 w 538"/>
                <a:gd name="T63" fmla="*/ 330 h 487"/>
                <a:gd name="T64" fmla="*/ 246 w 538"/>
                <a:gd name="T65" fmla="*/ 316 h 487"/>
                <a:gd name="T66" fmla="*/ 212 w 538"/>
                <a:gd name="T67" fmla="*/ 309 h 487"/>
                <a:gd name="T68" fmla="*/ 180 w 538"/>
                <a:gd name="T69" fmla="*/ 310 h 487"/>
                <a:gd name="T70" fmla="*/ 153 w 538"/>
                <a:gd name="T71" fmla="*/ 317 h 487"/>
                <a:gd name="T72" fmla="*/ 113 w 538"/>
                <a:gd name="T73" fmla="*/ 345 h 487"/>
                <a:gd name="T74" fmla="*/ 136 w 538"/>
                <a:gd name="T75" fmla="*/ 361 h 487"/>
                <a:gd name="T76" fmla="*/ 140 w 538"/>
                <a:gd name="T77" fmla="*/ 370 h 487"/>
                <a:gd name="T78" fmla="*/ 124 w 538"/>
                <a:gd name="T79" fmla="*/ 401 h 487"/>
                <a:gd name="T80" fmla="*/ 113 w 538"/>
                <a:gd name="T81" fmla="*/ 414 h 487"/>
                <a:gd name="T82" fmla="*/ 47 w 538"/>
                <a:gd name="T83" fmla="*/ 403 h 487"/>
                <a:gd name="T84" fmla="*/ 20 w 538"/>
                <a:gd name="T85" fmla="*/ 259 h 487"/>
                <a:gd name="T86" fmla="*/ 20 w 538"/>
                <a:gd name="T8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8" name="Freeform 280">
              <a:extLst>
                <a:ext uri="{FF2B5EF4-FFF2-40B4-BE49-F238E27FC236}">
                  <a16:creationId xmlns:a16="http://schemas.microsoft.com/office/drawing/2014/main" id="{2ED26E29-A3FA-D745-AD82-C66E14B04A85}"/>
                </a:ext>
              </a:extLst>
            </p:cNvPr>
            <p:cNvSpPr>
              <a:spLocks/>
            </p:cNvSpPr>
            <p:nvPr userDrawn="1">
              <p:custDataLst>
                <p:tags r:id="rId208"/>
              </p:custDataLst>
            </p:nvPr>
          </p:nvSpPr>
          <p:spPr bwMode="auto">
            <a:xfrm>
              <a:off x="11334896" y="3631250"/>
              <a:ext cx="108988" cy="116600"/>
            </a:xfrm>
            <a:custGeom>
              <a:avLst/>
              <a:gdLst>
                <a:gd name="T0" fmla="*/ 136 w 253"/>
                <a:gd name="T1" fmla="*/ 1 h 246"/>
                <a:gd name="T2" fmla="*/ 157 w 253"/>
                <a:gd name="T3" fmla="*/ 8 h 246"/>
                <a:gd name="T4" fmla="*/ 179 w 253"/>
                <a:gd name="T5" fmla="*/ 21 h 246"/>
                <a:gd name="T6" fmla="*/ 199 w 253"/>
                <a:gd name="T7" fmla="*/ 37 h 246"/>
                <a:gd name="T8" fmla="*/ 218 w 253"/>
                <a:gd name="T9" fmla="*/ 57 h 246"/>
                <a:gd name="T10" fmla="*/ 234 w 253"/>
                <a:gd name="T11" fmla="*/ 76 h 246"/>
                <a:gd name="T12" fmla="*/ 245 w 253"/>
                <a:gd name="T13" fmla="*/ 94 h 246"/>
                <a:gd name="T14" fmla="*/ 252 w 253"/>
                <a:gd name="T15" fmla="*/ 111 h 246"/>
                <a:gd name="T16" fmla="*/ 252 w 253"/>
                <a:gd name="T17" fmla="*/ 128 h 246"/>
                <a:gd name="T18" fmla="*/ 243 w 253"/>
                <a:gd name="T19" fmla="*/ 151 h 246"/>
                <a:gd name="T20" fmla="*/ 229 w 253"/>
                <a:gd name="T21" fmla="*/ 174 h 246"/>
                <a:gd name="T22" fmla="*/ 209 w 253"/>
                <a:gd name="T23" fmla="*/ 195 h 246"/>
                <a:gd name="T24" fmla="*/ 184 w 253"/>
                <a:gd name="T25" fmla="*/ 214 h 246"/>
                <a:gd name="T26" fmla="*/ 157 w 253"/>
                <a:gd name="T27" fmla="*/ 229 h 246"/>
                <a:gd name="T28" fmla="*/ 129 w 253"/>
                <a:gd name="T29" fmla="*/ 240 h 246"/>
                <a:gd name="T30" fmla="*/ 100 w 253"/>
                <a:gd name="T31" fmla="*/ 245 h 246"/>
                <a:gd name="T32" fmla="*/ 74 w 253"/>
                <a:gd name="T33" fmla="*/ 245 h 246"/>
                <a:gd name="T34" fmla="*/ 53 w 253"/>
                <a:gd name="T35" fmla="*/ 240 h 246"/>
                <a:gd name="T36" fmla="*/ 33 w 253"/>
                <a:gd name="T37" fmla="*/ 234 h 246"/>
                <a:gd name="T38" fmla="*/ 11 w 253"/>
                <a:gd name="T39" fmla="*/ 229 h 246"/>
                <a:gd name="T40" fmla="*/ 3 w 253"/>
                <a:gd name="T41" fmla="*/ 219 h 246"/>
                <a:gd name="T42" fmla="*/ 10 w 253"/>
                <a:gd name="T43" fmla="*/ 205 h 246"/>
                <a:gd name="T44" fmla="*/ 22 w 253"/>
                <a:gd name="T45" fmla="*/ 196 h 246"/>
                <a:gd name="T46" fmla="*/ 37 w 253"/>
                <a:gd name="T47" fmla="*/ 191 h 246"/>
                <a:gd name="T48" fmla="*/ 50 w 253"/>
                <a:gd name="T49" fmla="*/ 197 h 246"/>
                <a:gd name="T50" fmla="*/ 60 w 253"/>
                <a:gd name="T51" fmla="*/ 207 h 246"/>
                <a:gd name="T52" fmla="*/ 68 w 253"/>
                <a:gd name="T53" fmla="*/ 201 h 246"/>
                <a:gd name="T54" fmla="*/ 75 w 253"/>
                <a:gd name="T55" fmla="*/ 190 h 246"/>
                <a:gd name="T56" fmla="*/ 84 w 253"/>
                <a:gd name="T57" fmla="*/ 180 h 246"/>
                <a:gd name="T58" fmla="*/ 91 w 253"/>
                <a:gd name="T59" fmla="*/ 181 h 246"/>
                <a:gd name="T60" fmla="*/ 98 w 253"/>
                <a:gd name="T61" fmla="*/ 179 h 246"/>
                <a:gd name="T62" fmla="*/ 106 w 253"/>
                <a:gd name="T63" fmla="*/ 178 h 246"/>
                <a:gd name="T64" fmla="*/ 120 w 253"/>
                <a:gd name="T65" fmla="*/ 174 h 246"/>
                <a:gd name="T66" fmla="*/ 149 w 253"/>
                <a:gd name="T67" fmla="*/ 164 h 246"/>
                <a:gd name="T68" fmla="*/ 179 w 253"/>
                <a:gd name="T69" fmla="*/ 147 h 246"/>
                <a:gd name="T70" fmla="*/ 197 w 253"/>
                <a:gd name="T71" fmla="*/ 135 h 246"/>
                <a:gd name="T72" fmla="*/ 210 w 253"/>
                <a:gd name="T73" fmla="*/ 123 h 246"/>
                <a:gd name="T74" fmla="*/ 218 w 253"/>
                <a:gd name="T75" fmla="*/ 111 h 246"/>
                <a:gd name="T76" fmla="*/ 219 w 253"/>
                <a:gd name="T77" fmla="*/ 98 h 246"/>
                <a:gd name="T78" fmla="*/ 214 w 253"/>
                <a:gd name="T79" fmla="*/ 88 h 246"/>
                <a:gd name="T80" fmla="*/ 210 w 253"/>
                <a:gd name="T81" fmla="*/ 80 h 246"/>
                <a:gd name="T82" fmla="*/ 207 w 253"/>
                <a:gd name="T83" fmla="*/ 72 h 246"/>
                <a:gd name="T84" fmla="*/ 201 w 253"/>
                <a:gd name="T85" fmla="*/ 67 h 246"/>
                <a:gd name="T86" fmla="*/ 191 w 253"/>
                <a:gd name="T87" fmla="*/ 65 h 246"/>
                <a:gd name="T88" fmla="*/ 184 w 253"/>
                <a:gd name="T89" fmla="*/ 61 h 246"/>
                <a:gd name="T90" fmla="*/ 180 w 253"/>
                <a:gd name="T91" fmla="*/ 54 h 246"/>
                <a:gd name="T92" fmla="*/ 140 w 253"/>
                <a:gd name="T93" fmla="*/ 49 h 246"/>
                <a:gd name="T94" fmla="*/ 136 w 253"/>
                <a:gd name="T95" fmla="*/ 44 h 246"/>
                <a:gd name="T96" fmla="*/ 136 w 253"/>
                <a:gd name="T97" fmla="*/ 36 h 246"/>
                <a:gd name="T98" fmla="*/ 140 w 253"/>
                <a:gd name="T99" fmla="*/ 18 h 246"/>
                <a:gd name="T100" fmla="*/ 110 w 253"/>
                <a:gd name="T101" fmla="*/ 11 h 246"/>
                <a:gd name="T102" fmla="*/ 97 w 253"/>
                <a:gd name="T103" fmla="*/ 12 h 246"/>
                <a:gd name="T104" fmla="*/ 86 w 253"/>
                <a:gd name="T105" fmla="*/ 18 h 246"/>
                <a:gd name="T106" fmla="*/ 104 w 253"/>
                <a:gd name="T107" fmla="*/ 5 h 246"/>
                <a:gd name="T108" fmla="*/ 113 w 253"/>
                <a:gd name="T109" fmla="*/ 1 h 246"/>
                <a:gd name="T110" fmla="*/ 127 w 253"/>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9" name="Freeform 281">
              <a:extLst>
                <a:ext uri="{FF2B5EF4-FFF2-40B4-BE49-F238E27FC236}">
                  <a16:creationId xmlns:a16="http://schemas.microsoft.com/office/drawing/2014/main" id="{0D1D8C3E-C71E-064E-82FC-032BA01256CD}"/>
                </a:ext>
              </a:extLst>
            </p:cNvPr>
            <p:cNvSpPr>
              <a:spLocks/>
            </p:cNvSpPr>
            <p:nvPr userDrawn="1">
              <p:custDataLst>
                <p:tags r:id="rId209"/>
              </p:custDataLst>
            </p:nvPr>
          </p:nvSpPr>
          <p:spPr bwMode="auto">
            <a:xfrm>
              <a:off x="9568302" y="3298721"/>
              <a:ext cx="65068" cy="107964"/>
            </a:xfrm>
            <a:custGeom>
              <a:avLst/>
              <a:gdLst>
                <a:gd name="T0" fmla="*/ 41 w 141"/>
                <a:gd name="T1" fmla="*/ 228 h 228"/>
                <a:gd name="T2" fmla="*/ 36 w 141"/>
                <a:gd name="T3" fmla="*/ 220 h 228"/>
                <a:gd name="T4" fmla="*/ 29 w 141"/>
                <a:gd name="T5" fmla="*/ 208 h 228"/>
                <a:gd name="T6" fmla="*/ 22 w 141"/>
                <a:gd name="T7" fmla="*/ 194 h 228"/>
                <a:gd name="T8" fmla="*/ 16 w 141"/>
                <a:gd name="T9" fmla="*/ 178 h 228"/>
                <a:gd name="T10" fmla="*/ 10 w 141"/>
                <a:gd name="T11" fmla="*/ 163 h 228"/>
                <a:gd name="T12" fmla="*/ 5 w 141"/>
                <a:gd name="T13" fmla="*/ 148 h 228"/>
                <a:gd name="T14" fmla="*/ 2 w 141"/>
                <a:gd name="T15" fmla="*/ 135 h 228"/>
                <a:gd name="T16" fmla="*/ 0 w 141"/>
                <a:gd name="T17" fmla="*/ 123 h 228"/>
                <a:gd name="T18" fmla="*/ 2 w 141"/>
                <a:gd name="T19" fmla="*/ 104 h 228"/>
                <a:gd name="T20" fmla="*/ 4 w 141"/>
                <a:gd name="T21" fmla="*/ 87 h 228"/>
                <a:gd name="T22" fmla="*/ 6 w 141"/>
                <a:gd name="T23" fmla="*/ 70 h 228"/>
                <a:gd name="T24" fmla="*/ 9 w 141"/>
                <a:gd name="T25" fmla="*/ 55 h 228"/>
                <a:gd name="T26" fmla="*/ 18 w 141"/>
                <a:gd name="T27" fmla="*/ 28 h 228"/>
                <a:gd name="T28" fmla="*/ 28 w 141"/>
                <a:gd name="T29" fmla="*/ 0 h 228"/>
                <a:gd name="T30" fmla="*/ 45 w 141"/>
                <a:gd name="T31" fmla="*/ 16 h 228"/>
                <a:gd name="T32" fmla="*/ 62 w 141"/>
                <a:gd name="T33" fmla="*/ 28 h 228"/>
                <a:gd name="T34" fmla="*/ 76 w 141"/>
                <a:gd name="T35" fmla="*/ 37 h 228"/>
                <a:gd name="T36" fmla="*/ 89 w 141"/>
                <a:gd name="T37" fmla="*/ 48 h 228"/>
                <a:gd name="T38" fmla="*/ 95 w 141"/>
                <a:gd name="T39" fmla="*/ 55 h 228"/>
                <a:gd name="T40" fmla="*/ 101 w 141"/>
                <a:gd name="T41" fmla="*/ 63 h 228"/>
                <a:gd name="T42" fmla="*/ 107 w 141"/>
                <a:gd name="T43" fmla="*/ 74 h 228"/>
                <a:gd name="T44" fmla="*/ 114 w 141"/>
                <a:gd name="T45" fmla="*/ 86 h 228"/>
                <a:gd name="T46" fmla="*/ 120 w 141"/>
                <a:gd name="T47" fmla="*/ 100 h 228"/>
                <a:gd name="T48" fmla="*/ 127 w 141"/>
                <a:gd name="T49" fmla="*/ 117 h 228"/>
                <a:gd name="T50" fmla="*/ 133 w 141"/>
                <a:gd name="T51" fmla="*/ 138 h 228"/>
                <a:gd name="T52" fmla="*/ 141 w 141"/>
                <a:gd name="T53" fmla="*/ 161 h 228"/>
                <a:gd name="T54" fmla="*/ 140 w 141"/>
                <a:gd name="T55" fmla="*/ 169 h 228"/>
                <a:gd name="T56" fmla="*/ 138 w 141"/>
                <a:gd name="T57" fmla="*/ 177 h 228"/>
                <a:gd name="T58" fmla="*/ 135 w 141"/>
                <a:gd name="T59" fmla="*/ 186 h 228"/>
                <a:gd name="T60" fmla="*/ 131 w 141"/>
                <a:gd name="T61" fmla="*/ 192 h 228"/>
                <a:gd name="T62" fmla="*/ 127 w 141"/>
                <a:gd name="T63" fmla="*/ 199 h 228"/>
                <a:gd name="T64" fmla="*/ 121 w 141"/>
                <a:gd name="T65" fmla="*/ 204 h 228"/>
                <a:gd name="T66" fmla="*/ 115 w 141"/>
                <a:gd name="T67" fmla="*/ 209 h 228"/>
                <a:gd name="T68" fmla="*/ 108 w 141"/>
                <a:gd name="T69" fmla="*/ 213 h 228"/>
                <a:gd name="T70" fmla="*/ 100 w 141"/>
                <a:gd name="T71" fmla="*/ 217 h 228"/>
                <a:gd name="T72" fmla="*/ 93 w 141"/>
                <a:gd name="T73" fmla="*/ 220 h 228"/>
                <a:gd name="T74" fmla="*/ 85 w 141"/>
                <a:gd name="T75" fmla="*/ 223 h 228"/>
                <a:gd name="T76" fmla="*/ 76 w 141"/>
                <a:gd name="T77" fmla="*/ 225 h 228"/>
                <a:gd name="T78" fmla="*/ 59 w 141"/>
                <a:gd name="T79" fmla="*/ 227 h 228"/>
                <a:gd name="T80" fmla="*/ 41 w 14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260" name="Group 282">
              <a:extLst>
                <a:ext uri="{FF2B5EF4-FFF2-40B4-BE49-F238E27FC236}">
                  <a16:creationId xmlns:a16="http://schemas.microsoft.com/office/drawing/2014/main" id="{2E1170CD-78F7-0E4B-82D7-C3944D077291}"/>
                </a:ext>
              </a:extLst>
            </p:cNvPr>
            <p:cNvGrpSpPr>
              <a:grpSpLocks/>
            </p:cNvGrpSpPr>
            <p:nvPr userDrawn="1">
              <p:custDataLst>
                <p:tags r:id="rId210"/>
              </p:custDataLst>
            </p:nvPr>
          </p:nvGrpSpPr>
          <p:grpSpPr bwMode="auto">
            <a:xfrm>
              <a:off x="10531307" y="3036728"/>
              <a:ext cx="239124" cy="398747"/>
              <a:chOff x="5062" y="2295"/>
              <a:chExt cx="177" cy="279"/>
            </a:xfrm>
            <a:solidFill>
              <a:srgbClr val="DADADA"/>
            </a:solidFill>
          </p:grpSpPr>
          <p:sp>
            <p:nvSpPr>
              <p:cNvPr id="501" name="Freeform 283">
                <a:extLst>
                  <a:ext uri="{FF2B5EF4-FFF2-40B4-BE49-F238E27FC236}">
                    <a16:creationId xmlns:a16="http://schemas.microsoft.com/office/drawing/2014/main" id="{976AFD81-C080-7241-821A-124EDF22BCB1}"/>
                  </a:ext>
                </a:extLst>
              </p:cNvPr>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2" name="Freeform 284">
                <a:extLst>
                  <a:ext uri="{FF2B5EF4-FFF2-40B4-BE49-F238E27FC236}">
                    <a16:creationId xmlns:a16="http://schemas.microsoft.com/office/drawing/2014/main" id="{8E6AF8A0-F5C1-7945-9D08-2DCBB28B15DB}"/>
                  </a:ext>
                </a:extLst>
              </p:cNvPr>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3" name="Freeform 285">
                <a:extLst>
                  <a:ext uri="{FF2B5EF4-FFF2-40B4-BE49-F238E27FC236}">
                    <a16:creationId xmlns:a16="http://schemas.microsoft.com/office/drawing/2014/main" id="{BECCE065-7E5C-3847-903B-09D0371DADE9}"/>
                  </a:ext>
                </a:extLst>
              </p:cNvPr>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4" name="Freeform 286">
                <a:extLst>
                  <a:ext uri="{FF2B5EF4-FFF2-40B4-BE49-F238E27FC236}">
                    <a16:creationId xmlns:a16="http://schemas.microsoft.com/office/drawing/2014/main" id="{9B91B3FB-75A9-3B4C-8E53-3052B5739A7F}"/>
                  </a:ext>
                </a:extLst>
              </p:cNvPr>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5" name="Freeform 287">
                <a:extLst>
                  <a:ext uri="{FF2B5EF4-FFF2-40B4-BE49-F238E27FC236}">
                    <a16:creationId xmlns:a16="http://schemas.microsoft.com/office/drawing/2014/main" id="{06D44E76-9DBE-0142-9402-921C2472C12B}"/>
                  </a:ext>
                </a:extLst>
              </p:cNvPr>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6" name="Freeform 288">
                <a:extLst>
                  <a:ext uri="{FF2B5EF4-FFF2-40B4-BE49-F238E27FC236}">
                    <a16:creationId xmlns:a16="http://schemas.microsoft.com/office/drawing/2014/main" id="{E8DB0C8E-316E-274F-A0AB-B8DBC8127556}"/>
                  </a:ext>
                </a:extLst>
              </p:cNvPr>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7" name="Freeform 289">
                <a:extLst>
                  <a:ext uri="{FF2B5EF4-FFF2-40B4-BE49-F238E27FC236}">
                    <a16:creationId xmlns:a16="http://schemas.microsoft.com/office/drawing/2014/main" id="{C3A6DC9E-453C-3A41-8067-F7A650E5249A}"/>
                  </a:ext>
                </a:extLst>
              </p:cNvPr>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8" name="Freeform 290">
                <a:extLst>
                  <a:ext uri="{FF2B5EF4-FFF2-40B4-BE49-F238E27FC236}">
                    <a16:creationId xmlns:a16="http://schemas.microsoft.com/office/drawing/2014/main" id="{7B5EA547-5862-4145-82E8-66F52C08C7F2}"/>
                  </a:ext>
                </a:extLst>
              </p:cNvPr>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9" name="Freeform 291">
                <a:extLst>
                  <a:ext uri="{FF2B5EF4-FFF2-40B4-BE49-F238E27FC236}">
                    <a16:creationId xmlns:a16="http://schemas.microsoft.com/office/drawing/2014/main" id="{8E3DDDCC-9DCB-B64E-8ADF-6289DC8F2AB3}"/>
                  </a:ext>
                </a:extLst>
              </p:cNvPr>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0" name="Freeform 292">
                <a:extLst>
                  <a:ext uri="{FF2B5EF4-FFF2-40B4-BE49-F238E27FC236}">
                    <a16:creationId xmlns:a16="http://schemas.microsoft.com/office/drawing/2014/main" id="{0ADEDCB7-D6BF-E948-8A87-9EE9980287C7}"/>
                  </a:ext>
                </a:extLst>
              </p:cNvPr>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1" name="Freeform 293">
                <a:extLst>
                  <a:ext uri="{FF2B5EF4-FFF2-40B4-BE49-F238E27FC236}">
                    <a16:creationId xmlns:a16="http://schemas.microsoft.com/office/drawing/2014/main" id="{BDAC60F5-044E-A14F-85AF-9E2798A0A7BE}"/>
                  </a:ext>
                </a:extLst>
              </p:cNvPr>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2" name="Freeform 294">
                <a:extLst>
                  <a:ext uri="{FF2B5EF4-FFF2-40B4-BE49-F238E27FC236}">
                    <a16:creationId xmlns:a16="http://schemas.microsoft.com/office/drawing/2014/main" id="{DDE12BDD-0B82-3847-8530-5AB0A4184401}"/>
                  </a:ext>
                </a:extLst>
              </p:cNvPr>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3" name="Freeform 295">
                <a:extLst>
                  <a:ext uri="{FF2B5EF4-FFF2-40B4-BE49-F238E27FC236}">
                    <a16:creationId xmlns:a16="http://schemas.microsoft.com/office/drawing/2014/main" id="{9F69E29C-FDB9-854A-85A4-3EA84C3CC93D}"/>
                  </a:ext>
                </a:extLst>
              </p:cNvPr>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4" name="Freeform 296">
                <a:extLst>
                  <a:ext uri="{FF2B5EF4-FFF2-40B4-BE49-F238E27FC236}">
                    <a16:creationId xmlns:a16="http://schemas.microsoft.com/office/drawing/2014/main" id="{56A9BD65-E926-6541-8F29-918B75B8227A}"/>
                  </a:ext>
                </a:extLst>
              </p:cNvPr>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5" name="Freeform 297">
                <a:extLst>
                  <a:ext uri="{FF2B5EF4-FFF2-40B4-BE49-F238E27FC236}">
                    <a16:creationId xmlns:a16="http://schemas.microsoft.com/office/drawing/2014/main" id="{705DBF43-11C2-7A40-AAF1-06633D797906}"/>
                  </a:ext>
                </a:extLst>
              </p:cNvPr>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6" name="Line 298">
                <a:extLst>
                  <a:ext uri="{FF2B5EF4-FFF2-40B4-BE49-F238E27FC236}">
                    <a16:creationId xmlns:a16="http://schemas.microsoft.com/office/drawing/2014/main" id="{DEAE4E18-E70F-4041-A5F5-D42642830F7C}"/>
                  </a:ext>
                </a:extLst>
              </p:cNvPr>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7" name="Freeform 299">
                <a:extLst>
                  <a:ext uri="{FF2B5EF4-FFF2-40B4-BE49-F238E27FC236}">
                    <a16:creationId xmlns:a16="http://schemas.microsoft.com/office/drawing/2014/main" id="{B4FEFB0C-60D0-9045-A8B9-352412FB3271}"/>
                  </a:ext>
                </a:extLst>
              </p:cNvPr>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8" name="Line 300">
                <a:extLst>
                  <a:ext uri="{FF2B5EF4-FFF2-40B4-BE49-F238E27FC236}">
                    <a16:creationId xmlns:a16="http://schemas.microsoft.com/office/drawing/2014/main" id="{54DC6A15-653F-0747-AD7F-D9602BF57BCC}"/>
                  </a:ext>
                </a:extLst>
              </p:cNvPr>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9" name="Freeform 301">
                <a:extLst>
                  <a:ext uri="{FF2B5EF4-FFF2-40B4-BE49-F238E27FC236}">
                    <a16:creationId xmlns:a16="http://schemas.microsoft.com/office/drawing/2014/main" id="{3F03EFDD-9F01-9642-B775-EB51187780CC}"/>
                  </a:ext>
                </a:extLst>
              </p:cNvPr>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0" name="Freeform 302">
                <a:extLst>
                  <a:ext uri="{FF2B5EF4-FFF2-40B4-BE49-F238E27FC236}">
                    <a16:creationId xmlns:a16="http://schemas.microsoft.com/office/drawing/2014/main" id="{6DF5408E-F694-8146-AA21-EAC5E6528DDB}"/>
                  </a:ext>
                </a:extLst>
              </p:cNvPr>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1" name="Freeform 303">
                <a:extLst>
                  <a:ext uri="{FF2B5EF4-FFF2-40B4-BE49-F238E27FC236}">
                    <a16:creationId xmlns:a16="http://schemas.microsoft.com/office/drawing/2014/main" id="{9F30F06B-A02D-EA4D-959B-CEA03464416B}"/>
                  </a:ext>
                </a:extLst>
              </p:cNvPr>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2" name="Freeform 304">
                <a:extLst>
                  <a:ext uri="{FF2B5EF4-FFF2-40B4-BE49-F238E27FC236}">
                    <a16:creationId xmlns:a16="http://schemas.microsoft.com/office/drawing/2014/main" id="{48B8F208-8BBF-C74C-9F3E-DA26CF241AB5}"/>
                  </a:ext>
                </a:extLst>
              </p:cNvPr>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3" name="Freeform 305">
                <a:extLst>
                  <a:ext uri="{FF2B5EF4-FFF2-40B4-BE49-F238E27FC236}">
                    <a16:creationId xmlns:a16="http://schemas.microsoft.com/office/drawing/2014/main" id="{6BD44DCA-4E98-944B-9F6E-F4D767D0BECA}"/>
                  </a:ext>
                </a:extLst>
              </p:cNvPr>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4" name="Line 306">
                <a:extLst>
                  <a:ext uri="{FF2B5EF4-FFF2-40B4-BE49-F238E27FC236}">
                    <a16:creationId xmlns:a16="http://schemas.microsoft.com/office/drawing/2014/main" id="{B4821C62-5AA6-BF42-8C86-F965359DC36B}"/>
                  </a:ext>
                </a:extLst>
              </p:cNvPr>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261" name="Freeform 307">
              <a:extLst>
                <a:ext uri="{FF2B5EF4-FFF2-40B4-BE49-F238E27FC236}">
                  <a16:creationId xmlns:a16="http://schemas.microsoft.com/office/drawing/2014/main" id="{118A16F9-59C7-6B4C-88D8-FB49DCDD12D7}"/>
                </a:ext>
              </a:extLst>
            </p:cNvPr>
            <p:cNvSpPr>
              <a:spLocks/>
            </p:cNvSpPr>
            <p:nvPr userDrawn="1">
              <p:custDataLst>
                <p:tags r:id="rId211"/>
              </p:custDataLst>
            </p:nvPr>
          </p:nvSpPr>
          <p:spPr bwMode="auto">
            <a:xfrm>
              <a:off x="10884300" y="3779520"/>
              <a:ext cx="14640" cy="50383"/>
            </a:xfrm>
            <a:custGeom>
              <a:avLst/>
              <a:gdLst>
                <a:gd name="T0" fmla="*/ 0 w 33"/>
                <a:gd name="T1" fmla="*/ 43 h 43"/>
                <a:gd name="T2" fmla="*/ 1 w 33"/>
                <a:gd name="T3" fmla="*/ 34 h 43"/>
                <a:gd name="T4" fmla="*/ 2 w 33"/>
                <a:gd name="T5" fmla="*/ 27 h 43"/>
                <a:gd name="T6" fmla="*/ 5 w 33"/>
                <a:gd name="T7" fmla="*/ 21 h 43"/>
                <a:gd name="T8" fmla="*/ 9 w 33"/>
                <a:gd name="T9" fmla="*/ 15 h 43"/>
                <a:gd name="T10" fmla="*/ 14 w 33"/>
                <a:gd name="T11" fmla="*/ 9 h 43"/>
                <a:gd name="T12" fmla="*/ 20 w 33"/>
                <a:gd name="T13" fmla="*/ 5 h 43"/>
                <a:gd name="T14" fmla="*/ 26 w 33"/>
                <a:gd name="T15" fmla="*/ 2 h 43"/>
                <a:gd name="T16" fmla="*/ 33 w 33"/>
                <a:gd name="T17" fmla="*/ 0 h 43"/>
                <a:gd name="T18" fmla="*/ 33 w 33"/>
                <a:gd name="T19" fmla="*/ 25 h 43"/>
                <a:gd name="T20" fmla="*/ 23 w 33"/>
                <a:gd name="T21" fmla="*/ 27 h 43"/>
                <a:gd name="T22" fmla="*/ 18 w 33"/>
                <a:gd name="T23" fmla="*/ 29 h 43"/>
                <a:gd name="T24" fmla="*/ 16 w 33"/>
                <a:gd name="T25" fmla="*/ 32 h 43"/>
                <a:gd name="T26" fmla="*/ 16 w 33"/>
                <a:gd name="T27" fmla="*/ 34 h 43"/>
                <a:gd name="T28" fmla="*/ 16 w 33"/>
                <a:gd name="T29" fmla="*/ 36 h 43"/>
                <a:gd name="T30" fmla="*/ 14 w 33"/>
                <a:gd name="T31" fmla="*/ 38 h 43"/>
                <a:gd name="T32" fmla="*/ 10 w 33"/>
                <a:gd name="T33" fmla="*/ 41 h 43"/>
                <a:gd name="T34" fmla="*/ 0 w 33"/>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2" name="Freeform 308">
              <a:extLst>
                <a:ext uri="{FF2B5EF4-FFF2-40B4-BE49-F238E27FC236}">
                  <a16:creationId xmlns:a16="http://schemas.microsoft.com/office/drawing/2014/main" id="{B4E73DDF-A814-D444-9642-A6D72F51F234}"/>
                </a:ext>
              </a:extLst>
            </p:cNvPr>
            <p:cNvSpPr>
              <a:spLocks/>
            </p:cNvSpPr>
            <p:nvPr userDrawn="1">
              <p:custDataLst>
                <p:tags r:id="rId212"/>
              </p:custDataLst>
            </p:nvPr>
          </p:nvSpPr>
          <p:spPr bwMode="auto">
            <a:xfrm>
              <a:off x="10962383" y="3724817"/>
              <a:ext cx="22774" cy="53262"/>
            </a:xfrm>
            <a:custGeom>
              <a:avLst/>
              <a:gdLst>
                <a:gd name="T0" fmla="*/ 0 w 54"/>
                <a:gd name="T1" fmla="*/ 55 h 92"/>
                <a:gd name="T2" fmla="*/ 1 w 54"/>
                <a:gd name="T3" fmla="*/ 51 h 92"/>
                <a:gd name="T4" fmla="*/ 2 w 54"/>
                <a:gd name="T5" fmla="*/ 46 h 92"/>
                <a:gd name="T6" fmla="*/ 3 w 54"/>
                <a:gd name="T7" fmla="*/ 42 h 92"/>
                <a:gd name="T8" fmla="*/ 6 w 54"/>
                <a:gd name="T9" fmla="*/ 37 h 92"/>
                <a:gd name="T10" fmla="*/ 11 w 54"/>
                <a:gd name="T11" fmla="*/ 29 h 92"/>
                <a:gd name="T12" fmla="*/ 18 w 54"/>
                <a:gd name="T13" fmla="*/ 21 h 92"/>
                <a:gd name="T14" fmla="*/ 31 w 54"/>
                <a:gd name="T15" fmla="*/ 7 h 92"/>
                <a:gd name="T16" fmla="*/ 41 w 54"/>
                <a:gd name="T17" fmla="*/ 0 h 92"/>
                <a:gd name="T18" fmla="*/ 54 w 54"/>
                <a:gd name="T19" fmla="*/ 12 h 92"/>
                <a:gd name="T20" fmla="*/ 51 w 54"/>
                <a:gd name="T21" fmla="*/ 21 h 92"/>
                <a:gd name="T22" fmla="*/ 47 w 54"/>
                <a:gd name="T23" fmla="*/ 29 h 92"/>
                <a:gd name="T24" fmla="*/ 44 w 54"/>
                <a:gd name="T25" fmla="*/ 35 h 92"/>
                <a:gd name="T26" fmla="*/ 41 w 54"/>
                <a:gd name="T27" fmla="*/ 41 h 92"/>
                <a:gd name="T28" fmla="*/ 33 w 54"/>
                <a:gd name="T29" fmla="*/ 49 h 92"/>
                <a:gd name="T30" fmla="*/ 28 w 54"/>
                <a:gd name="T31" fmla="*/ 55 h 92"/>
                <a:gd name="T32" fmla="*/ 26 w 54"/>
                <a:gd name="T33" fmla="*/ 64 h 92"/>
                <a:gd name="T34" fmla="*/ 26 w 54"/>
                <a:gd name="T35" fmla="*/ 74 h 92"/>
                <a:gd name="T36" fmla="*/ 24 w 54"/>
                <a:gd name="T37" fmla="*/ 83 h 92"/>
                <a:gd name="T38" fmla="*/ 20 w 54"/>
                <a:gd name="T39" fmla="*/ 92 h 92"/>
                <a:gd name="T40" fmla="*/ 14 w 54"/>
                <a:gd name="T41" fmla="*/ 83 h 92"/>
                <a:gd name="T42" fmla="*/ 8 w 54"/>
                <a:gd name="T43" fmla="*/ 74 h 92"/>
                <a:gd name="T44" fmla="*/ 5 w 54"/>
                <a:gd name="T45" fmla="*/ 70 h 92"/>
                <a:gd name="T46" fmla="*/ 2 w 54"/>
                <a:gd name="T47" fmla="*/ 64 h 92"/>
                <a:gd name="T48" fmla="*/ 1 w 54"/>
                <a:gd name="T49" fmla="*/ 60 h 92"/>
                <a:gd name="T50" fmla="*/ 0 w 54"/>
                <a:gd name="T51" fmla="*/ 5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3" name="Freeform 309">
              <a:extLst>
                <a:ext uri="{FF2B5EF4-FFF2-40B4-BE49-F238E27FC236}">
                  <a16:creationId xmlns:a16="http://schemas.microsoft.com/office/drawing/2014/main" id="{E23071F4-D098-AD4F-A0D7-04D6197D4FE6}"/>
                </a:ext>
              </a:extLst>
            </p:cNvPr>
            <p:cNvSpPr>
              <a:spLocks/>
            </p:cNvSpPr>
            <p:nvPr userDrawn="1">
              <p:custDataLst>
                <p:tags r:id="rId213"/>
              </p:custDataLst>
            </p:nvPr>
          </p:nvSpPr>
          <p:spPr bwMode="auto">
            <a:xfrm>
              <a:off x="11011183" y="3615414"/>
              <a:ext cx="24401" cy="51823"/>
            </a:xfrm>
            <a:custGeom>
              <a:avLst/>
              <a:gdLst>
                <a:gd name="T0" fmla="*/ 0 w 60"/>
                <a:gd name="T1" fmla="*/ 0 h 18"/>
                <a:gd name="T2" fmla="*/ 19 w 60"/>
                <a:gd name="T3" fmla="*/ 4 h 18"/>
                <a:gd name="T4" fmla="*/ 37 w 60"/>
                <a:gd name="T5" fmla="*/ 9 h 18"/>
                <a:gd name="T6" fmla="*/ 45 w 60"/>
                <a:gd name="T7" fmla="*/ 11 h 18"/>
                <a:gd name="T8" fmla="*/ 51 w 60"/>
                <a:gd name="T9" fmla="*/ 13 h 18"/>
                <a:gd name="T10" fmla="*/ 56 w 60"/>
                <a:gd name="T11" fmla="*/ 16 h 18"/>
                <a:gd name="T12" fmla="*/ 60 w 60"/>
                <a:gd name="T13" fmla="*/ 18 h 18"/>
                <a:gd name="T14" fmla="*/ 38 w 60"/>
                <a:gd name="T15" fmla="*/ 18 h 18"/>
                <a:gd name="T16" fmla="*/ 23 w 60"/>
                <a:gd name="T17" fmla="*/ 18 h 18"/>
                <a:gd name="T18" fmla="*/ 10 w 60"/>
                <a:gd name="T19" fmla="*/ 18 h 18"/>
                <a:gd name="T20" fmla="*/ 0 w 60"/>
                <a:gd name="T21" fmla="*/ 18 h 18"/>
                <a:gd name="T22" fmla="*/ 0 w 6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4" name="Freeform 310">
              <a:extLst>
                <a:ext uri="{FF2B5EF4-FFF2-40B4-BE49-F238E27FC236}">
                  <a16:creationId xmlns:a16="http://schemas.microsoft.com/office/drawing/2014/main" id="{8B1214FB-1518-A343-AA1A-67E65853B0F0}"/>
                </a:ext>
              </a:extLst>
            </p:cNvPr>
            <p:cNvSpPr>
              <a:spLocks/>
            </p:cNvSpPr>
            <p:nvPr userDrawn="1">
              <p:custDataLst>
                <p:tags r:id="rId214"/>
              </p:custDataLst>
            </p:nvPr>
          </p:nvSpPr>
          <p:spPr bwMode="auto">
            <a:xfrm>
              <a:off x="10994916" y="3588063"/>
              <a:ext cx="26027" cy="51823"/>
            </a:xfrm>
            <a:custGeom>
              <a:avLst/>
              <a:gdLst>
                <a:gd name="T0" fmla="*/ 0 w 66"/>
                <a:gd name="T1" fmla="*/ 18 h 18"/>
                <a:gd name="T2" fmla="*/ 66 w 66"/>
                <a:gd name="T3" fmla="*/ 18 h 18"/>
                <a:gd name="T4" fmla="*/ 52 w 66"/>
                <a:gd name="T5" fmla="*/ 13 h 18"/>
                <a:gd name="T6" fmla="*/ 40 w 66"/>
                <a:gd name="T7" fmla="*/ 7 h 18"/>
                <a:gd name="T8" fmla="*/ 35 w 66"/>
                <a:gd name="T9" fmla="*/ 4 h 18"/>
                <a:gd name="T10" fmla="*/ 29 w 66"/>
                <a:gd name="T11" fmla="*/ 2 h 18"/>
                <a:gd name="T12" fmla="*/ 25 w 66"/>
                <a:gd name="T13" fmla="*/ 1 h 18"/>
                <a:gd name="T14" fmla="*/ 19 w 66"/>
                <a:gd name="T15" fmla="*/ 0 h 18"/>
                <a:gd name="T16" fmla="*/ 0 w 6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5" name="Freeform 311">
              <a:extLst>
                <a:ext uri="{FF2B5EF4-FFF2-40B4-BE49-F238E27FC236}">
                  <a16:creationId xmlns:a16="http://schemas.microsoft.com/office/drawing/2014/main" id="{10C5505E-7942-E540-A97B-22205828250F}"/>
                </a:ext>
              </a:extLst>
            </p:cNvPr>
            <p:cNvSpPr>
              <a:spLocks/>
            </p:cNvSpPr>
            <p:nvPr userDrawn="1">
              <p:custDataLst>
                <p:tags r:id="rId215"/>
              </p:custDataLst>
            </p:nvPr>
          </p:nvSpPr>
          <p:spPr bwMode="auto">
            <a:xfrm>
              <a:off x="10815979" y="3494493"/>
              <a:ext cx="8134" cy="51823"/>
            </a:xfrm>
            <a:custGeom>
              <a:avLst/>
              <a:gdLst>
                <a:gd name="T0" fmla="*/ 0 w 17"/>
                <a:gd name="T1" fmla="*/ 36 h 42"/>
                <a:gd name="T2" fmla="*/ 13 w 17"/>
                <a:gd name="T3" fmla="*/ 42 h 42"/>
                <a:gd name="T4" fmla="*/ 14 w 17"/>
                <a:gd name="T5" fmla="*/ 33 h 42"/>
                <a:gd name="T6" fmla="*/ 16 w 17"/>
                <a:gd name="T7" fmla="*/ 23 h 42"/>
                <a:gd name="T8" fmla="*/ 17 w 17"/>
                <a:gd name="T9" fmla="*/ 18 h 42"/>
                <a:gd name="T10" fmla="*/ 16 w 17"/>
                <a:gd name="T11" fmla="*/ 12 h 42"/>
                <a:gd name="T12" fmla="*/ 16 w 17"/>
                <a:gd name="T13" fmla="*/ 6 h 42"/>
                <a:gd name="T14" fmla="*/ 13 w 17"/>
                <a:gd name="T15" fmla="*/ 0 h 42"/>
                <a:gd name="T16" fmla="*/ 0 w 17"/>
                <a:gd name="T17"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6" name="Freeform 312">
              <a:extLst>
                <a:ext uri="{FF2B5EF4-FFF2-40B4-BE49-F238E27FC236}">
                  <a16:creationId xmlns:a16="http://schemas.microsoft.com/office/drawing/2014/main" id="{6D1F9CD4-2EA6-DF4A-A43C-247EB9767E2F}"/>
                </a:ext>
              </a:extLst>
            </p:cNvPr>
            <p:cNvSpPr>
              <a:spLocks/>
            </p:cNvSpPr>
            <p:nvPr userDrawn="1">
              <p:custDataLst>
                <p:tags r:id="rId216"/>
              </p:custDataLst>
            </p:nvPr>
          </p:nvSpPr>
          <p:spPr bwMode="auto">
            <a:xfrm>
              <a:off x="10741152" y="3616855"/>
              <a:ext cx="30908" cy="53261"/>
            </a:xfrm>
            <a:custGeom>
              <a:avLst/>
              <a:gdLst>
                <a:gd name="T0" fmla="*/ 6 w 72"/>
                <a:gd name="T1" fmla="*/ 29 h 29"/>
                <a:gd name="T2" fmla="*/ 15 w 72"/>
                <a:gd name="T3" fmla="*/ 26 h 29"/>
                <a:gd name="T4" fmla="*/ 24 w 72"/>
                <a:gd name="T5" fmla="*/ 24 h 29"/>
                <a:gd name="T6" fmla="*/ 32 w 72"/>
                <a:gd name="T7" fmla="*/ 24 h 29"/>
                <a:gd name="T8" fmla="*/ 39 w 72"/>
                <a:gd name="T9" fmla="*/ 24 h 29"/>
                <a:gd name="T10" fmla="*/ 55 w 72"/>
                <a:gd name="T11" fmla="*/ 27 h 29"/>
                <a:gd name="T12" fmla="*/ 72 w 72"/>
                <a:gd name="T13" fmla="*/ 29 h 29"/>
                <a:gd name="T14" fmla="*/ 72 w 72"/>
                <a:gd name="T15" fmla="*/ 4 h 29"/>
                <a:gd name="T16" fmla="*/ 58 w 72"/>
                <a:gd name="T17" fmla="*/ 1 h 29"/>
                <a:gd name="T18" fmla="*/ 47 w 72"/>
                <a:gd name="T19" fmla="*/ 0 h 29"/>
                <a:gd name="T20" fmla="*/ 39 w 72"/>
                <a:gd name="T21" fmla="*/ 0 h 29"/>
                <a:gd name="T22" fmla="*/ 34 w 72"/>
                <a:gd name="T23" fmla="*/ 2 h 29"/>
                <a:gd name="T24" fmla="*/ 27 w 72"/>
                <a:gd name="T25" fmla="*/ 3 h 29"/>
                <a:gd name="T26" fmla="*/ 21 w 72"/>
                <a:gd name="T27" fmla="*/ 5 h 29"/>
                <a:gd name="T28" fmla="*/ 12 w 72"/>
                <a:gd name="T29" fmla="*/ 5 h 29"/>
                <a:gd name="T30" fmla="*/ 0 w 72"/>
                <a:gd name="T31" fmla="*/ 4 h 29"/>
                <a:gd name="T32" fmla="*/ 3 w 72"/>
                <a:gd name="T33" fmla="*/ 16 h 29"/>
                <a:gd name="T34" fmla="*/ 6 w 72"/>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7" name="Freeform 313">
              <a:extLst>
                <a:ext uri="{FF2B5EF4-FFF2-40B4-BE49-F238E27FC236}">
                  <a16:creationId xmlns:a16="http://schemas.microsoft.com/office/drawing/2014/main" id="{58B8D749-BF45-054E-BD15-1AA5C78A8F62}"/>
                </a:ext>
              </a:extLst>
            </p:cNvPr>
            <p:cNvSpPr>
              <a:spLocks/>
            </p:cNvSpPr>
            <p:nvPr userDrawn="1">
              <p:custDataLst>
                <p:tags r:id="rId217"/>
              </p:custDataLst>
            </p:nvPr>
          </p:nvSpPr>
          <p:spPr bwMode="auto">
            <a:xfrm>
              <a:off x="10749284" y="3785278"/>
              <a:ext cx="19520" cy="50383"/>
            </a:xfrm>
            <a:custGeom>
              <a:avLst/>
              <a:gdLst>
                <a:gd name="T0" fmla="*/ 0 w 46"/>
                <a:gd name="T1" fmla="*/ 0 h 37"/>
                <a:gd name="T2" fmla="*/ 9 w 46"/>
                <a:gd name="T3" fmla="*/ 9 h 37"/>
                <a:gd name="T4" fmla="*/ 20 w 46"/>
                <a:gd name="T5" fmla="*/ 15 h 37"/>
                <a:gd name="T6" fmla="*/ 31 w 46"/>
                <a:gd name="T7" fmla="*/ 20 h 37"/>
                <a:gd name="T8" fmla="*/ 46 w 46"/>
                <a:gd name="T9" fmla="*/ 25 h 37"/>
                <a:gd name="T10" fmla="*/ 37 w 46"/>
                <a:gd name="T11" fmla="*/ 29 h 37"/>
                <a:gd name="T12" fmla="*/ 29 w 46"/>
                <a:gd name="T13" fmla="*/ 33 h 37"/>
                <a:gd name="T14" fmla="*/ 21 w 46"/>
                <a:gd name="T15" fmla="*/ 36 h 37"/>
                <a:gd name="T16" fmla="*/ 13 w 46"/>
                <a:gd name="T17" fmla="*/ 37 h 37"/>
                <a:gd name="T18" fmla="*/ 9 w 46"/>
                <a:gd name="T19" fmla="*/ 36 h 37"/>
                <a:gd name="T20" fmla="*/ 7 w 46"/>
                <a:gd name="T21" fmla="*/ 33 h 37"/>
                <a:gd name="T22" fmla="*/ 5 w 46"/>
                <a:gd name="T23" fmla="*/ 29 h 37"/>
                <a:gd name="T24" fmla="*/ 3 w 46"/>
                <a:gd name="T25" fmla="*/ 23 h 37"/>
                <a:gd name="T26" fmla="*/ 1 w 46"/>
                <a:gd name="T27" fmla="*/ 12 h 37"/>
                <a:gd name="T28" fmla="*/ 0 w 46"/>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8" name="Freeform 314">
              <a:extLst>
                <a:ext uri="{FF2B5EF4-FFF2-40B4-BE49-F238E27FC236}">
                  <a16:creationId xmlns:a16="http://schemas.microsoft.com/office/drawing/2014/main" id="{654D23EB-736D-7B45-8B22-FA0761380B32}"/>
                </a:ext>
              </a:extLst>
            </p:cNvPr>
            <p:cNvSpPr>
              <a:spLocks/>
            </p:cNvSpPr>
            <p:nvPr userDrawn="1">
              <p:custDataLst>
                <p:tags r:id="rId218"/>
              </p:custDataLst>
            </p:nvPr>
          </p:nvSpPr>
          <p:spPr bwMode="auto">
            <a:xfrm>
              <a:off x="10864780" y="3621171"/>
              <a:ext cx="11388" cy="51823"/>
            </a:xfrm>
            <a:custGeom>
              <a:avLst/>
              <a:gdLst>
                <a:gd name="T0" fmla="*/ 0 w 26"/>
                <a:gd name="T1" fmla="*/ 0 h 19"/>
                <a:gd name="T2" fmla="*/ 26 w 26"/>
                <a:gd name="T3" fmla="*/ 19 h 19"/>
                <a:gd name="T4" fmla="*/ 26 w 26"/>
                <a:gd name="T5" fmla="*/ 9 h 19"/>
                <a:gd name="T6" fmla="*/ 26 w 26"/>
                <a:gd name="T7" fmla="*/ 0 h 19"/>
                <a:gd name="T8" fmla="*/ 15 w 26"/>
                <a:gd name="T9" fmla="*/ 0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lnTo>
                    <a:pt x="26" y="19"/>
                  </a:lnTo>
                  <a:lnTo>
                    <a:pt x="26" y="9"/>
                  </a:lnTo>
                  <a:lnTo>
                    <a:pt x="26" y="0"/>
                  </a:lnTo>
                  <a:lnTo>
                    <a:pt x="15"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9" name="Freeform 315">
              <a:extLst>
                <a:ext uri="{FF2B5EF4-FFF2-40B4-BE49-F238E27FC236}">
                  <a16:creationId xmlns:a16="http://schemas.microsoft.com/office/drawing/2014/main" id="{41DCECF5-43EE-6B48-9DC6-8DB6E3DA6A51}"/>
                </a:ext>
              </a:extLst>
            </p:cNvPr>
            <p:cNvSpPr>
              <a:spLocks/>
            </p:cNvSpPr>
            <p:nvPr userDrawn="1">
              <p:custDataLst>
                <p:tags r:id="rId219"/>
              </p:custDataLst>
            </p:nvPr>
          </p:nvSpPr>
          <p:spPr bwMode="auto">
            <a:xfrm>
              <a:off x="10721630" y="3616855"/>
              <a:ext cx="19520" cy="53261"/>
            </a:xfrm>
            <a:custGeom>
              <a:avLst/>
              <a:gdLst>
                <a:gd name="T0" fmla="*/ 2 w 43"/>
                <a:gd name="T1" fmla="*/ 0 h 31"/>
                <a:gd name="T2" fmla="*/ 1 w 43"/>
                <a:gd name="T3" fmla="*/ 12 h 31"/>
                <a:gd name="T4" fmla="*/ 0 w 43"/>
                <a:gd name="T5" fmla="*/ 23 h 31"/>
                <a:gd name="T6" fmla="*/ 0 w 43"/>
                <a:gd name="T7" fmla="*/ 26 h 31"/>
                <a:gd name="T8" fmla="*/ 0 w 43"/>
                <a:gd name="T9" fmla="*/ 29 h 31"/>
                <a:gd name="T10" fmla="*/ 0 w 43"/>
                <a:gd name="T11" fmla="*/ 31 h 31"/>
                <a:gd name="T12" fmla="*/ 2 w 43"/>
                <a:gd name="T13" fmla="*/ 31 h 31"/>
                <a:gd name="T14" fmla="*/ 13 w 43"/>
                <a:gd name="T15" fmla="*/ 22 h 31"/>
                <a:gd name="T16" fmla="*/ 25 w 43"/>
                <a:gd name="T17" fmla="*/ 13 h 31"/>
                <a:gd name="T18" fmla="*/ 35 w 43"/>
                <a:gd name="T19" fmla="*/ 5 h 31"/>
                <a:gd name="T20" fmla="*/ 43 w 43"/>
                <a:gd name="T21" fmla="*/ 0 h 31"/>
                <a:gd name="T22" fmla="*/ 2 w 4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0" name="Freeform 316">
              <a:extLst>
                <a:ext uri="{FF2B5EF4-FFF2-40B4-BE49-F238E27FC236}">
                  <a16:creationId xmlns:a16="http://schemas.microsoft.com/office/drawing/2014/main" id="{855633AB-6177-0D41-84AF-DDCDD1818A25}"/>
                </a:ext>
              </a:extLst>
            </p:cNvPr>
            <p:cNvSpPr>
              <a:spLocks/>
            </p:cNvSpPr>
            <p:nvPr userDrawn="1">
              <p:custDataLst>
                <p:tags r:id="rId220"/>
              </p:custDataLst>
            </p:nvPr>
          </p:nvSpPr>
          <p:spPr bwMode="auto">
            <a:xfrm>
              <a:off x="10767179" y="3660039"/>
              <a:ext cx="30908" cy="51823"/>
            </a:xfrm>
            <a:custGeom>
              <a:avLst/>
              <a:gdLst>
                <a:gd name="T0" fmla="*/ 4 w 71"/>
                <a:gd name="T1" fmla="*/ 12 h 49"/>
                <a:gd name="T2" fmla="*/ 4 w 71"/>
                <a:gd name="T3" fmla="*/ 18 h 49"/>
                <a:gd name="T4" fmla="*/ 5 w 71"/>
                <a:gd name="T5" fmla="*/ 25 h 49"/>
                <a:gd name="T6" fmla="*/ 7 w 71"/>
                <a:gd name="T7" fmla="*/ 31 h 49"/>
                <a:gd name="T8" fmla="*/ 9 w 71"/>
                <a:gd name="T9" fmla="*/ 37 h 49"/>
                <a:gd name="T10" fmla="*/ 14 w 71"/>
                <a:gd name="T11" fmla="*/ 41 h 49"/>
                <a:gd name="T12" fmla="*/ 18 w 71"/>
                <a:gd name="T13" fmla="*/ 46 h 49"/>
                <a:gd name="T14" fmla="*/ 23 w 71"/>
                <a:gd name="T15" fmla="*/ 48 h 49"/>
                <a:gd name="T16" fmla="*/ 30 w 71"/>
                <a:gd name="T17" fmla="*/ 49 h 49"/>
                <a:gd name="T18" fmla="*/ 35 w 71"/>
                <a:gd name="T19" fmla="*/ 48 h 49"/>
                <a:gd name="T20" fmla="*/ 40 w 71"/>
                <a:gd name="T21" fmla="*/ 46 h 49"/>
                <a:gd name="T22" fmla="*/ 45 w 71"/>
                <a:gd name="T23" fmla="*/ 42 h 49"/>
                <a:gd name="T24" fmla="*/ 50 w 71"/>
                <a:gd name="T25" fmla="*/ 37 h 49"/>
                <a:gd name="T26" fmla="*/ 60 w 71"/>
                <a:gd name="T27" fmla="*/ 28 h 49"/>
                <a:gd name="T28" fmla="*/ 71 w 71"/>
                <a:gd name="T29" fmla="*/ 18 h 49"/>
                <a:gd name="T30" fmla="*/ 61 w 71"/>
                <a:gd name="T31" fmla="*/ 12 h 49"/>
                <a:gd name="T32" fmla="*/ 52 w 71"/>
                <a:gd name="T33" fmla="*/ 9 h 49"/>
                <a:gd name="T34" fmla="*/ 44 w 71"/>
                <a:gd name="T35" fmla="*/ 7 h 49"/>
                <a:gd name="T36" fmla="*/ 37 w 71"/>
                <a:gd name="T37" fmla="*/ 6 h 49"/>
                <a:gd name="T38" fmla="*/ 29 w 71"/>
                <a:gd name="T39" fmla="*/ 6 h 49"/>
                <a:gd name="T40" fmla="*/ 21 w 71"/>
                <a:gd name="T41" fmla="*/ 5 h 49"/>
                <a:gd name="T42" fmla="*/ 14 w 71"/>
                <a:gd name="T43" fmla="*/ 3 h 49"/>
                <a:gd name="T44" fmla="*/ 4 w 71"/>
                <a:gd name="T45" fmla="*/ 0 h 49"/>
                <a:gd name="T46" fmla="*/ 3 w 71"/>
                <a:gd name="T47" fmla="*/ 1 h 49"/>
                <a:gd name="T48" fmla="*/ 1 w 71"/>
                <a:gd name="T49" fmla="*/ 6 h 49"/>
                <a:gd name="T50" fmla="*/ 0 w 71"/>
                <a:gd name="T51" fmla="*/ 8 h 49"/>
                <a:gd name="T52" fmla="*/ 0 w 71"/>
                <a:gd name="T53" fmla="*/ 10 h 49"/>
                <a:gd name="T54" fmla="*/ 1 w 71"/>
                <a:gd name="T55" fmla="*/ 11 h 49"/>
                <a:gd name="T56" fmla="*/ 4 w 71"/>
                <a:gd name="T57"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1" name="Freeform 317">
              <a:extLst>
                <a:ext uri="{FF2B5EF4-FFF2-40B4-BE49-F238E27FC236}">
                  <a16:creationId xmlns:a16="http://schemas.microsoft.com/office/drawing/2014/main" id="{A54ECC4F-C4A2-1445-BFF5-92F7673D32F9}"/>
                </a:ext>
              </a:extLst>
            </p:cNvPr>
            <p:cNvSpPr>
              <a:spLocks/>
            </p:cNvSpPr>
            <p:nvPr userDrawn="1">
              <p:custDataLst>
                <p:tags r:id="rId221"/>
              </p:custDataLst>
            </p:nvPr>
          </p:nvSpPr>
          <p:spPr bwMode="auto">
            <a:xfrm>
              <a:off x="10563842" y="3844298"/>
              <a:ext cx="47173" cy="53261"/>
            </a:xfrm>
            <a:custGeom>
              <a:avLst/>
              <a:gdLst>
                <a:gd name="T0" fmla="*/ 46 w 112"/>
                <a:gd name="T1" fmla="*/ 2 h 26"/>
                <a:gd name="T2" fmla="*/ 56 w 112"/>
                <a:gd name="T3" fmla="*/ 2 h 26"/>
                <a:gd name="T4" fmla="*/ 66 w 112"/>
                <a:gd name="T5" fmla="*/ 3 h 26"/>
                <a:gd name="T6" fmla="*/ 74 w 112"/>
                <a:gd name="T7" fmla="*/ 4 h 26"/>
                <a:gd name="T8" fmla="*/ 84 w 112"/>
                <a:gd name="T9" fmla="*/ 6 h 26"/>
                <a:gd name="T10" fmla="*/ 92 w 112"/>
                <a:gd name="T11" fmla="*/ 9 h 26"/>
                <a:gd name="T12" fmla="*/ 100 w 112"/>
                <a:gd name="T13" fmla="*/ 12 h 26"/>
                <a:gd name="T14" fmla="*/ 106 w 112"/>
                <a:gd name="T15" fmla="*/ 16 h 26"/>
                <a:gd name="T16" fmla="*/ 112 w 112"/>
                <a:gd name="T17" fmla="*/ 20 h 26"/>
                <a:gd name="T18" fmla="*/ 110 w 112"/>
                <a:gd name="T19" fmla="*/ 22 h 26"/>
                <a:gd name="T20" fmla="*/ 105 w 112"/>
                <a:gd name="T21" fmla="*/ 23 h 26"/>
                <a:gd name="T22" fmla="*/ 101 w 112"/>
                <a:gd name="T23" fmla="*/ 25 h 26"/>
                <a:gd name="T24" fmla="*/ 95 w 112"/>
                <a:gd name="T25" fmla="*/ 25 h 26"/>
                <a:gd name="T26" fmla="*/ 87 w 112"/>
                <a:gd name="T27" fmla="*/ 26 h 26"/>
                <a:gd name="T28" fmla="*/ 79 w 112"/>
                <a:gd name="T29" fmla="*/ 26 h 26"/>
                <a:gd name="T30" fmla="*/ 66 w 112"/>
                <a:gd name="T31" fmla="*/ 24 h 26"/>
                <a:gd name="T32" fmla="*/ 41 w 112"/>
                <a:gd name="T33" fmla="*/ 19 h 26"/>
                <a:gd name="T34" fmla="*/ 16 w 112"/>
                <a:gd name="T35" fmla="*/ 13 h 26"/>
                <a:gd name="T36" fmla="*/ 0 w 112"/>
                <a:gd name="T37" fmla="*/ 8 h 26"/>
                <a:gd name="T38" fmla="*/ 5 w 112"/>
                <a:gd name="T39" fmla="*/ 4 h 26"/>
                <a:gd name="T40" fmla="*/ 11 w 112"/>
                <a:gd name="T41" fmla="*/ 2 h 26"/>
                <a:gd name="T42" fmla="*/ 18 w 112"/>
                <a:gd name="T43" fmla="*/ 1 h 26"/>
                <a:gd name="T44" fmla="*/ 25 w 112"/>
                <a:gd name="T45" fmla="*/ 0 h 26"/>
                <a:gd name="T46" fmla="*/ 37 w 112"/>
                <a:gd name="T47" fmla="*/ 1 h 26"/>
                <a:gd name="T48" fmla="*/ 46 w 112"/>
                <a:gd name="T4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2" name="Freeform 318">
              <a:extLst>
                <a:ext uri="{FF2B5EF4-FFF2-40B4-BE49-F238E27FC236}">
                  <a16:creationId xmlns:a16="http://schemas.microsoft.com/office/drawing/2014/main" id="{2E487E99-54BC-644B-97BF-A41D13267699}"/>
                </a:ext>
              </a:extLst>
            </p:cNvPr>
            <p:cNvSpPr>
              <a:spLocks/>
            </p:cNvSpPr>
            <p:nvPr userDrawn="1">
              <p:custDataLst>
                <p:tags r:id="rId222"/>
              </p:custDataLst>
            </p:nvPr>
          </p:nvSpPr>
          <p:spPr bwMode="auto">
            <a:xfrm>
              <a:off x="10664697" y="3878847"/>
              <a:ext cx="14640" cy="53261"/>
            </a:xfrm>
            <a:custGeom>
              <a:avLst/>
              <a:gdLst>
                <a:gd name="T0" fmla="*/ 0 w 41"/>
                <a:gd name="T1" fmla="*/ 0 h 25"/>
                <a:gd name="T2" fmla="*/ 41 w 41"/>
                <a:gd name="T3" fmla="*/ 0 h 25"/>
                <a:gd name="T4" fmla="*/ 28 w 41"/>
                <a:gd name="T5" fmla="*/ 8 h 25"/>
                <a:gd name="T6" fmla="*/ 18 w 41"/>
                <a:gd name="T7" fmla="*/ 15 h 25"/>
                <a:gd name="T8" fmla="*/ 9 w 41"/>
                <a:gd name="T9" fmla="*/ 20 h 25"/>
                <a:gd name="T10" fmla="*/ 0 w 41"/>
                <a:gd name="T11" fmla="*/ 25 h 25"/>
                <a:gd name="T12" fmla="*/ 0 w 4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0" y="0"/>
                  </a:moveTo>
                  <a:lnTo>
                    <a:pt x="41" y="0"/>
                  </a:lnTo>
                  <a:lnTo>
                    <a:pt x="28" y="8"/>
                  </a:lnTo>
                  <a:lnTo>
                    <a:pt x="18" y="15"/>
                  </a:lnTo>
                  <a:lnTo>
                    <a:pt x="9" y="20"/>
                  </a:lnTo>
                  <a:lnTo>
                    <a:pt x="0" y="25"/>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3" name="Freeform 319">
              <a:extLst>
                <a:ext uri="{FF2B5EF4-FFF2-40B4-BE49-F238E27FC236}">
                  <a16:creationId xmlns:a16="http://schemas.microsoft.com/office/drawing/2014/main" id="{A874139A-A2C0-A74E-8874-91538C34BAF7}"/>
                </a:ext>
              </a:extLst>
            </p:cNvPr>
            <p:cNvSpPr>
              <a:spLocks/>
            </p:cNvSpPr>
            <p:nvPr userDrawn="1">
              <p:custDataLst>
                <p:tags r:id="rId223"/>
              </p:custDataLst>
            </p:nvPr>
          </p:nvSpPr>
          <p:spPr bwMode="auto">
            <a:xfrm>
              <a:off x="10493893" y="3816947"/>
              <a:ext cx="37415" cy="50383"/>
            </a:xfrm>
            <a:custGeom>
              <a:avLst/>
              <a:gdLst>
                <a:gd name="T0" fmla="*/ 0 w 81"/>
                <a:gd name="T1" fmla="*/ 31 h 31"/>
                <a:gd name="T2" fmla="*/ 0 w 81"/>
                <a:gd name="T3" fmla="*/ 22 h 31"/>
                <a:gd name="T4" fmla="*/ 0 w 81"/>
                <a:gd name="T5" fmla="*/ 13 h 31"/>
                <a:gd name="T6" fmla="*/ 0 w 81"/>
                <a:gd name="T7" fmla="*/ 10 h 31"/>
                <a:gd name="T8" fmla="*/ 2 w 81"/>
                <a:gd name="T9" fmla="*/ 8 h 31"/>
                <a:gd name="T10" fmla="*/ 3 w 81"/>
                <a:gd name="T11" fmla="*/ 6 h 31"/>
                <a:gd name="T12" fmla="*/ 4 w 81"/>
                <a:gd name="T13" fmla="*/ 4 h 31"/>
                <a:gd name="T14" fmla="*/ 8 w 81"/>
                <a:gd name="T15" fmla="*/ 2 h 31"/>
                <a:gd name="T16" fmla="*/ 14 w 81"/>
                <a:gd name="T17" fmla="*/ 0 h 31"/>
                <a:gd name="T18" fmla="*/ 26 w 81"/>
                <a:gd name="T19" fmla="*/ 1 h 31"/>
                <a:gd name="T20" fmla="*/ 41 w 81"/>
                <a:gd name="T21" fmla="*/ 1 h 31"/>
                <a:gd name="T22" fmla="*/ 56 w 81"/>
                <a:gd name="T23" fmla="*/ 1 h 31"/>
                <a:gd name="T24" fmla="*/ 65 w 81"/>
                <a:gd name="T25" fmla="*/ 1 h 31"/>
                <a:gd name="T26" fmla="*/ 73 w 81"/>
                <a:gd name="T27" fmla="*/ 1 h 31"/>
                <a:gd name="T28" fmla="*/ 81 w 81"/>
                <a:gd name="T29" fmla="*/ 1 h 31"/>
                <a:gd name="T30" fmla="*/ 73 w 81"/>
                <a:gd name="T31" fmla="*/ 6 h 31"/>
                <a:gd name="T32" fmla="*/ 67 w 81"/>
                <a:gd name="T33" fmla="*/ 10 h 31"/>
                <a:gd name="T34" fmla="*/ 64 w 81"/>
                <a:gd name="T35" fmla="*/ 14 h 31"/>
                <a:gd name="T36" fmla="*/ 62 w 81"/>
                <a:gd name="T37" fmla="*/ 18 h 31"/>
                <a:gd name="T38" fmla="*/ 59 w 81"/>
                <a:gd name="T39" fmla="*/ 21 h 31"/>
                <a:gd name="T40" fmla="*/ 54 w 81"/>
                <a:gd name="T41" fmla="*/ 23 h 31"/>
                <a:gd name="T42" fmla="*/ 47 w 81"/>
                <a:gd name="T43" fmla="*/ 25 h 31"/>
                <a:gd name="T44" fmla="*/ 34 w 81"/>
                <a:gd name="T45" fmla="*/ 25 h 31"/>
                <a:gd name="T46" fmla="*/ 0 w 8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4" name="Freeform 320">
              <a:extLst>
                <a:ext uri="{FF2B5EF4-FFF2-40B4-BE49-F238E27FC236}">
                  <a16:creationId xmlns:a16="http://schemas.microsoft.com/office/drawing/2014/main" id="{7B70C597-A433-2C47-A099-C3743AB3ADD7}"/>
                </a:ext>
              </a:extLst>
            </p:cNvPr>
            <p:cNvSpPr>
              <a:spLocks/>
            </p:cNvSpPr>
            <p:nvPr userDrawn="1">
              <p:custDataLst>
                <p:tags r:id="rId224"/>
              </p:custDataLst>
            </p:nvPr>
          </p:nvSpPr>
          <p:spPr bwMode="auto">
            <a:xfrm>
              <a:off x="10539440" y="3803991"/>
              <a:ext cx="40668" cy="50383"/>
            </a:xfrm>
            <a:custGeom>
              <a:avLst/>
              <a:gdLst>
                <a:gd name="T0" fmla="*/ 2 w 89"/>
                <a:gd name="T1" fmla="*/ 49 h 49"/>
                <a:gd name="T2" fmla="*/ 89 w 89"/>
                <a:gd name="T3" fmla="*/ 49 h 49"/>
                <a:gd name="T4" fmla="*/ 78 w 89"/>
                <a:gd name="T5" fmla="*/ 41 h 49"/>
                <a:gd name="T6" fmla="*/ 68 w 89"/>
                <a:gd name="T7" fmla="*/ 35 h 49"/>
                <a:gd name="T8" fmla="*/ 57 w 89"/>
                <a:gd name="T9" fmla="*/ 30 h 49"/>
                <a:gd name="T10" fmla="*/ 46 w 89"/>
                <a:gd name="T11" fmla="*/ 25 h 49"/>
                <a:gd name="T12" fmla="*/ 36 w 89"/>
                <a:gd name="T13" fmla="*/ 21 h 49"/>
                <a:gd name="T14" fmla="*/ 26 w 89"/>
                <a:gd name="T15" fmla="*/ 14 h 49"/>
                <a:gd name="T16" fmla="*/ 16 w 89"/>
                <a:gd name="T17" fmla="*/ 8 h 49"/>
                <a:gd name="T18" fmla="*/ 9 w 89"/>
                <a:gd name="T19" fmla="*/ 0 h 49"/>
                <a:gd name="T20" fmla="*/ 4 w 89"/>
                <a:gd name="T21" fmla="*/ 10 h 49"/>
                <a:gd name="T22" fmla="*/ 1 w 89"/>
                <a:gd name="T23" fmla="*/ 23 h 49"/>
                <a:gd name="T24" fmla="*/ 0 w 89"/>
                <a:gd name="T25" fmla="*/ 29 h 49"/>
                <a:gd name="T26" fmla="*/ 0 w 89"/>
                <a:gd name="T27" fmla="*/ 36 h 49"/>
                <a:gd name="T28" fmla="*/ 0 w 89"/>
                <a:gd name="T29" fmla="*/ 43 h 49"/>
                <a:gd name="T30" fmla="*/ 2 w 89"/>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5" name="Freeform 321">
              <a:extLst>
                <a:ext uri="{FF2B5EF4-FFF2-40B4-BE49-F238E27FC236}">
                  <a16:creationId xmlns:a16="http://schemas.microsoft.com/office/drawing/2014/main" id="{3F14BDAA-836C-5C4A-81B2-FD0175ACE25C}"/>
                </a:ext>
              </a:extLst>
            </p:cNvPr>
            <p:cNvSpPr>
              <a:spLocks/>
            </p:cNvSpPr>
            <p:nvPr userDrawn="1">
              <p:custDataLst>
                <p:tags r:id="rId225"/>
              </p:custDataLst>
            </p:nvPr>
          </p:nvSpPr>
          <p:spPr bwMode="auto">
            <a:xfrm>
              <a:off x="10593122" y="3812629"/>
              <a:ext cx="37414" cy="53261"/>
            </a:xfrm>
            <a:custGeom>
              <a:avLst/>
              <a:gdLst>
                <a:gd name="T0" fmla="*/ 0 w 86"/>
                <a:gd name="T1" fmla="*/ 21 h 46"/>
                <a:gd name="T2" fmla="*/ 14 w 86"/>
                <a:gd name="T3" fmla="*/ 26 h 46"/>
                <a:gd name="T4" fmla="*/ 25 w 86"/>
                <a:gd name="T5" fmla="*/ 29 h 46"/>
                <a:gd name="T6" fmla="*/ 30 w 86"/>
                <a:gd name="T7" fmla="*/ 30 h 46"/>
                <a:gd name="T8" fmla="*/ 36 w 86"/>
                <a:gd name="T9" fmla="*/ 30 h 46"/>
                <a:gd name="T10" fmla="*/ 41 w 86"/>
                <a:gd name="T11" fmla="*/ 29 h 46"/>
                <a:gd name="T12" fmla="*/ 46 w 86"/>
                <a:gd name="T13" fmla="*/ 27 h 46"/>
                <a:gd name="T14" fmla="*/ 46 w 86"/>
                <a:gd name="T15" fmla="*/ 36 h 46"/>
                <a:gd name="T16" fmla="*/ 46 w 86"/>
                <a:gd name="T17" fmla="*/ 46 h 46"/>
                <a:gd name="T18" fmla="*/ 56 w 86"/>
                <a:gd name="T19" fmla="*/ 45 h 46"/>
                <a:gd name="T20" fmla="*/ 67 w 86"/>
                <a:gd name="T21" fmla="*/ 43 h 46"/>
                <a:gd name="T22" fmla="*/ 77 w 86"/>
                <a:gd name="T23" fmla="*/ 40 h 46"/>
                <a:gd name="T24" fmla="*/ 86 w 86"/>
                <a:gd name="T25" fmla="*/ 40 h 46"/>
                <a:gd name="T26" fmla="*/ 83 w 86"/>
                <a:gd name="T27" fmla="*/ 32 h 46"/>
                <a:gd name="T28" fmla="*/ 80 w 86"/>
                <a:gd name="T29" fmla="*/ 25 h 46"/>
                <a:gd name="T30" fmla="*/ 74 w 86"/>
                <a:gd name="T31" fmla="*/ 19 h 46"/>
                <a:gd name="T32" fmla="*/ 70 w 86"/>
                <a:gd name="T33" fmla="*/ 14 h 46"/>
                <a:gd name="T34" fmla="*/ 64 w 86"/>
                <a:gd name="T35" fmla="*/ 9 h 46"/>
                <a:gd name="T36" fmla="*/ 58 w 86"/>
                <a:gd name="T37" fmla="*/ 6 h 46"/>
                <a:gd name="T38" fmla="*/ 51 w 86"/>
                <a:gd name="T39" fmla="*/ 3 h 46"/>
                <a:gd name="T40" fmla="*/ 46 w 86"/>
                <a:gd name="T41" fmla="*/ 1 h 46"/>
                <a:gd name="T42" fmla="*/ 39 w 86"/>
                <a:gd name="T43" fmla="*/ 0 h 46"/>
                <a:gd name="T44" fmla="*/ 33 w 86"/>
                <a:gd name="T45" fmla="*/ 0 h 46"/>
                <a:gd name="T46" fmla="*/ 26 w 86"/>
                <a:gd name="T47" fmla="*/ 1 h 46"/>
                <a:gd name="T48" fmla="*/ 19 w 86"/>
                <a:gd name="T49" fmla="*/ 3 h 46"/>
                <a:gd name="T50" fmla="*/ 14 w 86"/>
                <a:gd name="T51" fmla="*/ 6 h 46"/>
                <a:gd name="T52" fmla="*/ 8 w 86"/>
                <a:gd name="T53" fmla="*/ 10 h 46"/>
                <a:gd name="T54" fmla="*/ 4 w 86"/>
                <a:gd name="T55" fmla="*/ 15 h 46"/>
                <a:gd name="T56" fmla="*/ 0 w 86"/>
                <a:gd name="T5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6" name="Freeform 322">
              <a:extLst>
                <a:ext uri="{FF2B5EF4-FFF2-40B4-BE49-F238E27FC236}">
                  <a16:creationId xmlns:a16="http://schemas.microsoft.com/office/drawing/2014/main" id="{B47AFE4F-A1FC-024A-AECB-9193D5F96D6D}"/>
                </a:ext>
              </a:extLst>
            </p:cNvPr>
            <p:cNvSpPr>
              <a:spLocks/>
            </p:cNvSpPr>
            <p:nvPr userDrawn="1">
              <p:custDataLst>
                <p:tags r:id="rId226"/>
              </p:custDataLst>
            </p:nvPr>
          </p:nvSpPr>
          <p:spPr bwMode="auto">
            <a:xfrm>
              <a:off x="10646802" y="3816947"/>
              <a:ext cx="26027" cy="50383"/>
            </a:xfrm>
            <a:custGeom>
              <a:avLst/>
              <a:gdLst>
                <a:gd name="T0" fmla="*/ 0 w 59"/>
                <a:gd name="T1" fmla="*/ 0 h 18"/>
                <a:gd name="T2" fmla="*/ 0 w 59"/>
                <a:gd name="T3" fmla="*/ 18 h 18"/>
                <a:gd name="T4" fmla="*/ 39 w 59"/>
                <a:gd name="T5" fmla="*/ 18 h 18"/>
                <a:gd name="T6" fmla="*/ 59 w 59"/>
                <a:gd name="T7" fmla="*/ 6 h 18"/>
                <a:gd name="T8" fmla="*/ 51 w 59"/>
                <a:gd name="T9" fmla="*/ 5 h 18"/>
                <a:gd name="T10" fmla="*/ 45 w 59"/>
                <a:gd name="T11" fmla="*/ 4 h 18"/>
                <a:gd name="T12" fmla="*/ 37 w 59"/>
                <a:gd name="T13" fmla="*/ 5 h 18"/>
                <a:gd name="T14" fmla="*/ 29 w 59"/>
                <a:gd name="T15" fmla="*/ 6 h 18"/>
                <a:gd name="T16" fmla="*/ 22 w 59"/>
                <a:gd name="T17" fmla="*/ 6 h 18"/>
                <a:gd name="T18" fmla="*/ 14 w 59"/>
                <a:gd name="T19" fmla="*/ 5 h 18"/>
                <a:gd name="T20" fmla="*/ 7 w 59"/>
                <a:gd name="T21" fmla="*/ 4 h 18"/>
                <a:gd name="T22" fmla="*/ 0 w 5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7" name="Freeform 323">
              <a:extLst>
                <a:ext uri="{FF2B5EF4-FFF2-40B4-BE49-F238E27FC236}">
                  <a16:creationId xmlns:a16="http://schemas.microsoft.com/office/drawing/2014/main" id="{9AD13B44-0A4F-4B46-B9B4-37EB348BAE0C}"/>
                </a:ext>
              </a:extLst>
            </p:cNvPr>
            <p:cNvSpPr>
              <a:spLocks/>
            </p:cNvSpPr>
            <p:nvPr userDrawn="1">
              <p:custDataLst>
                <p:tags r:id="rId227"/>
              </p:custDataLst>
            </p:nvPr>
          </p:nvSpPr>
          <p:spPr bwMode="auto">
            <a:xfrm>
              <a:off x="10721630" y="3809749"/>
              <a:ext cx="1627" cy="50383"/>
            </a:xfrm>
            <a:custGeom>
              <a:avLst/>
              <a:gdLst>
                <a:gd name="T0" fmla="*/ 4 w 4"/>
                <a:gd name="T1" fmla="*/ 19 h 19"/>
                <a:gd name="T2" fmla="*/ 4 w 4"/>
                <a:gd name="T3" fmla="*/ 0 h 19"/>
                <a:gd name="T4" fmla="*/ 2 w 4"/>
                <a:gd name="T5" fmla="*/ 1 h 19"/>
                <a:gd name="T6" fmla="*/ 1 w 4"/>
                <a:gd name="T7" fmla="*/ 3 h 19"/>
                <a:gd name="T8" fmla="*/ 0 w 4"/>
                <a:gd name="T9" fmla="*/ 6 h 19"/>
                <a:gd name="T10" fmla="*/ 0 w 4"/>
                <a:gd name="T11" fmla="*/ 10 h 19"/>
                <a:gd name="T12" fmla="*/ 0 w 4"/>
                <a:gd name="T13" fmla="*/ 14 h 19"/>
                <a:gd name="T14" fmla="*/ 1 w 4"/>
                <a:gd name="T15" fmla="*/ 16 h 19"/>
                <a:gd name="T16" fmla="*/ 2 w 4"/>
                <a:gd name="T17" fmla="*/ 19 h 19"/>
                <a:gd name="T18" fmla="*/ 4 w 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8" name="Freeform 324">
              <a:extLst>
                <a:ext uri="{FF2B5EF4-FFF2-40B4-BE49-F238E27FC236}">
                  <a16:creationId xmlns:a16="http://schemas.microsoft.com/office/drawing/2014/main" id="{14F8A3E7-0F64-2C40-93CA-4806E9AE3628}"/>
                </a:ext>
              </a:extLst>
            </p:cNvPr>
            <p:cNvSpPr>
              <a:spLocks/>
            </p:cNvSpPr>
            <p:nvPr userDrawn="1">
              <p:custDataLst>
                <p:tags r:id="rId228"/>
              </p:custDataLst>
            </p:nvPr>
          </p:nvSpPr>
          <p:spPr bwMode="auto">
            <a:xfrm>
              <a:off x="10285675" y="3641325"/>
              <a:ext cx="21147" cy="53262"/>
            </a:xfrm>
            <a:custGeom>
              <a:avLst/>
              <a:gdLst>
                <a:gd name="T0" fmla="*/ 0 w 46"/>
                <a:gd name="T1" fmla="*/ 50 h 50"/>
                <a:gd name="T2" fmla="*/ 7 w 46"/>
                <a:gd name="T3" fmla="*/ 0 h 50"/>
                <a:gd name="T4" fmla="*/ 23 w 46"/>
                <a:gd name="T5" fmla="*/ 8 h 50"/>
                <a:gd name="T6" fmla="*/ 34 w 46"/>
                <a:gd name="T7" fmla="*/ 14 h 50"/>
                <a:gd name="T8" fmla="*/ 37 w 46"/>
                <a:gd name="T9" fmla="*/ 18 h 50"/>
                <a:gd name="T10" fmla="*/ 41 w 46"/>
                <a:gd name="T11" fmla="*/ 22 h 50"/>
                <a:gd name="T12" fmla="*/ 44 w 46"/>
                <a:gd name="T13" fmla="*/ 30 h 50"/>
                <a:gd name="T14" fmla="*/ 46 w 46"/>
                <a:gd name="T15" fmla="*/ 38 h 50"/>
                <a:gd name="T16" fmla="*/ 34 w 46"/>
                <a:gd name="T17" fmla="*/ 42 h 50"/>
                <a:gd name="T18" fmla="*/ 21 w 46"/>
                <a:gd name="T19" fmla="*/ 46 h 50"/>
                <a:gd name="T20" fmla="*/ 8 w 46"/>
                <a:gd name="T21" fmla="*/ 49 h 50"/>
                <a:gd name="T22" fmla="*/ 0 w 46"/>
                <a:gd name="T2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9" name="Freeform 325">
              <a:extLst>
                <a:ext uri="{FF2B5EF4-FFF2-40B4-BE49-F238E27FC236}">
                  <a16:creationId xmlns:a16="http://schemas.microsoft.com/office/drawing/2014/main" id="{C35413AE-110E-5A44-B795-1F37ABA5D3F5}"/>
                </a:ext>
              </a:extLst>
            </p:cNvPr>
            <p:cNvSpPr>
              <a:spLocks/>
            </p:cNvSpPr>
            <p:nvPr userDrawn="1">
              <p:custDataLst>
                <p:tags r:id="rId229"/>
              </p:custDataLst>
            </p:nvPr>
          </p:nvSpPr>
          <p:spPr bwMode="auto">
            <a:xfrm>
              <a:off x="10230369" y="3616855"/>
              <a:ext cx="30908" cy="53261"/>
            </a:xfrm>
            <a:custGeom>
              <a:avLst/>
              <a:gdLst>
                <a:gd name="T0" fmla="*/ 0 w 66"/>
                <a:gd name="T1" fmla="*/ 0 h 80"/>
                <a:gd name="T2" fmla="*/ 10 w 66"/>
                <a:gd name="T3" fmla="*/ 0 h 80"/>
                <a:gd name="T4" fmla="*/ 18 w 66"/>
                <a:gd name="T5" fmla="*/ 0 h 80"/>
                <a:gd name="T6" fmla="*/ 26 w 66"/>
                <a:gd name="T7" fmla="*/ 0 h 80"/>
                <a:gd name="T8" fmla="*/ 33 w 66"/>
                <a:gd name="T9" fmla="*/ 0 h 80"/>
                <a:gd name="T10" fmla="*/ 33 w 66"/>
                <a:gd name="T11" fmla="*/ 7 h 80"/>
                <a:gd name="T12" fmla="*/ 34 w 66"/>
                <a:gd name="T13" fmla="*/ 14 h 80"/>
                <a:gd name="T14" fmla="*/ 36 w 66"/>
                <a:gd name="T15" fmla="*/ 21 h 80"/>
                <a:gd name="T16" fmla="*/ 38 w 66"/>
                <a:gd name="T17" fmla="*/ 27 h 80"/>
                <a:gd name="T18" fmla="*/ 44 w 66"/>
                <a:gd name="T19" fmla="*/ 36 h 80"/>
                <a:gd name="T20" fmla="*/ 49 w 66"/>
                <a:gd name="T21" fmla="*/ 45 h 80"/>
                <a:gd name="T22" fmla="*/ 56 w 66"/>
                <a:gd name="T23" fmla="*/ 52 h 80"/>
                <a:gd name="T24" fmla="*/ 61 w 66"/>
                <a:gd name="T25" fmla="*/ 60 h 80"/>
                <a:gd name="T26" fmla="*/ 62 w 66"/>
                <a:gd name="T27" fmla="*/ 65 h 80"/>
                <a:gd name="T28" fmla="*/ 65 w 66"/>
                <a:gd name="T29" fmla="*/ 69 h 80"/>
                <a:gd name="T30" fmla="*/ 66 w 66"/>
                <a:gd name="T31" fmla="*/ 75 h 80"/>
                <a:gd name="T32" fmla="*/ 66 w 66"/>
                <a:gd name="T33" fmla="*/ 80 h 80"/>
                <a:gd name="T34" fmla="*/ 0 w 66"/>
                <a:gd name="T35" fmla="*/ 18 h 80"/>
                <a:gd name="T36" fmla="*/ 0 w 66"/>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0" name="Freeform 326">
              <a:extLst>
                <a:ext uri="{FF2B5EF4-FFF2-40B4-BE49-F238E27FC236}">
                  <a16:creationId xmlns:a16="http://schemas.microsoft.com/office/drawing/2014/main" id="{FA577A84-FCA4-F04D-8D0D-0F98983C83A3}"/>
                </a:ext>
              </a:extLst>
            </p:cNvPr>
            <p:cNvSpPr>
              <a:spLocks/>
            </p:cNvSpPr>
            <p:nvPr userDrawn="1">
              <p:custDataLst>
                <p:tags r:id="rId230"/>
              </p:custDataLst>
            </p:nvPr>
          </p:nvSpPr>
          <p:spPr bwMode="auto">
            <a:xfrm>
              <a:off x="10061191" y="3602459"/>
              <a:ext cx="8134" cy="51823"/>
            </a:xfrm>
            <a:custGeom>
              <a:avLst/>
              <a:gdLst>
                <a:gd name="T0" fmla="*/ 20 w 20"/>
                <a:gd name="T1" fmla="*/ 48 h 48"/>
                <a:gd name="T2" fmla="*/ 20 w 20"/>
                <a:gd name="T3" fmla="*/ 39 h 48"/>
                <a:gd name="T4" fmla="*/ 19 w 20"/>
                <a:gd name="T5" fmla="*/ 32 h 48"/>
                <a:gd name="T6" fmla="*/ 16 w 20"/>
                <a:gd name="T7" fmla="*/ 25 h 48"/>
                <a:gd name="T8" fmla="*/ 14 w 20"/>
                <a:gd name="T9" fmla="*/ 19 h 48"/>
                <a:gd name="T10" fmla="*/ 12 w 20"/>
                <a:gd name="T11" fmla="*/ 14 h 48"/>
                <a:gd name="T12" fmla="*/ 9 w 20"/>
                <a:gd name="T13" fmla="*/ 9 h 48"/>
                <a:gd name="T14" fmla="*/ 4 w 20"/>
                <a:gd name="T15" fmla="*/ 4 h 48"/>
                <a:gd name="T16" fmla="*/ 0 w 20"/>
                <a:gd name="T17" fmla="*/ 0 h 48"/>
                <a:gd name="T18" fmla="*/ 0 w 20"/>
                <a:gd name="T19" fmla="*/ 8 h 48"/>
                <a:gd name="T20" fmla="*/ 2 w 20"/>
                <a:gd name="T21" fmla="*/ 17 h 48"/>
                <a:gd name="T22" fmla="*/ 4 w 20"/>
                <a:gd name="T23" fmla="*/ 24 h 48"/>
                <a:gd name="T24" fmla="*/ 8 w 20"/>
                <a:gd name="T25" fmla="*/ 31 h 48"/>
                <a:gd name="T26" fmla="*/ 14 w 20"/>
                <a:gd name="T27" fmla="*/ 41 h 48"/>
                <a:gd name="T28" fmla="*/ 20 w 20"/>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1" name="Line 327" descr="Horizontal dunkel">
              <a:extLst>
                <a:ext uri="{FF2B5EF4-FFF2-40B4-BE49-F238E27FC236}">
                  <a16:creationId xmlns:a16="http://schemas.microsoft.com/office/drawing/2014/main" id="{C4C6F5EF-F3AA-4A46-8055-47A88BD9C7D7}"/>
                </a:ext>
              </a:extLst>
            </p:cNvPr>
            <p:cNvSpPr>
              <a:spLocks noChangeShapeType="1"/>
            </p:cNvSpPr>
            <p:nvPr userDrawn="1">
              <p:custDataLst>
                <p:tags r:id="rId231"/>
              </p:custDataLst>
            </p:nvPr>
          </p:nvSpPr>
          <p:spPr bwMode="auto">
            <a:xfrm>
              <a:off x="10087219" y="3635567"/>
              <a:ext cx="4881" cy="5757"/>
            </a:xfrm>
            <a:prstGeom prst="line">
              <a:avLst/>
            </a:prstGeom>
            <a:no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2" name="Freeform 328">
              <a:extLst>
                <a:ext uri="{FF2B5EF4-FFF2-40B4-BE49-F238E27FC236}">
                  <a16:creationId xmlns:a16="http://schemas.microsoft.com/office/drawing/2014/main" id="{AB9E37E7-CD4C-EE41-8F17-9651831AF04D}"/>
                </a:ext>
              </a:extLst>
            </p:cNvPr>
            <p:cNvSpPr>
              <a:spLocks/>
            </p:cNvSpPr>
            <p:nvPr userDrawn="1">
              <p:custDataLst>
                <p:tags r:id="rId232"/>
              </p:custDataLst>
            </p:nvPr>
          </p:nvSpPr>
          <p:spPr bwMode="auto">
            <a:xfrm>
              <a:off x="10083965" y="3635567"/>
              <a:ext cx="8134" cy="51823"/>
            </a:xfrm>
            <a:custGeom>
              <a:avLst/>
              <a:gdLst>
                <a:gd name="T0" fmla="*/ 20 w 20"/>
                <a:gd name="T1" fmla="*/ 12 h 12"/>
                <a:gd name="T2" fmla="*/ 20 w 20"/>
                <a:gd name="T3" fmla="*/ 8 h 12"/>
                <a:gd name="T4" fmla="*/ 18 w 20"/>
                <a:gd name="T5" fmla="*/ 5 h 12"/>
                <a:gd name="T6" fmla="*/ 15 w 20"/>
                <a:gd name="T7" fmla="*/ 3 h 12"/>
                <a:gd name="T8" fmla="*/ 13 w 20"/>
                <a:gd name="T9" fmla="*/ 2 h 12"/>
                <a:gd name="T10" fmla="*/ 7 w 20"/>
                <a:gd name="T11" fmla="*/ 0 h 12"/>
                <a:gd name="T12" fmla="*/ 0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20" y="8"/>
                  </a:lnTo>
                  <a:lnTo>
                    <a:pt x="18" y="5"/>
                  </a:lnTo>
                  <a:lnTo>
                    <a:pt x="15" y="3"/>
                  </a:lnTo>
                  <a:lnTo>
                    <a:pt x="13" y="2"/>
                  </a:lnTo>
                  <a:lnTo>
                    <a:pt x="7"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3" name="Freeform 329">
              <a:extLst>
                <a:ext uri="{FF2B5EF4-FFF2-40B4-BE49-F238E27FC236}">
                  <a16:creationId xmlns:a16="http://schemas.microsoft.com/office/drawing/2014/main" id="{9A13A743-1839-F948-8272-012CF702FF25}"/>
                </a:ext>
              </a:extLst>
            </p:cNvPr>
            <p:cNvSpPr>
              <a:spLocks/>
            </p:cNvSpPr>
            <p:nvPr userDrawn="1">
              <p:custDataLst>
                <p:tags r:id="rId233"/>
              </p:custDataLst>
            </p:nvPr>
          </p:nvSpPr>
          <p:spPr bwMode="auto">
            <a:xfrm>
              <a:off x="9983111" y="3494493"/>
              <a:ext cx="22774" cy="51823"/>
            </a:xfrm>
            <a:custGeom>
              <a:avLst/>
              <a:gdLst>
                <a:gd name="T0" fmla="*/ 7 w 53"/>
                <a:gd name="T1" fmla="*/ 0 h 30"/>
                <a:gd name="T2" fmla="*/ 11 w 53"/>
                <a:gd name="T3" fmla="*/ 4 h 30"/>
                <a:gd name="T4" fmla="*/ 23 w 53"/>
                <a:gd name="T5" fmla="*/ 13 h 30"/>
                <a:gd name="T6" fmla="*/ 37 w 53"/>
                <a:gd name="T7" fmla="*/ 23 h 30"/>
                <a:gd name="T8" fmla="*/ 46 w 53"/>
                <a:gd name="T9" fmla="*/ 30 h 30"/>
                <a:gd name="T10" fmla="*/ 49 w 53"/>
                <a:gd name="T11" fmla="*/ 18 h 30"/>
                <a:gd name="T12" fmla="*/ 53 w 53"/>
                <a:gd name="T13" fmla="*/ 6 h 30"/>
                <a:gd name="T14" fmla="*/ 37 w 53"/>
                <a:gd name="T15" fmla="*/ 5 h 30"/>
                <a:gd name="T16" fmla="*/ 26 w 53"/>
                <a:gd name="T17" fmla="*/ 3 h 30"/>
                <a:gd name="T18" fmla="*/ 21 w 53"/>
                <a:gd name="T19" fmla="*/ 3 h 30"/>
                <a:gd name="T20" fmla="*/ 15 w 53"/>
                <a:gd name="T21" fmla="*/ 3 h 30"/>
                <a:gd name="T22" fmla="*/ 9 w 53"/>
                <a:gd name="T23" fmla="*/ 4 h 30"/>
                <a:gd name="T24" fmla="*/ 0 w 53"/>
                <a:gd name="T25" fmla="*/ 6 h 30"/>
                <a:gd name="T26" fmla="*/ 7 w 5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4" name="Freeform 330">
              <a:extLst>
                <a:ext uri="{FF2B5EF4-FFF2-40B4-BE49-F238E27FC236}">
                  <a16:creationId xmlns:a16="http://schemas.microsoft.com/office/drawing/2014/main" id="{9FEE1B32-1790-C14A-BCFD-F3FC77D7C702}"/>
                </a:ext>
              </a:extLst>
            </p:cNvPr>
            <p:cNvSpPr>
              <a:spLocks/>
            </p:cNvSpPr>
            <p:nvPr userDrawn="1">
              <p:custDataLst>
                <p:tags r:id="rId234"/>
              </p:custDataLst>
            </p:nvPr>
          </p:nvSpPr>
          <p:spPr bwMode="auto">
            <a:xfrm>
              <a:off x="10524800" y="3824145"/>
              <a:ext cx="11387" cy="51823"/>
            </a:xfrm>
            <a:custGeom>
              <a:avLst/>
              <a:gdLst>
                <a:gd name="T0" fmla="*/ 0 w 33"/>
                <a:gd name="T1" fmla="*/ 6 h 31"/>
                <a:gd name="T2" fmla="*/ 4 w 33"/>
                <a:gd name="T3" fmla="*/ 21 h 31"/>
                <a:gd name="T4" fmla="*/ 7 w 33"/>
                <a:gd name="T5" fmla="*/ 31 h 31"/>
                <a:gd name="T6" fmla="*/ 22 w 33"/>
                <a:gd name="T7" fmla="*/ 31 h 31"/>
                <a:gd name="T8" fmla="*/ 33 w 33"/>
                <a:gd name="T9" fmla="*/ 31 h 31"/>
                <a:gd name="T10" fmla="*/ 33 w 33"/>
                <a:gd name="T11" fmla="*/ 0 h 31"/>
                <a:gd name="T12" fmla="*/ 27 w 33"/>
                <a:gd name="T13" fmla="*/ 0 h 31"/>
                <a:gd name="T14" fmla="*/ 19 w 33"/>
                <a:gd name="T15" fmla="*/ 0 h 31"/>
                <a:gd name="T16" fmla="*/ 10 w 33"/>
                <a:gd name="T17" fmla="*/ 0 h 31"/>
                <a:gd name="T18" fmla="*/ 0 w 33"/>
                <a:gd name="T19" fmla="*/ 0 h 31"/>
                <a:gd name="T20" fmla="*/ 0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5" name="Freeform 331">
              <a:extLst>
                <a:ext uri="{FF2B5EF4-FFF2-40B4-BE49-F238E27FC236}">
                  <a16:creationId xmlns:a16="http://schemas.microsoft.com/office/drawing/2014/main" id="{EE377ECC-9F74-5147-84F7-130526368476}"/>
                </a:ext>
              </a:extLst>
            </p:cNvPr>
            <p:cNvSpPr>
              <a:spLocks/>
            </p:cNvSpPr>
            <p:nvPr userDrawn="1">
              <p:custDataLst>
                <p:tags r:id="rId235"/>
              </p:custDataLst>
            </p:nvPr>
          </p:nvSpPr>
          <p:spPr bwMode="auto">
            <a:xfrm>
              <a:off x="11053478" y="3785278"/>
              <a:ext cx="29281" cy="50383"/>
            </a:xfrm>
            <a:custGeom>
              <a:avLst/>
              <a:gdLst>
                <a:gd name="T0" fmla="*/ 19 w 65"/>
                <a:gd name="T1" fmla="*/ 68 h 68"/>
                <a:gd name="T2" fmla="*/ 16 w 65"/>
                <a:gd name="T3" fmla="*/ 68 h 68"/>
                <a:gd name="T4" fmla="*/ 14 w 65"/>
                <a:gd name="T5" fmla="*/ 66 h 68"/>
                <a:gd name="T6" fmla="*/ 11 w 65"/>
                <a:gd name="T7" fmla="*/ 64 h 68"/>
                <a:gd name="T8" fmla="*/ 7 w 65"/>
                <a:gd name="T9" fmla="*/ 61 h 68"/>
                <a:gd name="T10" fmla="*/ 4 w 65"/>
                <a:gd name="T11" fmla="*/ 59 h 68"/>
                <a:gd name="T12" fmla="*/ 2 w 65"/>
                <a:gd name="T13" fmla="*/ 55 h 68"/>
                <a:gd name="T14" fmla="*/ 0 w 65"/>
                <a:gd name="T15" fmla="*/ 52 h 68"/>
                <a:gd name="T16" fmla="*/ 0 w 65"/>
                <a:gd name="T17" fmla="*/ 49 h 68"/>
                <a:gd name="T18" fmla="*/ 0 w 65"/>
                <a:gd name="T19" fmla="*/ 38 h 68"/>
                <a:gd name="T20" fmla="*/ 2 w 65"/>
                <a:gd name="T21" fmla="*/ 29 h 68"/>
                <a:gd name="T22" fmla="*/ 5 w 65"/>
                <a:gd name="T23" fmla="*/ 21 h 68"/>
                <a:gd name="T24" fmla="*/ 9 w 65"/>
                <a:gd name="T25" fmla="*/ 14 h 68"/>
                <a:gd name="T26" fmla="*/ 15 w 65"/>
                <a:gd name="T27" fmla="*/ 8 h 68"/>
                <a:gd name="T28" fmla="*/ 22 w 65"/>
                <a:gd name="T29" fmla="*/ 4 h 68"/>
                <a:gd name="T30" fmla="*/ 30 w 65"/>
                <a:gd name="T31" fmla="*/ 2 h 68"/>
                <a:gd name="T32" fmla="*/ 39 w 65"/>
                <a:gd name="T33" fmla="*/ 0 h 68"/>
                <a:gd name="T34" fmla="*/ 52 w 65"/>
                <a:gd name="T35" fmla="*/ 0 h 68"/>
                <a:gd name="T36" fmla="*/ 65 w 65"/>
                <a:gd name="T37" fmla="*/ 0 h 68"/>
                <a:gd name="T38" fmla="*/ 65 w 65"/>
                <a:gd name="T39" fmla="*/ 43 h 68"/>
                <a:gd name="T40" fmla="*/ 56 w 65"/>
                <a:gd name="T41" fmla="*/ 52 h 68"/>
                <a:gd name="T42" fmla="*/ 45 w 65"/>
                <a:gd name="T43" fmla="*/ 61 h 68"/>
                <a:gd name="T44" fmla="*/ 39 w 65"/>
                <a:gd name="T45" fmla="*/ 64 h 68"/>
                <a:gd name="T46" fmla="*/ 34 w 65"/>
                <a:gd name="T47" fmla="*/ 66 h 68"/>
                <a:gd name="T48" fmla="*/ 27 w 65"/>
                <a:gd name="T49" fmla="*/ 68 h 68"/>
                <a:gd name="T50" fmla="*/ 19 w 65"/>
                <a:gd name="T5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6" name="Freeform 332">
              <a:extLst>
                <a:ext uri="{FF2B5EF4-FFF2-40B4-BE49-F238E27FC236}">
                  <a16:creationId xmlns:a16="http://schemas.microsoft.com/office/drawing/2014/main" id="{BB511669-E938-8A4D-9307-F28A5D34DB43}"/>
                </a:ext>
              </a:extLst>
            </p:cNvPr>
            <p:cNvSpPr>
              <a:spLocks/>
            </p:cNvSpPr>
            <p:nvPr userDrawn="1">
              <p:custDataLst>
                <p:tags r:id="rId236"/>
              </p:custDataLst>
            </p:nvPr>
          </p:nvSpPr>
          <p:spPr bwMode="auto">
            <a:xfrm>
              <a:off x="9965217" y="3406684"/>
              <a:ext cx="281418" cy="333967"/>
            </a:xfrm>
            <a:custGeom>
              <a:avLst/>
              <a:gdLst>
                <a:gd name="T0" fmla="*/ 502 w 625"/>
                <a:gd name="T1" fmla="*/ 337 h 694"/>
                <a:gd name="T2" fmla="*/ 484 w 625"/>
                <a:gd name="T3" fmla="*/ 341 h 694"/>
                <a:gd name="T4" fmla="*/ 479 w 625"/>
                <a:gd name="T5" fmla="*/ 382 h 694"/>
                <a:gd name="T6" fmla="*/ 515 w 625"/>
                <a:gd name="T7" fmla="*/ 404 h 694"/>
                <a:gd name="T8" fmla="*/ 534 w 625"/>
                <a:gd name="T9" fmla="*/ 405 h 694"/>
                <a:gd name="T10" fmla="*/ 550 w 625"/>
                <a:gd name="T11" fmla="*/ 424 h 694"/>
                <a:gd name="T12" fmla="*/ 560 w 625"/>
                <a:gd name="T13" fmla="*/ 459 h 694"/>
                <a:gd name="T14" fmla="*/ 572 w 625"/>
                <a:gd name="T15" fmla="*/ 474 h 694"/>
                <a:gd name="T16" fmla="*/ 588 w 625"/>
                <a:gd name="T17" fmla="*/ 483 h 694"/>
                <a:gd name="T18" fmla="*/ 614 w 625"/>
                <a:gd name="T19" fmla="*/ 487 h 694"/>
                <a:gd name="T20" fmla="*/ 625 w 625"/>
                <a:gd name="T21" fmla="*/ 505 h 694"/>
                <a:gd name="T22" fmla="*/ 625 w 625"/>
                <a:gd name="T23" fmla="*/ 539 h 694"/>
                <a:gd name="T24" fmla="*/ 618 w 625"/>
                <a:gd name="T25" fmla="*/ 603 h 694"/>
                <a:gd name="T26" fmla="*/ 611 w 625"/>
                <a:gd name="T27" fmla="*/ 672 h 694"/>
                <a:gd name="T28" fmla="*/ 562 w 625"/>
                <a:gd name="T29" fmla="*/ 693 h 694"/>
                <a:gd name="T30" fmla="*/ 539 w 625"/>
                <a:gd name="T31" fmla="*/ 693 h 694"/>
                <a:gd name="T32" fmla="*/ 394 w 625"/>
                <a:gd name="T33" fmla="*/ 564 h 694"/>
                <a:gd name="T34" fmla="*/ 397 w 625"/>
                <a:gd name="T35" fmla="*/ 552 h 694"/>
                <a:gd name="T36" fmla="*/ 394 w 625"/>
                <a:gd name="T37" fmla="*/ 539 h 694"/>
                <a:gd name="T38" fmla="*/ 338 w 625"/>
                <a:gd name="T39" fmla="*/ 488 h 694"/>
                <a:gd name="T40" fmla="*/ 305 w 625"/>
                <a:gd name="T41" fmla="*/ 453 h 694"/>
                <a:gd name="T42" fmla="*/ 293 w 625"/>
                <a:gd name="T43" fmla="*/ 419 h 694"/>
                <a:gd name="T44" fmla="*/ 291 w 625"/>
                <a:gd name="T45" fmla="*/ 381 h 694"/>
                <a:gd name="T46" fmla="*/ 285 w 625"/>
                <a:gd name="T47" fmla="*/ 360 h 694"/>
                <a:gd name="T48" fmla="*/ 268 w 625"/>
                <a:gd name="T49" fmla="*/ 342 h 694"/>
                <a:gd name="T50" fmla="*/ 241 w 625"/>
                <a:gd name="T51" fmla="*/ 310 h 694"/>
                <a:gd name="T52" fmla="*/ 224 w 625"/>
                <a:gd name="T53" fmla="*/ 269 h 694"/>
                <a:gd name="T54" fmla="*/ 213 w 625"/>
                <a:gd name="T55" fmla="*/ 238 h 694"/>
                <a:gd name="T56" fmla="*/ 190 w 625"/>
                <a:gd name="T57" fmla="*/ 212 h 694"/>
                <a:gd name="T58" fmla="*/ 150 w 625"/>
                <a:gd name="T59" fmla="*/ 171 h 694"/>
                <a:gd name="T60" fmla="*/ 136 w 625"/>
                <a:gd name="T61" fmla="*/ 146 h 694"/>
                <a:gd name="T62" fmla="*/ 112 w 625"/>
                <a:gd name="T63" fmla="*/ 132 h 694"/>
                <a:gd name="T64" fmla="*/ 80 w 625"/>
                <a:gd name="T65" fmla="*/ 113 h 694"/>
                <a:gd name="T66" fmla="*/ 49 w 625"/>
                <a:gd name="T67" fmla="*/ 85 h 694"/>
                <a:gd name="T68" fmla="*/ 23 w 625"/>
                <a:gd name="T69" fmla="*/ 51 h 694"/>
                <a:gd name="T70" fmla="*/ 5 w 625"/>
                <a:gd name="T71" fmla="*/ 19 h 694"/>
                <a:gd name="T72" fmla="*/ 10 w 625"/>
                <a:gd name="T73" fmla="*/ 4 h 694"/>
                <a:gd name="T74" fmla="*/ 37 w 625"/>
                <a:gd name="T75" fmla="*/ 13 h 694"/>
                <a:gd name="T76" fmla="*/ 84 w 625"/>
                <a:gd name="T77" fmla="*/ 16 h 694"/>
                <a:gd name="T78" fmla="*/ 116 w 625"/>
                <a:gd name="T79" fmla="*/ 20 h 694"/>
                <a:gd name="T80" fmla="*/ 138 w 625"/>
                <a:gd name="T81" fmla="*/ 27 h 694"/>
                <a:gd name="T82" fmla="*/ 156 w 625"/>
                <a:gd name="T83" fmla="*/ 42 h 694"/>
                <a:gd name="T84" fmla="*/ 204 w 625"/>
                <a:gd name="T85" fmla="*/ 109 h 694"/>
                <a:gd name="T86" fmla="*/ 254 w 625"/>
                <a:gd name="T87" fmla="*/ 163 h 694"/>
                <a:gd name="T88" fmla="*/ 299 w 625"/>
                <a:gd name="T89" fmla="*/ 202 h 694"/>
                <a:gd name="T90" fmla="*/ 329 w 625"/>
                <a:gd name="T91" fmla="*/ 219 h 694"/>
                <a:gd name="T92" fmla="*/ 366 w 625"/>
                <a:gd name="T93" fmla="*/ 227 h 694"/>
                <a:gd name="T94" fmla="*/ 388 w 625"/>
                <a:gd name="T95" fmla="*/ 230 h 694"/>
                <a:gd name="T96" fmla="*/ 401 w 625"/>
                <a:gd name="T97" fmla="*/ 241 h 694"/>
                <a:gd name="T98" fmla="*/ 416 w 625"/>
                <a:gd name="T99" fmla="*/ 260 h 694"/>
                <a:gd name="T100" fmla="*/ 427 w 625"/>
                <a:gd name="T101" fmla="*/ 26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7" name="Freeform 333">
              <a:extLst>
                <a:ext uri="{FF2B5EF4-FFF2-40B4-BE49-F238E27FC236}">
                  <a16:creationId xmlns:a16="http://schemas.microsoft.com/office/drawing/2014/main" id="{8774D8B2-5ABD-6749-9E86-4206D480CE62}"/>
                </a:ext>
              </a:extLst>
            </p:cNvPr>
            <p:cNvSpPr>
              <a:spLocks/>
            </p:cNvSpPr>
            <p:nvPr userDrawn="1">
              <p:custDataLst>
                <p:tags r:id="rId237"/>
              </p:custDataLst>
            </p:nvPr>
          </p:nvSpPr>
          <p:spPr bwMode="auto">
            <a:xfrm>
              <a:off x="10314956" y="3451309"/>
              <a:ext cx="260272" cy="233202"/>
            </a:xfrm>
            <a:custGeom>
              <a:avLst/>
              <a:gdLst>
                <a:gd name="T0" fmla="*/ 516 w 585"/>
                <a:gd name="T1" fmla="*/ 28 h 493"/>
                <a:gd name="T2" fmla="*/ 495 w 585"/>
                <a:gd name="T3" fmla="*/ 55 h 493"/>
                <a:gd name="T4" fmla="*/ 512 w 585"/>
                <a:gd name="T5" fmla="*/ 93 h 493"/>
                <a:gd name="T6" fmla="*/ 534 w 585"/>
                <a:gd name="T7" fmla="*/ 130 h 493"/>
                <a:gd name="T8" fmla="*/ 573 w 585"/>
                <a:gd name="T9" fmla="*/ 177 h 493"/>
                <a:gd name="T10" fmla="*/ 580 w 585"/>
                <a:gd name="T11" fmla="*/ 205 h 493"/>
                <a:gd name="T12" fmla="*/ 547 w 585"/>
                <a:gd name="T13" fmla="*/ 204 h 493"/>
                <a:gd name="T14" fmla="*/ 516 w 585"/>
                <a:gd name="T15" fmla="*/ 233 h 493"/>
                <a:gd name="T16" fmla="*/ 506 w 585"/>
                <a:gd name="T17" fmla="*/ 246 h 493"/>
                <a:gd name="T18" fmla="*/ 518 w 585"/>
                <a:gd name="T19" fmla="*/ 271 h 493"/>
                <a:gd name="T20" fmla="*/ 525 w 585"/>
                <a:gd name="T21" fmla="*/ 294 h 493"/>
                <a:gd name="T22" fmla="*/ 505 w 585"/>
                <a:gd name="T23" fmla="*/ 308 h 493"/>
                <a:gd name="T24" fmla="*/ 459 w 585"/>
                <a:gd name="T25" fmla="*/ 323 h 493"/>
                <a:gd name="T26" fmla="*/ 443 w 585"/>
                <a:gd name="T27" fmla="*/ 354 h 493"/>
                <a:gd name="T28" fmla="*/ 445 w 585"/>
                <a:gd name="T29" fmla="*/ 415 h 493"/>
                <a:gd name="T30" fmla="*/ 430 w 585"/>
                <a:gd name="T31" fmla="*/ 454 h 493"/>
                <a:gd name="T32" fmla="*/ 400 w 585"/>
                <a:gd name="T33" fmla="*/ 472 h 493"/>
                <a:gd name="T34" fmla="*/ 370 w 585"/>
                <a:gd name="T35" fmla="*/ 488 h 493"/>
                <a:gd name="T36" fmla="*/ 341 w 585"/>
                <a:gd name="T37" fmla="*/ 493 h 493"/>
                <a:gd name="T38" fmla="*/ 329 w 585"/>
                <a:gd name="T39" fmla="*/ 487 h 493"/>
                <a:gd name="T40" fmla="*/ 327 w 585"/>
                <a:gd name="T41" fmla="*/ 471 h 493"/>
                <a:gd name="T42" fmla="*/ 304 w 585"/>
                <a:gd name="T43" fmla="*/ 451 h 493"/>
                <a:gd name="T44" fmla="*/ 251 w 585"/>
                <a:gd name="T45" fmla="*/ 454 h 493"/>
                <a:gd name="T46" fmla="*/ 219 w 585"/>
                <a:gd name="T47" fmla="*/ 462 h 493"/>
                <a:gd name="T48" fmla="*/ 176 w 585"/>
                <a:gd name="T49" fmla="*/ 440 h 493"/>
                <a:gd name="T50" fmla="*/ 122 w 585"/>
                <a:gd name="T51" fmla="*/ 436 h 493"/>
                <a:gd name="T52" fmla="*/ 95 w 585"/>
                <a:gd name="T53" fmla="*/ 429 h 493"/>
                <a:gd name="T54" fmla="*/ 81 w 585"/>
                <a:gd name="T55" fmla="*/ 366 h 493"/>
                <a:gd name="T56" fmla="*/ 58 w 585"/>
                <a:gd name="T57" fmla="*/ 310 h 493"/>
                <a:gd name="T58" fmla="*/ 35 w 585"/>
                <a:gd name="T59" fmla="*/ 292 h 493"/>
                <a:gd name="T60" fmla="*/ 12 w 585"/>
                <a:gd name="T61" fmla="*/ 260 h 493"/>
                <a:gd name="T62" fmla="*/ 5 w 585"/>
                <a:gd name="T63" fmla="*/ 204 h 493"/>
                <a:gd name="T64" fmla="*/ 31 w 585"/>
                <a:gd name="T65" fmla="*/ 153 h 493"/>
                <a:gd name="T66" fmla="*/ 54 w 585"/>
                <a:gd name="T67" fmla="*/ 141 h 493"/>
                <a:gd name="T68" fmla="*/ 75 w 585"/>
                <a:gd name="T69" fmla="*/ 152 h 493"/>
                <a:gd name="T70" fmla="*/ 97 w 585"/>
                <a:gd name="T71" fmla="*/ 187 h 493"/>
                <a:gd name="T72" fmla="*/ 129 w 585"/>
                <a:gd name="T73" fmla="*/ 214 h 493"/>
                <a:gd name="T74" fmla="*/ 170 w 585"/>
                <a:gd name="T75" fmla="*/ 213 h 493"/>
                <a:gd name="T76" fmla="*/ 221 w 585"/>
                <a:gd name="T77" fmla="*/ 189 h 493"/>
                <a:gd name="T78" fmla="*/ 233 w 585"/>
                <a:gd name="T79" fmla="*/ 172 h 493"/>
                <a:gd name="T80" fmla="*/ 288 w 585"/>
                <a:gd name="T81" fmla="*/ 178 h 493"/>
                <a:gd name="T82" fmla="*/ 326 w 585"/>
                <a:gd name="T83" fmla="*/ 181 h 493"/>
                <a:gd name="T84" fmla="*/ 337 w 585"/>
                <a:gd name="T85" fmla="*/ 170 h 493"/>
                <a:gd name="T86" fmla="*/ 362 w 585"/>
                <a:gd name="T87" fmla="*/ 158 h 493"/>
                <a:gd name="T88" fmla="*/ 383 w 585"/>
                <a:gd name="T89" fmla="*/ 136 h 493"/>
                <a:gd name="T90" fmla="*/ 415 w 585"/>
                <a:gd name="T91" fmla="*/ 79 h 493"/>
                <a:gd name="T92" fmla="*/ 427 w 585"/>
                <a:gd name="T93" fmla="*/ 25 h 493"/>
                <a:gd name="T94" fmla="*/ 447 w 585"/>
                <a:gd name="T95" fmla="*/ 6 h 493"/>
                <a:gd name="T96" fmla="*/ 479 w 585"/>
                <a:gd name="T97" fmla="*/ 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8" name="Freeform 334">
              <a:extLst>
                <a:ext uri="{FF2B5EF4-FFF2-40B4-BE49-F238E27FC236}">
                  <a16:creationId xmlns:a16="http://schemas.microsoft.com/office/drawing/2014/main" id="{AAF27307-D0F8-1A4D-B246-6205C254E829}"/>
                </a:ext>
              </a:extLst>
            </p:cNvPr>
            <p:cNvSpPr>
              <a:spLocks/>
            </p:cNvSpPr>
            <p:nvPr userDrawn="1">
              <p:custDataLst>
                <p:tags r:id="rId238"/>
              </p:custDataLst>
            </p:nvPr>
          </p:nvSpPr>
          <p:spPr bwMode="auto">
            <a:xfrm>
              <a:off x="10679337" y="3819826"/>
              <a:ext cx="94349" cy="51823"/>
            </a:xfrm>
            <a:custGeom>
              <a:avLst/>
              <a:gdLst>
                <a:gd name="T0" fmla="*/ 0 w 212"/>
                <a:gd name="T1" fmla="*/ 105 h 105"/>
                <a:gd name="T2" fmla="*/ 16 w 212"/>
                <a:gd name="T3" fmla="*/ 85 h 105"/>
                <a:gd name="T4" fmla="*/ 35 w 212"/>
                <a:gd name="T5" fmla="*/ 68 h 105"/>
                <a:gd name="T6" fmla="*/ 44 w 212"/>
                <a:gd name="T7" fmla="*/ 60 h 105"/>
                <a:gd name="T8" fmla="*/ 54 w 212"/>
                <a:gd name="T9" fmla="*/ 53 h 105"/>
                <a:gd name="T10" fmla="*/ 64 w 212"/>
                <a:gd name="T11" fmla="*/ 46 h 105"/>
                <a:gd name="T12" fmla="*/ 73 w 212"/>
                <a:gd name="T13" fmla="*/ 38 h 105"/>
                <a:gd name="T14" fmla="*/ 83 w 212"/>
                <a:gd name="T15" fmla="*/ 32 h 105"/>
                <a:gd name="T16" fmla="*/ 94 w 212"/>
                <a:gd name="T17" fmla="*/ 27 h 105"/>
                <a:gd name="T18" fmla="*/ 106 w 212"/>
                <a:gd name="T19" fmla="*/ 21 h 105"/>
                <a:gd name="T20" fmla="*/ 118 w 212"/>
                <a:gd name="T21" fmla="*/ 16 h 105"/>
                <a:gd name="T22" fmla="*/ 144 w 212"/>
                <a:gd name="T23" fmla="*/ 8 h 105"/>
                <a:gd name="T24" fmla="*/ 172 w 212"/>
                <a:gd name="T25" fmla="*/ 0 h 105"/>
                <a:gd name="T26" fmla="*/ 212 w 212"/>
                <a:gd name="T27" fmla="*/ 0 h 105"/>
                <a:gd name="T28" fmla="*/ 202 w 212"/>
                <a:gd name="T29" fmla="*/ 9 h 105"/>
                <a:gd name="T30" fmla="*/ 190 w 212"/>
                <a:gd name="T31" fmla="*/ 18 h 105"/>
                <a:gd name="T32" fmla="*/ 178 w 212"/>
                <a:gd name="T33" fmla="*/ 27 h 105"/>
                <a:gd name="T34" fmla="*/ 165 w 212"/>
                <a:gd name="T35" fmla="*/ 35 h 105"/>
                <a:gd name="T36" fmla="*/ 137 w 212"/>
                <a:gd name="T37" fmla="*/ 52 h 105"/>
                <a:gd name="T38" fmla="*/ 109 w 212"/>
                <a:gd name="T39" fmla="*/ 66 h 105"/>
                <a:gd name="T40" fmla="*/ 79 w 212"/>
                <a:gd name="T41" fmla="*/ 79 h 105"/>
                <a:gd name="T42" fmla="*/ 50 w 212"/>
                <a:gd name="T43" fmla="*/ 90 h 105"/>
                <a:gd name="T44" fmla="*/ 23 w 212"/>
                <a:gd name="T45" fmla="*/ 99 h 105"/>
                <a:gd name="T46" fmla="*/ 0 w 212"/>
                <a:gd name="T4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9" name="Freeform 335">
              <a:extLst>
                <a:ext uri="{FF2B5EF4-FFF2-40B4-BE49-F238E27FC236}">
                  <a16:creationId xmlns:a16="http://schemas.microsoft.com/office/drawing/2014/main" id="{DC19FA61-C5F1-BD47-B007-7B946893E810}"/>
                </a:ext>
              </a:extLst>
            </p:cNvPr>
            <p:cNvSpPr>
              <a:spLocks/>
            </p:cNvSpPr>
            <p:nvPr userDrawn="1">
              <p:custDataLst>
                <p:tags r:id="rId239"/>
              </p:custDataLst>
            </p:nvPr>
          </p:nvSpPr>
          <p:spPr bwMode="auto">
            <a:xfrm>
              <a:off x="10798086" y="3517526"/>
              <a:ext cx="43920" cy="80612"/>
            </a:xfrm>
            <a:custGeom>
              <a:avLst/>
              <a:gdLst>
                <a:gd name="T0" fmla="*/ 0 w 92"/>
                <a:gd name="T1" fmla="*/ 81 h 166"/>
                <a:gd name="T2" fmla="*/ 0 w 92"/>
                <a:gd name="T3" fmla="*/ 148 h 166"/>
                <a:gd name="T4" fmla="*/ 5 w 92"/>
                <a:gd name="T5" fmla="*/ 144 h 166"/>
                <a:gd name="T6" fmla="*/ 12 w 92"/>
                <a:gd name="T7" fmla="*/ 139 h 166"/>
                <a:gd name="T8" fmla="*/ 14 w 92"/>
                <a:gd name="T9" fmla="*/ 137 h 166"/>
                <a:gd name="T10" fmla="*/ 17 w 92"/>
                <a:gd name="T11" fmla="*/ 135 h 166"/>
                <a:gd name="T12" fmla="*/ 18 w 92"/>
                <a:gd name="T13" fmla="*/ 132 h 166"/>
                <a:gd name="T14" fmla="*/ 19 w 92"/>
                <a:gd name="T15" fmla="*/ 130 h 166"/>
                <a:gd name="T16" fmla="*/ 20 w 92"/>
                <a:gd name="T17" fmla="*/ 138 h 166"/>
                <a:gd name="T18" fmla="*/ 24 w 92"/>
                <a:gd name="T19" fmla="*/ 148 h 166"/>
                <a:gd name="T20" fmla="*/ 27 w 92"/>
                <a:gd name="T21" fmla="*/ 154 h 166"/>
                <a:gd name="T22" fmla="*/ 30 w 92"/>
                <a:gd name="T23" fmla="*/ 159 h 166"/>
                <a:gd name="T24" fmla="*/ 35 w 92"/>
                <a:gd name="T25" fmla="*/ 163 h 166"/>
                <a:gd name="T26" fmla="*/ 39 w 92"/>
                <a:gd name="T27" fmla="*/ 166 h 166"/>
                <a:gd name="T28" fmla="*/ 41 w 92"/>
                <a:gd name="T29" fmla="*/ 158 h 166"/>
                <a:gd name="T30" fmla="*/ 41 w 92"/>
                <a:gd name="T31" fmla="*/ 148 h 166"/>
                <a:gd name="T32" fmla="*/ 41 w 92"/>
                <a:gd name="T33" fmla="*/ 137 h 166"/>
                <a:gd name="T34" fmla="*/ 41 w 92"/>
                <a:gd name="T35" fmla="*/ 126 h 166"/>
                <a:gd name="T36" fmla="*/ 40 w 92"/>
                <a:gd name="T37" fmla="*/ 107 h 166"/>
                <a:gd name="T38" fmla="*/ 39 w 92"/>
                <a:gd name="T39" fmla="*/ 99 h 166"/>
                <a:gd name="T40" fmla="*/ 48 w 92"/>
                <a:gd name="T41" fmla="*/ 100 h 166"/>
                <a:gd name="T42" fmla="*/ 57 w 92"/>
                <a:gd name="T43" fmla="*/ 102 h 166"/>
                <a:gd name="T44" fmla="*/ 64 w 92"/>
                <a:gd name="T45" fmla="*/ 105 h 166"/>
                <a:gd name="T46" fmla="*/ 71 w 92"/>
                <a:gd name="T47" fmla="*/ 108 h 166"/>
                <a:gd name="T48" fmla="*/ 76 w 92"/>
                <a:gd name="T49" fmla="*/ 111 h 166"/>
                <a:gd name="T50" fmla="*/ 82 w 92"/>
                <a:gd name="T51" fmla="*/ 114 h 166"/>
                <a:gd name="T52" fmla="*/ 87 w 92"/>
                <a:gd name="T53" fmla="*/ 116 h 166"/>
                <a:gd name="T54" fmla="*/ 92 w 92"/>
                <a:gd name="T55" fmla="*/ 118 h 166"/>
                <a:gd name="T56" fmla="*/ 85 w 92"/>
                <a:gd name="T57" fmla="*/ 103 h 166"/>
                <a:gd name="T58" fmla="*/ 81 w 92"/>
                <a:gd name="T59" fmla="*/ 89 h 166"/>
                <a:gd name="T60" fmla="*/ 76 w 92"/>
                <a:gd name="T61" fmla="*/ 75 h 166"/>
                <a:gd name="T62" fmla="*/ 73 w 92"/>
                <a:gd name="T63" fmla="*/ 60 h 166"/>
                <a:gd name="T64" fmla="*/ 70 w 92"/>
                <a:gd name="T65" fmla="*/ 47 h 166"/>
                <a:gd name="T66" fmla="*/ 67 w 92"/>
                <a:gd name="T67" fmla="*/ 34 h 166"/>
                <a:gd name="T68" fmla="*/ 63 w 92"/>
                <a:gd name="T69" fmla="*/ 23 h 166"/>
                <a:gd name="T70" fmla="*/ 59 w 92"/>
                <a:gd name="T71" fmla="*/ 13 h 166"/>
                <a:gd name="T72" fmla="*/ 59 w 92"/>
                <a:gd name="T73" fmla="*/ 19 h 166"/>
                <a:gd name="T74" fmla="*/ 59 w 92"/>
                <a:gd name="T75" fmla="*/ 25 h 166"/>
                <a:gd name="T76" fmla="*/ 50 w 92"/>
                <a:gd name="T77" fmla="*/ 23 h 166"/>
                <a:gd name="T78" fmla="*/ 42 w 92"/>
                <a:gd name="T79" fmla="*/ 19 h 166"/>
                <a:gd name="T80" fmla="*/ 35 w 92"/>
                <a:gd name="T81" fmla="*/ 15 h 166"/>
                <a:gd name="T82" fmla="*/ 29 w 92"/>
                <a:gd name="T83" fmla="*/ 11 h 166"/>
                <a:gd name="T84" fmla="*/ 23 w 92"/>
                <a:gd name="T85" fmla="*/ 7 h 166"/>
                <a:gd name="T86" fmla="*/ 16 w 92"/>
                <a:gd name="T87" fmla="*/ 3 h 166"/>
                <a:gd name="T88" fmla="*/ 8 w 92"/>
                <a:gd name="T89" fmla="*/ 1 h 166"/>
                <a:gd name="T90" fmla="*/ 0 w 92"/>
                <a:gd name="T91" fmla="*/ 0 h 166"/>
                <a:gd name="T92" fmla="*/ 0 w 92"/>
                <a:gd name="T93" fmla="*/ 10 h 166"/>
                <a:gd name="T94" fmla="*/ 0 w 92"/>
                <a:gd name="T95" fmla="*/ 19 h 166"/>
                <a:gd name="T96" fmla="*/ 0 w 92"/>
                <a:gd name="T97" fmla="*/ 33 h 166"/>
                <a:gd name="T98" fmla="*/ 0 w 92"/>
                <a:gd name="T99" fmla="*/ 52 h 166"/>
                <a:gd name="T100" fmla="*/ 0 w 92"/>
                <a:gd name="T101" fmla="*/ 70 h 166"/>
                <a:gd name="T102" fmla="*/ 0 w 92"/>
                <a:gd name="T103"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0" name="Freeform 336">
              <a:extLst>
                <a:ext uri="{FF2B5EF4-FFF2-40B4-BE49-F238E27FC236}">
                  <a16:creationId xmlns:a16="http://schemas.microsoft.com/office/drawing/2014/main" id="{0A71B030-1FCA-F247-B326-5DE9ECE7E71F}"/>
                </a:ext>
              </a:extLst>
            </p:cNvPr>
            <p:cNvSpPr>
              <a:spLocks/>
            </p:cNvSpPr>
            <p:nvPr userDrawn="1">
              <p:custDataLst>
                <p:tags r:id="rId240"/>
              </p:custDataLst>
            </p:nvPr>
          </p:nvSpPr>
          <p:spPr bwMode="auto">
            <a:xfrm>
              <a:off x="10811100" y="3648523"/>
              <a:ext cx="73200" cy="50383"/>
            </a:xfrm>
            <a:custGeom>
              <a:avLst/>
              <a:gdLst>
                <a:gd name="T0" fmla="*/ 7 w 166"/>
                <a:gd name="T1" fmla="*/ 0 h 62"/>
                <a:gd name="T2" fmla="*/ 14 w 166"/>
                <a:gd name="T3" fmla="*/ 3 h 62"/>
                <a:gd name="T4" fmla="*/ 22 w 166"/>
                <a:gd name="T5" fmla="*/ 6 h 62"/>
                <a:gd name="T6" fmla="*/ 30 w 166"/>
                <a:gd name="T7" fmla="*/ 7 h 62"/>
                <a:gd name="T8" fmla="*/ 36 w 166"/>
                <a:gd name="T9" fmla="*/ 8 h 62"/>
                <a:gd name="T10" fmla="*/ 48 w 166"/>
                <a:gd name="T11" fmla="*/ 8 h 62"/>
                <a:gd name="T12" fmla="*/ 58 w 166"/>
                <a:gd name="T13" fmla="*/ 7 h 62"/>
                <a:gd name="T14" fmla="*/ 69 w 166"/>
                <a:gd name="T15" fmla="*/ 5 h 62"/>
                <a:gd name="T16" fmla="*/ 80 w 166"/>
                <a:gd name="T17" fmla="*/ 3 h 62"/>
                <a:gd name="T18" fmla="*/ 92 w 166"/>
                <a:gd name="T19" fmla="*/ 1 h 62"/>
                <a:gd name="T20" fmla="*/ 106 w 166"/>
                <a:gd name="T21" fmla="*/ 0 h 62"/>
                <a:gd name="T22" fmla="*/ 111 w 166"/>
                <a:gd name="T23" fmla="*/ 1 h 62"/>
                <a:gd name="T24" fmla="*/ 115 w 166"/>
                <a:gd name="T25" fmla="*/ 2 h 62"/>
                <a:gd name="T26" fmla="*/ 120 w 166"/>
                <a:gd name="T27" fmla="*/ 5 h 62"/>
                <a:gd name="T28" fmla="*/ 124 w 166"/>
                <a:gd name="T29" fmla="*/ 8 h 62"/>
                <a:gd name="T30" fmla="*/ 132 w 166"/>
                <a:gd name="T31" fmla="*/ 17 h 62"/>
                <a:gd name="T32" fmla="*/ 138 w 166"/>
                <a:gd name="T33" fmla="*/ 26 h 62"/>
                <a:gd name="T34" fmla="*/ 145 w 166"/>
                <a:gd name="T35" fmla="*/ 36 h 62"/>
                <a:gd name="T36" fmla="*/ 151 w 166"/>
                <a:gd name="T37" fmla="*/ 45 h 62"/>
                <a:gd name="T38" fmla="*/ 155 w 166"/>
                <a:gd name="T39" fmla="*/ 49 h 62"/>
                <a:gd name="T40" fmla="*/ 158 w 166"/>
                <a:gd name="T41" fmla="*/ 52 h 62"/>
                <a:gd name="T42" fmla="*/ 162 w 166"/>
                <a:gd name="T43" fmla="*/ 54 h 62"/>
                <a:gd name="T44" fmla="*/ 166 w 166"/>
                <a:gd name="T45" fmla="*/ 56 h 62"/>
                <a:gd name="T46" fmla="*/ 159 w 166"/>
                <a:gd name="T47" fmla="*/ 57 h 62"/>
                <a:gd name="T48" fmla="*/ 151 w 166"/>
                <a:gd name="T49" fmla="*/ 59 h 62"/>
                <a:gd name="T50" fmla="*/ 143 w 166"/>
                <a:gd name="T51" fmla="*/ 61 h 62"/>
                <a:gd name="T52" fmla="*/ 133 w 166"/>
                <a:gd name="T53" fmla="*/ 62 h 62"/>
                <a:gd name="T54" fmla="*/ 125 w 166"/>
                <a:gd name="T55" fmla="*/ 61 h 62"/>
                <a:gd name="T56" fmla="*/ 119 w 166"/>
                <a:gd name="T57" fmla="*/ 58 h 62"/>
                <a:gd name="T58" fmla="*/ 112 w 166"/>
                <a:gd name="T59" fmla="*/ 54 h 62"/>
                <a:gd name="T60" fmla="*/ 106 w 166"/>
                <a:gd name="T61" fmla="*/ 50 h 62"/>
                <a:gd name="T62" fmla="*/ 100 w 166"/>
                <a:gd name="T63" fmla="*/ 45 h 62"/>
                <a:gd name="T64" fmla="*/ 93 w 166"/>
                <a:gd name="T65" fmla="*/ 41 h 62"/>
                <a:gd name="T66" fmla="*/ 87 w 166"/>
                <a:gd name="T67" fmla="*/ 39 h 62"/>
                <a:gd name="T68" fmla="*/ 79 w 166"/>
                <a:gd name="T69" fmla="*/ 38 h 62"/>
                <a:gd name="T70" fmla="*/ 56 w 166"/>
                <a:gd name="T71" fmla="*/ 38 h 62"/>
                <a:gd name="T72" fmla="*/ 35 w 166"/>
                <a:gd name="T73" fmla="*/ 39 h 62"/>
                <a:gd name="T74" fmla="*/ 26 w 166"/>
                <a:gd name="T75" fmla="*/ 41 h 62"/>
                <a:gd name="T76" fmla="*/ 19 w 166"/>
                <a:gd name="T77" fmla="*/ 43 h 62"/>
                <a:gd name="T78" fmla="*/ 12 w 166"/>
                <a:gd name="T79" fmla="*/ 46 h 62"/>
                <a:gd name="T80" fmla="*/ 7 w 166"/>
                <a:gd name="T81" fmla="*/ 50 h 62"/>
                <a:gd name="T82" fmla="*/ 2 w 166"/>
                <a:gd name="T83" fmla="*/ 45 h 62"/>
                <a:gd name="T84" fmla="*/ 1 w 166"/>
                <a:gd name="T85" fmla="*/ 40 h 62"/>
                <a:gd name="T86" fmla="*/ 0 w 166"/>
                <a:gd name="T87" fmla="*/ 34 h 62"/>
                <a:gd name="T88" fmla="*/ 1 w 166"/>
                <a:gd name="T89" fmla="*/ 28 h 62"/>
                <a:gd name="T90" fmla="*/ 4 w 166"/>
                <a:gd name="T91" fmla="*/ 15 h 62"/>
                <a:gd name="T92" fmla="*/ 7 w 166"/>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1" name="Freeform 337">
              <a:extLst>
                <a:ext uri="{FF2B5EF4-FFF2-40B4-BE49-F238E27FC236}">
                  <a16:creationId xmlns:a16="http://schemas.microsoft.com/office/drawing/2014/main" id="{EE586F1D-ED03-4C4B-9542-5E57FBA62DC1}"/>
                </a:ext>
              </a:extLst>
            </p:cNvPr>
            <p:cNvSpPr>
              <a:spLocks/>
            </p:cNvSpPr>
            <p:nvPr userDrawn="1">
              <p:custDataLst>
                <p:tags r:id="rId241"/>
              </p:custDataLst>
            </p:nvPr>
          </p:nvSpPr>
          <p:spPr bwMode="auto">
            <a:xfrm>
              <a:off x="10889181" y="3579426"/>
              <a:ext cx="87842" cy="57581"/>
            </a:xfrm>
            <a:custGeom>
              <a:avLst/>
              <a:gdLst>
                <a:gd name="T0" fmla="*/ 33 w 193"/>
                <a:gd name="T1" fmla="*/ 35 h 121"/>
                <a:gd name="T2" fmla="*/ 48 w 193"/>
                <a:gd name="T3" fmla="*/ 25 h 121"/>
                <a:gd name="T4" fmla="*/ 68 w 193"/>
                <a:gd name="T5" fmla="*/ 12 h 121"/>
                <a:gd name="T6" fmla="*/ 84 w 193"/>
                <a:gd name="T7" fmla="*/ 4 h 121"/>
                <a:gd name="T8" fmla="*/ 94 w 193"/>
                <a:gd name="T9" fmla="*/ 1 h 121"/>
                <a:gd name="T10" fmla="*/ 105 w 193"/>
                <a:gd name="T11" fmla="*/ 1 h 121"/>
                <a:gd name="T12" fmla="*/ 116 w 193"/>
                <a:gd name="T13" fmla="*/ 3 h 121"/>
                <a:gd name="T14" fmla="*/ 131 w 193"/>
                <a:gd name="T15" fmla="*/ 10 h 121"/>
                <a:gd name="T16" fmla="*/ 148 w 193"/>
                <a:gd name="T17" fmla="*/ 21 h 121"/>
                <a:gd name="T18" fmla="*/ 162 w 193"/>
                <a:gd name="T19" fmla="*/ 28 h 121"/>
                <a:gd name="T20" fmla="*/ 173 w 193"/>
                <a:gd name="T21" fmla="*/ 30 h 121"/>
                <a:gd name="T22" fmla="*/ 179 w 193"/>
                <a:gd name="T23" fmla="*/ 48 h 121"/>
                <a:gd name="T24" fmla="*/ 178 w 193"/>
                <a:gd name="T25" fmla="*/ 66 h 121"/>
                <a:gd name="T26" fmla="*/ 182 w 193"/>
                <a:gd name="T27" fmla="*/ 75 h 121"/>
                <a:gd name="T28" fmla="*/ 187 w 193"/>
                <a:gd name="T29" fmla="*/ 89 h 121"/>
                <a:gd name="T30" fmla="*/ 188 w 193"/>
                <a:gd name="T31" fmla="*/ 102 h 121"/>
                <a:gd name="T32" fmla="*/ 191 w 193"/>
                <a:gd name="T33" fmla="*/ 109 h 121"/>
                <a:gd name="T34" fmla="*/ 188 w 193"/>
                <a:gd name="T35" fmla="*/ 114 h 121"/>
                <a:gd name="T36" fmla="*/ 177 w 193"/>
                <a:gd name="T37" fmla="*/ 118 h 121"/>
                <a:gd name="T38" fmla="*/ 159 w 193"/>
                <a:gd name="T39" fmla="*/ 121 h 121"/>
                <a:gd name="T40" fmla="*/ 116 w 193"/>
                <a:gd name="T41" fmla="*/ 119 h 121"/>
                <a:gd name="T42" fmla="*/ 72 w 193"/>
                <a:gd name="T43" fmla="*/ 116 h 121"/>
                <a:gd name="T44" fmla="*/ 63 w 193"/>
                <a:gd name="T45" fmla="*/ 110 h 121"/>
                <a:gd name="T46" fmla="*/ 56 w 193"/>
                <a:gd name="T47" fmla="*/ 100 h 121"/>
                <a:gd name="T48" fmla="*/ 54 w 193"/>
                <a:gd name="T49" fmla="*/ 87 h 121"/>
                <a:gd name="T50" fmla="*/ 47 w 193"/>
                <a:gd name="T51" fmla="*/ 79 h 121"/>
                <a:gd name="T52" fmla="*/ 31 w 193"/>
                <a:gd name="T53" fmla="*/ 75 h 121"/>
                <a:gd name="T54" fmla="*/ 13 w 193"/>
                <a:gd name="T55" fmla="*/ 69 h 121"/>
                <a:gd name="T56" fmla="*/ 3 w 193"/>
                <a:gd name="T57" fmla="*/ 62 h 121"/>
                <a:gd name="T58" fmla="*/ 0 w 193"/>
                <a:gd name="T59" fmla="*/ 58 h 121"/>
                <a:gd name="T60" fmla="*/ 1 w 193"/>
                <a:gd name="T61" fmla="*/ 51 h 121"/>
                <a:gd name="T62" fmla="*/ 7 w 193"/>
                <a:gd name="T63" fmla="*/ 45 h 121"/>
                <a:gd name="T64" fmla="*/ 20 w 193"/>
                <a:gd name="T6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2" name="Freeform 338">
              <a:extLst>
                <a:ext uri="{FF2B5EF4-FFF2-40B4-BE49-F238E27FC236}">
                  <a16:creationId xmlns:a16="http://schemas.microsoft.com/office/drawing/2014/main" id="{ABE8FBAF-35DB-3C4B-9E14-2B0F49C3302C}"/>
                </a:ext>
              </a:extLst>
            </p:cNvPr>
            <p:cNvSpPr>
              <a:spLocks/>
            </p:cNvSpPr>
            <p:nvPr userDrawn="1">
              <p:custDataLst>
                <p:tags r:id="rId242"/>
              </p:custDataLst>
            </p:nvPr>
          </p:nvSpPr>
          <p:spPr bwMode="auto">
            <a:xfrm>
              <a:off x="10570349" y="3523285"/>
              <a:ext cx="170803" cy="208731"/>
            </a:xfrm>
            <a:custGeom>
              <a:avLst/>
              <a:gdLst>
                <a:gd name="T0" fmla="*/ 37 w 379"/>
                <a:gd name="T1" fmla="*/ 419 h 437"/>
                <a:gd name="T2" fmla="*/ 46 w 379"/>
                <a:gd name="T3" fmla="*/ 407 h 437"/>
                <a:gd name="T4" fmla="*/ 24 w 379"/>
                <a:gd name="T5" fmla="*/ 311 h 437"/>
                <a:gd name="T6" fmla="*/ 2 w 379"/>
                <a:gd name="T7" fmla="*/ 294 h 437"/>
                <a:gd name="T8" fmla="*/ 15 w 379"/>
                <a:gd name="T9" fmla="*/ 270 h 437"/>
                <a:gd name="T10" fmla="*/ 31 w 379"/>
                <a:gd name="T11" fmla="*/ 221 h 437"/>
                <a:gd name="T12" fmla="*/ 39 w 379"/>
                <a:gd name="T13" fmla="*/ 172 h 437"/>
                <a:gd name="T14" fmla="*/ 57 w 379"/>
                <a:gd name="T15" fmla="*/ 159 h 437"/>
                <a:gd name="T16" fmla="*/ 65 w 379"/>
                <a:gd name="T17" fmla="*/ 130 h 437"/>
                <a:gd name="T18" fmla="*/ 76 w 379"/>
                <a:gd name="T19" fmla="*/ 78 h 437"/>
                <a:gd name="T20" fmla="*/ 90 w 379"/>
                <a:gd name="T21" fmla="*/ 51 h 437"/>
                <a:gd name="T22" fmla="*/ 115 w 379"/>
                <a:gd name="T23" fmla="*/ 31 h 437"/>
                <a:gd name="T24" fmla="*/ 153 w 379"/>
                <a:gd name="T25" fmla="*/ 25 h 437"/>
                <a:gd name="T26" fmla="*/ 217 w 379"/>
                <a:gd name="T27" fmla="*/ 38 h 437"/>
                <a:gd name="T28" fmla="*/ 262 w 379"/>
                <a:gd name="T29" fmla="*/ 48 h 437"/>
                <a:gd name="T30" fmla="*/ 303 w 379"/>
                <a:gd name="T31" fmla="*/ 45 h 437"/>
                <a:gd name="T32" fmla="*/ 329 w 379"/>
                <a:gd name="T33" fmla="*/ 31 h 437"/>
                <a:gd name="T34" fmla="*/ 356 w 379"/>
                <a:gd name="T35" fmla="*/ 7 h 437"/>
                <a:gd name="T36" fmla="*/ 374 w 379"/>
                <a:gd name="T37" fmla="*/ 9 h 437"/>
                <a:gd name="T38" fmla="*/ 372 w 379"/>
                <a:gd name="T39" fmla="*/ 35 h 437"/>
                <a:gd name="T40" fmla="*/ 329 w 379"/>
                <a:gd name="T41" fmla="*/ 80 h 437"/>
                <a:gd name="T42" fmla="*/ 292 w 379"/>
                <a:gd name="T43" fmla="*/ 97 h 437"/>
                <a:gd name="T44" fmla="*/ 271 w 379"/>
                <a:gd name="T45" fmla="*/ 94 h 437"/>
                <a:gd name="T46" fmla="*/ 238 w 379"/>
                <a:gd name="T47" fmla="*/ 69 h 437"/>
                <a:gd name="T48" fmla="*/ 212 w 379"/>
                <a:gd name="T49" fmla="*/ 56 h 437"/>
                <a:gd name="T50" fmla="*/ 177 w 379"/>
                <a:gd name="T51" fmla="*/ 56 h 437"/>
                <a:gd name="T52" fmla="*/ 138 w 379"/>
                <a:gd name="T53" fmla="*/ 61 h 437"/>
                <a:gd name="T54" fmla="*/ 114 w 379"/>
                <a:gd name="T55" fmla="*/ 79 h 437"/>
                <a:gd name="T56" fmla="*/ 79 w 379"/>
                <a:gd name="T57" fmla="*/ 161 h 437"/>
                <a:gd name="T58" fmla="*/ 119 w 379"/>
                <a:gd name="T59" fmla="*/ 169 h 437"/>
                <a:gd name="T60" fmla="*/ 133 w 379"/>
                <a:gd name="T61" fmla="*/ 191 h 437"/>
                <a:gd name="T62" fmla="*/ 155 w 379"/>
                <a:gd name="T63" fmla="*/ 168 h 437"/>
                <a:gd name="T64" fmla="*/ 172 w 379"/>
                <a:gd name="T65" fmla="*/ 153 h 437"/>
                <a:gd name="T66" fmla="*/ 221 w 379"/>
                <a:gd name="T67" fmla="*/ 150 h 437"/>
                <a:gd name="T68" fmla="*/ 250 w 379"/>
                <a:gd name="T69" fmla="*/ 147 h 437"/>
                <a:gd name="T70" fmla="*/ 273 w 379"/>
                <a:gd name="T71" fmla="*/ 173 h 437"/>
                <a:gd name="T72" fmla="*/ 279 w 379"/>
                <a:gd name="T73" fmla="*/ 203 h 437"/>
                <a:gd name="T74" fmla="*/ 246 w 379"/>
                <a:gd name="T75" fmla="*/ 192 h 437"/>
                <a:gd name="T76" fmla="*/ 218 w 379"/>
                <a:gd name="T77" fmla="*/ 185 h 437"/>
                <a:gd name="T78" fmla="*/ 192 w 379"/>
                <a:gd name="T79" fmla="*/ 195 h 437"/>
                <a:gd name="T80" fmla="*/ 186 w 379"/>
                <a:gd name="T81" fmla="*/ 209 h 437"/>
                <a:gd name="T82" fmla="*/ 192 w 379"/>
                <a:gd name="T83" fmla="*/ 233 h 437"/>
                <a:gd name="T84" fmla="*/ 220 w 379"/>
                <a:gd name="T85" fmla="*/ 272 h 437"/>
                <a:gd name="T86" fmla="*/ 225 w 379"/>
                <a:gd name="T87" fmla="*/ 296 h 437"/>
                <a:gd name="T88" fmla="*/ 215 w 379"/>
                <a:gd name="T89" fmla="*/ 322 h 437"/>
                <a:gd name="T90" fmla="*/ 205 w 379"/>
                <a:gd name="T91" fmla="*/ 345 h 437"/>
                <a:gd name="T92" fmla="*/ 210 w 379"/>
                <a:gd name="T93" fmla="*/ 356 h 437"/>
                <a:gd name="T94" fmla="*/ 236 w 379"/>
                <a:gd name="T95" fmla="*/ 368 h 437"/>
                <a:gd name="T96" fmla="*/ 252 w 379"/>
                <a:gd name="T97" fmla="*/ 400 h 437"/>
                <a:gd name="T98" fmla="*/ 239 w 379"/>
                <a:gd name="T99" fmla="*/ 429 h 437"/>
                <a:gd name="T100" fmla="*/ 221 w 379"/>
                <a:gd name="T101" fmla="*/ 421 h 437"/>
                <a:gd name="T102" fmla="*/ 202 w 379"/>
                <a:gd name="T103" fmla="*/ 417 h 437"/>
                <a:gd name="T104" fmla="*/ 177 w 379"/>
                <a:gd name="T105" fmla="*/ 400 h 437"/>
                <a:gd name="T106" fmla="*/ 153 w 379"/>
                <a:gd name="T107" fmla="*/ 356 h 437"/>
                <a:gd name="T108" fmla="*/ 137 w 379"/>
                <a:gd name="T109" fmla="*/ 304 h 437"/>
                <a:gd name="T110" fmla="*/ 114 w 379"/>
                <a:gd name="T111" fmla="*/ 263 h 437"/>
                <a:gd name="T112" fmla="*/ 97 w 379"/>
                <a:gd name="T113" fmla="*/ 259 h 437"/>
                <a:gd name="T114" fmla="*/ 105 w 379"/>
                <a:gd name="T115" fmla="*/ 381 h 437"/>
                <a:gd name="T116" fmla="*/ 93 w 379"/>
                <a:gd name="T117" fmla="*/ 404 h 437"/>
                <a:gd name="T118" fmla="*/ 57 w 379"/>
                <a:gd name="T119" fmla="*/ 426 h 437"/>
                <a:gd name="T120" fmla="*/ 59 w 379"/>
                <a:gd name="T121"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3" name="Freeform 339">
              <a:extLst>
                <a:ext uri="{FF2B5EF4-FFF2-40B4-BE49-F238E27FC236}">
                  <a16:creationId xmlns:a16="http://schemas.microsoft.com/office/drawing/2014/main" id="{7CF48F00-FB68-A943-A93F-361A1C82A2E5}"/>
                </a:ext>
              </a:extLst>
            </p:cNvPr>
            <p:cNvSpPr>
              <a:spLocks/>
            </p:cNvSpPr>
            <p:nvPr userDrawn="1">
              <p:custDataLst>
                <p:tags r:id="rId243"/>
              </p:custDataLst>
            </p:nvPr>
          </p:nvSpPr>
          <p:spPr bwMode="auto">
            <a:xfrm>
              <a:off x="10227115" y="3742091"/>
              <a:ext cx="257018" cy="86371"/>
            </a:xfrm>
            <a:custGeom>
              <a:avLst/>
              <a:gdLst>
                <a:gd name="T0" fmla="*/ 11 w 578"/>
                <a:gd name="T1" fmla="*/ 50 h 184"/>
                <a:gd name="T2" fmla="*/ 24 w 578"/>
                <a:gd name="T3" fmla="*/ 32 h 184"/>
                <a:gd name="T4" fmla="*/ 41 w 578"/>
                <a:gd name="T5" fmla="*/ 7 h 184"/>
                <a:gd name="T6" fmla="*/ 54 w 578"/>
                <a:gd name="T7" fmla="*/ 0 h 184"/>
                <a:gd name="T8" fmla="*/ 79 w 578"/>
                <a:gd name="T9" fmla="*/ 2 h 184"/>
                <a:gd name="T10" fmla="*/ 95 w 578"/>
                <a:gd name="T11" fmla="*/ 2 h 184"/>
                <a:gd name="T12" fmla="*/ 101 w 578"/>
                <a:gd name="T13" fmla="*/ 5 h 184"/>
                <a:gd name="T14" fmla="*/ 115 w 578"/>
                <a:gd name="T15" fmla="*/ 15 h 184"/>
                <a:gd name="T16" fmla="*/ 147 w 578"/>
                <a:gd name="T17" fmla="*/ 27 h 184"/>
                <a:gd name="T18" fmla="*/ 168 w 578"/>
                <a:gd name="T19" fmla="*/ 37 h 184"/>
                <a:gd name="T20" fmla="*/ 178 w 578"/>
                <a:gd name="T21" fmla="*/ 53 h 184"/>
                <a:gd name="T22" fmla="*/ 192 w 578"/>
                <a:gd name="T23" fmla="*/ 61 h 184"/>
                <a:gd name="T24" fmla="*/ 231 w 578"/>
                <a:gd name="T25" fmla="*/ 60 h 184"/>
                <a:gd name="T26" fmla="*/ 277 w 578"/>
                <a:gd name="T27" fmla="*/ 51 h 184"/>
                <a:gd name="T28" fmla="*/ 299 w 578"/>
                <a:gd name="T29" fmla="*/ 39 h 184"/>
                <a:gd name="T30" fmla="*/ 314 w 578"/>
                <a:gd name="T31" fmla="*/ 34 h 184"/>
                <a:gd name="T32" fmla="*/ 327 w 578"/>
                <a:gd name="T33" fmla="*/ 35 h 184"/>
                <a:gd name="T34" fmla="*/ 339 w 578"/>
                <a:gd name="T35" fmla="*/ 31 h 184"/>
                <a:gd name="T36" fmla="*/ 366 w 578"/>
                <a:gd name="T37" fmla="*/ 34 h 184"/>
                <a:gd name="T38" fmla="*/ 399 w 578"/>
                <a:gd name="T39" fmla="*/ 59 h 184"/>
                <a:gd name="T40" fmla="*/ 428 w 578"/>
                <a:gd name="T41" fmla="*/ 89 h 184"/>
                <a:gd name="T42" fmla="*/ 456 w 578"/>
                <a:gd name="T43" fmla="*/ 105 h 184"/>
                <a:gd name="T44" fmla="*/ 479 w 578"/>
                <a:gd name="T45" fmla="*/ 107 h 184"/>
                <a:gd name="T46" fmla="*/ 493 w 578"/>
                <a:gd name="T47" fmla="*/ 108 h 184"/>
                <a:gd name="T48" fmla="*/ 505 w 578"/>
                <a:gd name="T49" fmla="*/ 125 h 184"/>
                <a:gd name="T50" fmla="*/ 522 w 578"/>
                <a:gd name="T51" fmla="*/ 140 h 184"/>
                <a:gd name="T52" fmla="*/ 534 w 578"/>
                <a:gd name="T53" fmla="*/ 139 h 184"/>
                <a:gd name="T54" fmla="*/ 546 w 578"/>
                <a:gd name="T55" fmla="*/ 128 h 184"/>
                <a:gd name="T56" fmla="*/ 558 w 578"/>
                <a:gd name="T57" fmla="*/ 134 h 184"/>
                <a:gd name="T58" fmla="*/ 571 w 578"/>
                <a:gd name="T59" fmla="*/ 145 h 184"/>
                <a:gd name="T60" fmla="*/ 578 w 578"/>
                <a:gd name="T61" fmla="*/ 160 h 184"/>
                <a:gd name="T62" fmla="*/ 575 w 578"/>
                <a:gd name="T63" fmla="*/ 173 h 184"/>
                <a:gd name="T64" fmla="*/ 567 w 578"/>
                <a:gd name="T65" fmla="*/ 182 h 184"/>
                <a:gd name="T66" fmla="*/ 551 w 578"/>
                <a:gd name="T67" fmla="*/ 178 h 184"/>
                <a:gd name="T68" fmla="*/ 526 w 578"/>
                <a:gd name="T69" fmla="*/ 170 h 184"/>
                <a:gd name="T70" fmla="*/ 491 w 578"/>
                <a:gd name="T71" fmla="*/ 172 h 184"/>
                <a:gd name="T72" fmla="*/ 462 w 578"/>
                <a:gd name="T73" fmla="*/ 170 h 184"/>
                <a:gd name="T74" fmla="*/ 451 w 578"/>
                <a:gd name="T75" fmla="*/ 160 h 184"/>
                <a:gd name="T76" fmla="*/ 438 w 578"/>
                <a:gd name="T77" fmla="*/ 154 h 184"/>
                <a:gd name="T78" fmla="*/ 426 w 578"/>
                <a:gd name="T79" fmla="*/ 160 h 184"/>
                <a:gd name="T80" fmla="*/ 416 w 578"/>
                <a:gd name="T81" fmla="*/ 170 h 184"/>
                <a:gd name="T82" fmla="*/ 398 w 578"/>
                <a:gd name="T83" fmla="*/ 171 h 184"/>
                <a:gd name="T84" fmla="*/ 328 w 578"/>
                <a:gd name="T85" fmla="*/ 153 h 184"/>
                <a:gd name="T86" fmla="*/ 277 w 578"/>
                <a:gd name="T87" fmla="*/ 132 h 184"/>
                <a:gd name="T88" fmla="*/ 266 w 578"/>
                <a:gd name="T89" fmla="*/ 123 h 184"/>
                <a:gd name="T90" fmla="*/ 230 w 578"/>
                <a:gd name="T91" fmla="*/ 119 h 184"/>
                <a:gd name="T92" fmla="*/ 201 w 578"/>
                <a:gd name="T93" fmla="*/ 113 h 184"/>
                <a:gd name="T94" fmla="*/ 168 w 578"/>
                <a:gd name="T95" fmla="*/ 111 h 184"/>
                <a:gd name="T96" fmla="*/ 146 w 578"/>
                <a:gd name="T97" fmla="*/ 111 h 184"/>
                <a:gd name="T98" fmla="*/ 124 w 578"/>
                <a:gd name="T99" fmla="*/ 105 h 184"/>
                <a:gd name="T100" fmla="*/ 120 w 578"/>
                <a:gd name="T101" fmla="*/ 99 h 184"/>
                <a:gd name="T102" fmla="*/ 69 w 578"/>
                <a:gd name="T103" fmla="*/ 97 h 184"/>
                <a:gd name="T104" fmla="*/ 46 w 578"/>
                <a:gd name="T105" fmla="*/ 88 h 184"/>
                <a:gd name="T106" fmla="*/ 0 w 578"/>
                <a:gd name="T107" fmla="*/ 5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4" name="Freeform 340">
              <a:extLst>
                <a:ext uri="{FF2B5EF4-FFF2-40B4-BE49-F238E27FC236}">
                  <a16:creationId xmlns:a16="http://schemas.microsoft.com/office/drawing/2014/main" id="{E85D623C-02CC-4E46-9989-F9EE59B53C9A}"/>
                </a:ext>
              </a:extLst>
            </p:cNvPr>
            <p:cNvSpPr>
              <a:spLocks/>
            </p:cNvSpPr>
            <p:nvPr userDrawn="1">
              <p:custDataLst>
                <p:tags r:id="rId244"/>
              </p:custDataLst>
            </p:nvPr>
          </p:nvSpPr>
          <p:spPr bwMode="auto">
            <a:xfrm>
              <a:off x="10924968" y="3612535"/>
              <a:ext cx="219603" cy="228884"/>
            </a:xfrm>
            <a:custGeom>
              <a:avLst/>
              <a:gdLst>
                <a:gd name="T0" fmla="*/ 482 w 491"/>
                <a:gd name="T1" fmla="*/ 479 h 481"/>
                <a:gd name="T2" fmla="*/ 457 w 491"/>
                <a:gd name="T3" fmla="*/ 465 h 481"/>
                <a:gd name="T4" fmla="*/ 422 w 491"/>
                <a:gd name="T5" fmla="*/ 434 h 481"/>
                <a:gd name="T6" fmla="*/ 412 w 491"/>
                <a:gd name="T7" fmla="*/ 417 h 481"/>
                <a:gd name="T8" fmla="*/ 376 w 491"/>
                <a:gd name="T9" fmla="*/ 410 h 481"/>
                <a:gd name="T10" fmla="*/ 360 w 491"/>
                <a:gd name="T11" fmla="*/ 406 h 481"/>
                <a:gd name="T12" fmla="*/ 350 w 491"/>
                <a:gd name="T13" fmla="*/ 396 h 481"/>
                <a:gd name="T14" fmla="*/ 346 w 491"/>
                <a:gd name="T15" fmla="*/ 374 h 481"/>
                <a:gd name="T16" fmla="*/ 342 w 491"/>
                <a:gd name="T17" fmla="*/ 332 h 481"/>
                <a:gd name="T18" fmla="*/ 327 w 491"/>
                <a:gd name="T19" fmla="*/ 303 h 481"/>
                <a:gd name="T20" fmla="*/ 319 w 491"/>
                <a:gd name="T21" fmla="*/ 277 h 481"/>
                <a:gd name="T22" fmla="*/ 314 w 491"/>
                <a:gd name="T23" fmla="*/ 244 h 481"/>
                <a:gd name="T24" fmla="*/ 292 w 491"/>
                <a:gd name="T25" fmla="*/ 223 h 481"/>
                <a:gd name="T26" fmla="*/ 260 w 491"/>
                <a:gd name="T27" fmla="*/ 205 h 481"/>
                <a:gd name="T28" fmla="*/ 221 w 491"/>
                <a:gd name="T29" fmla="*/ 190 h 481"/>
                <a:gd name="T30" fmla="*/ 178 w 491"/>
                <a:gd name="T31" fmla="*/ 181 h 481"/>
                <a:gd name="T32" fmla="*/ 133 w 491"/>
                <a:gd name="T33" fmla="*/ 178 h 481"/>
                <a:gd name="T34" fmla="*/ 133 w 491"/>
                <a:gd name="T35" fmla="*/ 156 h 481"/>
                <a:gd name="T36" fmla="*/ 110 w 491"/>
                <a:gd name="T37" fmla="*/ 145 h 481"/>
                <a:gd name="T38" fmla="*/ 85 w 491"/>
                <a:gd name="T39" fmla="*/ 130 h 481"/>
                <a:gd name="T40" fmla="*/ 66 w 491"/>
                <a:gd name="T41" fmla="*/ 111 h 481"/>
                <a:gd name="T42" fmla="*/ 73 w 491"/>
                <a:gd name="T43" fmla="*/ 133 h 481"/>
                <a:gd name="T44" fmla="*/ 54 w 491"/>
                <a:gd name="T45" fmla="*/ 147 h 481"/>
                <a:gd name="T46" fmla="*/ 40 w 491"/>
                <a:gd name="T47" fmla="*/ 178 h 481"/>
                <a:gd name="T48" fmla="*/ 24 w 491"/>
                <a:gd name="T49" fmla="*/ 220 h 481"/>
                <a:gd name="T50" fmla="*/ 13 w 491"/>
                <a:gd name="T51" fmla="*/ 265 h 481"/>
                <a:gd name="T52" fmla="*/ 14 w 491"/>
                <a:gd name="T53" fmla="*/ 237 h 481"/>
                <a:gd name="T54" fmla="*/ 23 w 491"/>
                <a:gd name="T55" fmla="*/ 209 h 481"/>
                <a:gd name="T56" fmla="*/ 32 w 491"/>
                <a:gd name="T57" fmla="*/ 181 h 481"/>
                <a:gd name="T58" fmla="*/ 30 w 491"/>
                <a:gd name="T59" fmla="*/ 143 h 481"/>
                <a:gd name="T60" fmla="*/ 17 w 491"/>
                <a:gd name="T61" fmla="*/ 111 h 481"/>
                <a:gd name="T62" fmla="*/ 0 w 491"/>
                <a:gd name="T63" fmla="*/ 73 h 481"/>
                <a:gd name="T64" fmla="*/ 34 w 491"/>
                <a:gd name="T65" fmla="*/ 59 h 481"/>
                <a:gd name="T66" fmla="*/ 59 w 491"/>
                <a:gd name="T67" fmla="*/ 55 h 481"/>
                <a:gd name="T68" fmla="*/ 84 w 491"/>
                <a:gd name="T69" fmla="*/ 58 h 481"/>
                <a:gd name="T70" fmla="*/ 102 w 491"/>
                <a:gd name="T71" fmla="*/ 66 h 481"/>
                <a:gd name="T72" fmla="*/ 121 w 491"/>
                <a:gd name="T73" fmla="*/ 82 h 481"/>
                <a:gd name="T74" fmla="*/ 140 w 491"/>
                <a:gd name="T75" fmla="*/ 111 h 481"/>
                <a:gd name="T76" fmla="*/ 183 w 491"/>
                <a:gd name="T77" fmla="*/ 103 h 481"/>
                <a:gd name="T78" fmla="*/ 196 w 491"/>
                <a:gd name="T79" fmla="*/ 96 h 481"/>
                <a:gd name="T80" fmla="*/ 200 w 491"/>
                <a:gd name="T81" fmla="*/ 90 h 481"/>
                <a:gd name="T82" fmla="*/ 207 w 491"/>
                <a:gd name="T83" fmla="*/ 73 h 481"/>
                <a:gd name="T84" fmla="*/ 232 w 491"/>
                <a:gd name="T85" fmla="*/ 54 h 481"/>
                <a:gd name="T86" fmla="*/ 254 w 491"/>
                <a:gd name="T87" fmla="*/ 49 h 481"/>
                <a:gd name="T88" fmla="*/ 263 w 491"/>
                <a:gd name="T89" fmla="*/ 30 h 481"/>
                <a:gd name="T90" fmla="*/ 280 w 491"/>
                <a:gd name="T91" fmla="*/ 9 h 481"/>
                <a:gd name="T92" fmla="*/ 300 w 491"/>
                <a:gd name="T93" fmla="*/ 1 h 481"/>
                <a:gd name="T94" fmla="*/ 323 w 491"/>
                <a:gd name="T95" fmla="*/ 0 h 481"/>
                <a:gd name="T96" fmla="*/ 351 w 491"/>
                <a:gd name="T97" fmla="*/ 8 h 481"/>
                <a:gd name="T98" fmla="*/ 399 w 491"/>
                <a:gd name="T99" fmla="*/ 38 h 481"/>
                <a:gd name="T100" fmla="*/ 428 w 491"/>
                <a:gd name="T101" fmla="*/ 53 h 481"/>
                <a:gd name="T102" fmla="*/ 459 w 491"/>
                <a:gd name="T103" fmla="*/ 60 h 481"/>
                <a:gd name="T104" fmla="*/ 491 w 491"/>
                <a:gd name="T105" fmla="*/ 67 h 481"/>
                <a:gd name="T106" fmla="*/ 491 w 491"/>
                <a:gd name="T107" fmla="*/ 3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5" name="Freeform 341">
              <a:extLst>
                <a:ext uri="{FF2B5EF4-FFF2-40B4-BE49-F238E27FC236}">
                  <a16:creationId xmlns:a16="http://schemas.microsoft.com/office/drawing/2014/main" id="{0DDCFE07-56A3-854F-9748-9E88B5E8AA92}"/>
                </a:ext>
              </a:extLst>
            </p:cNvPr>
            <p:cNvSpPr>
              <a:spLocks/>
            </p:cNvSpPr>
            <p:nvPr userDrawn="1">
              <p:custDataLst>
                <p:tags r:id="rId245"/>
              </p:custDataLst>
            </p:nvPr>
          </p:nvSpPr>
          <p:spPr bwMode="auto">
            <a:xfrm>
              <a:off x="9420273" y="2553051"/>
              <a:ext cx="55308" cy="54702"/>
            </a:xfrm>
            <a:custGeom>
              <a:avLst/>
              <a:gdLst>
                <a:gd name="T0" fmla="*/ 0 w 133"/>
                <a:gd name="T1" fmla="*/ 19 h 117"/>
                <a:gd name="T2" fmla="*/ 72 w 133"/>
                <a:gd name="T3" fmla="*/ 0 h 117"/>
                <a:gd name="T4" fmla="*/ 81 w 133"/>
                <a:gd name="T5" fmla="*/ 6 h 117"/>
                <a:gd name="T6" fmla="*/ 91 w 133"/>
                <a:gd name="T7" fmla="*/ 14 h 117"/>
                <a:gd name="T8" fmla="*/ 101 w 133"/>
                <a:gd name="T9" fmla="*/ 25 h 117"/>
                <a:gd name="T10" fmla="*/ 109 w 133"/>
                <a:gd name="T11" fmla="*/ 37 h 117"/>
                <a:gd name="T12" fmla="*/ 118 w 133"/>
                <a:gd name="T13" fmla="*/ 49 h 117"/>
                <a:gd name="T14" fmla="*/ 126 w 133"/>
                <a:gd name="T15" fmla="*/ 62 h 117"/>
                <a:gd name="T16" fmla="*/ 128 w 133"/>
                <a:gd name="T17" fmla="*/ 68 h 117"/>
                <a:gd name="T18" fmla="*/ 130 w 133"/>
                <a:gd name="T19" fmla="*/ 74 h 117"/>
                <a:gd name="T20" fmla="*/ 131 w 133"/>
                <a:gd name="T21" fmla="*/ 80 h 117"/>
                <a:gd name="T22" fmla="*/ 133 w 133"/>
                <a:gd name="T23" fmla="*/ 86 h 117"/>
                <a:gd name="T24" fmla="*/ 131 w 133"/>
                <a:gd name="T25" fmla="*/ 92 h 117"/>
                <a:gd name="T26" fmla="*/ 128 w 133"/>
                <a:gd name="T27" fmla="*/ 97 h 117"/>
                <a:gd name="T28" fmla="*/ 124 w 133"/>
                <a:gd name="T29" fmla="*/ 102 h 117"/>
                <a:gd name="T30" fmla="*/ 118 w 133"/>
                <a:gd name="T31" fmla="*/ 107 h 117"/>
                <a:gd name="T32" fmla="*/ 113 w 133"/>
                <a:gd name="T33" fmla="*/ 111 h 117"/>
                <a:gd name="T34" fmla="*/ 107 w 133"/>
                <a:gd name="T35" fmla="*/ 114 h 117"/>
                <a:gd name="T36" fmla="*/ 103 w 133"/>
                <a:gd name="T37" fmla="*/ 117 h 117"/>
                <a:gd name="T38" fmla="*/ 100 w 133"/>
                <a:gd name="T39" fmla="*/ 117 h 117"/>
                <a:gd name="T40" fmla="*/ 72 w 133"/>
                <a:gd name="T41" fmla="*/ 95 h 117"/>
                <a:gd name="T42" fmla="*/ 45 w 133"/>
                <a:gd name="T43" fmla="*/ 70 h 117"/>
                <a:gd name="T44" fmla="*/ 32 w 133"/>
                <a:gd name="T45" fmla="*/ 58 h 117"/>
                <a:gd name="T46" fmla="*/ 18 w 133"/>
                <a:gd name="T47" fmla="*/ 46 h 117"/>
                <a:gd name="T48" fmla="*/ 8 w 133"/>
                <a:gd name="T49" fmla="*/ 33 h 117"/>
                <a:gd name="T50" fmla="*/ 0 w 133"/>
                <a:gd name="T51" fmla="*/ 1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6" name="Freeform 342">
              <a:extLst>
                <a:ext uri="{FF2B5EF4-FFF2-40B4-BE49-F238E27FC236}">
                  <a16:creationId xmlns:a16="http://schemas.microsoft.com/office/drawing/2014/main" id="{63B41DFF-D7BA-3348-9390-DAA5835C9A96}"/>
                </a:ext>
              </a:extLst>
            </p:cNvPr>
            <p:cNvSpPr>
              <a:spLocks/>
            </p:cNvSpPr>
            <p:nvPr userDrawn="1">
              <p:custDataLst>
                <p:tags r:id="rId246"/>
              </p:custDataLst>
            </p:nvPr>
          </p:nvSpPr>
          <p:spPr bwMode="auto">
            <a:xfrm>
              <a:off x="7839122" y="2013232"/>
              <a:ext cx="226112" cy="161226"/>
            </a:xfrm>
            <a:custGeom>
              <a:avLst/>
              <a:gdLst>
                <a:gd name="T0" fmla="*/ 272 w 505"/>
                <a:gd name="T1" fmla="*/ 36 h 339"/>
                <a:gd name="T2" fmla="*/ 484 w 505"/>
                <a:gd name="T3" fmla="*/ 86 h 339"/>
                <a:gd name="T4" fmla="*/ 478 w 505"/>
                <a:gd name="T5" fmla="*/ 109 h 339"/>
                <a:gd name="T6" fmla="*/ 471 w 505"/>
                <a:gd name="T7" fmla="*/ 129 h 339"/>
                <a:gd name="T8" fmla="*/ 461 w 505"/>
                <a:gd name="T9" fmla="*/ 145 h 339"/>
                <a:gd name="T10" fmla="*/ 451 w 505"/>
                <a:gd name="T11" fmla="*/ 153 h 339"/>
                <a:gd name="T12" fmla="*/ 461 w 505"/>
                <a:gd name="T13" fmla="*/ 184 h 339"/>
                <a:gd name="T14" fmla="*/ 477 w 505"/>
                <a:gd name="T15" fmla="*/ 215 h 339"/>
                <a:gd name="T16" fmla="*/ 505 w 505"/>
                <a:gd name="T17" fmla="*/ 258 h 339"/>
                <a:gd name="T18" fmla="*/ 493 w 505"/>
                <a:gd name="T19" fmla="*/ 271 h 339"/>
                <a:gd name="T20" fmla="*/ 479 w 505"/>
                <a:gd name="T21" fmla="*/ 292 h 339"/>
                <a:gd name="T22" fmla="*/ 468 w 505"/>
                <a:gd name="T23" fmla="*/ 314 h 339"/>
                <a:gd name="T24" fmla="*/ 464 w 505"/>
                <a:gd name="T25" fmla="*/ 339 h 339"/>
                <a:gd name="T26" fmla="*/ 443 w 505"/>
                <a:gd name="T27" fmla="*/ 338 h 339"/>
                <a:gd name="T28" fmla="*/ 414 w 505"/>
                <a:gd name="T29" fmla="*/ 335 h 339"/>
                <a:gd name="T30" fmla="*/ 385 w 505"/>
                <a:gd name="T31" fmla="*/ 331 h 339"/>
                <a:gd name="T32" fmla="*/ 358 w 505"/>
                <a:gd name="T33" fmla="*/ 326 h 339"/>
                <a:gd name="T34" fmla="*/ 304 w 505"/>
                <a:gd name="T35" fmla="*/ 325 h 339"/>
                <a:gd name="T36" fmla="*/ 264 w 505"/>
                <a:gd name="T37" fmla="*/ 321 h 339"/>
                <a:gd name="T38" fmla="*/ 248 w 505"/>
                <a:gd name="T39" fmla="*/ 317 h 339"/>
                <a:gd name="T40" fmla="*/ 232 w 505"/>
                <a:gd name="T41" fmla="*/ 310 h 339"/>
                <a:gd name="T42" fmla="*/ 213 w 505"/>
                <a:gd name="T43" fmla="*/ 300 h 339"/>
                <a:gd name="T44" fmla="*/ 180 w 505"/>
                <a:gd name="T45" fmla="*/ 289 h 339"/>
                <a:gd name="T46" fmla="*/ 146 w 505"/>
                <a:gd name="T47" fmla="*/ 273 h 339"/>
                <a:gd name="T48" fmla="*/ 98 w 505"/>
                <a:gd name="T49" fmla="*/ 249 h 339"/>
                <a:gd name="T50" fmla="*/ 62 w 505"/>
                <a:gd name="T51" fmla="*/ 206 h 339"/>
                <a:gd name="T52" fmla="*/ 52 w 505"/>
                <a:gd name="T53" fmla="*/ 169 h 339"/>
                <a:gd name="T54" fmla="*/ 36 w 505"/>
                <a:gd name="T55" fmla="*/ 124 h 339"/>
                <a:gd name="T56" fmla="*/ 15 w 505"/>
                <a:gd name="T57" fmla="*/ 83 h 339"/>
                <a:gd name="T58" fmla="*/ 2 w 505"/>
                <a:gd name="T59" fmla="*/ 64 h 339"/>
                <a:gd name="T60" fmla="*/ 5 w 505"/>
                <a:gd name="T61" fmla="*/ 61 h 339"/>
                <a:gd name="T62" fmla="*/ 11 w 505"/>
                <a:gd name="T63" fmla="*/ 56 h 339"/>
                <a:gd name="T64" fmla="*/ 11 w 505"/>
                <a:gd name="T65" fmla="*/ 48 h 339"/>
                <a:gd name="T66" fmla="*/ 11 w 505"/>
                <a:gd name="T67" fmla="*/ 43 h 339"/>
                <a:gd name="T68" fmla="*/ 34 w 505"/>
                <a:gd name="T69" fmla="*/ 34 h 339"/>
                <a:gd name="T70" fmla="*/ 73 w 505"/>
                <a:gd name="T71" fmla="*/ 22 h 339"/>
                <a:gd name="T72" fmla="*/ 128 w 505"/>
                <a:gd name="T73" fmla="*/ 8 h 339"/>
                <a:gd name="T74" fmla="*/ 173 w 505"/>
                <a:gd name="T75" fmla="*/ 11 h 339"/>
                <a:gd name="T76" fmla="*/ 188 w 505"/>
                <a:gd name="T77" fmla="*/ 28 h 339"/>
                <a:gd name="T78" fmla="*/ 201 w 505"/>
                <a:gd name="T79" fmla="*/ 35 h 339"/>
                <a:gd name="T80" fmla="*/ 219 w 505"/>
                <a:gd name="T81" fmla="*/ 36 h 339"/>
                <a:gd name="T82" fmla="*/ 239 w 505"/>
                <a:gd name="T83" fmla="*/ 36 h 339"/>
                <a:gd name="T84" fmla="*/ 259 w 505"/>
                <a:gd name="T85" fmla="*/ 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7" name="Freeform 343">
              <a:extLst>
                <a:ext uri="{FF2B5EF4-FFF2-40B4-BE49-F238E27FC236}">
                  <a16:creationId xmlns:a16="http://schemas.microsoft.com/office/drawing/2014/main" id="{4080F264-DBC4-4642-BDEE-F079F12277B6}"/>
                </a:ext>
              </a:extLst>
            </p:cNvPr>
            <p:cNvSpPr>
              <a:spLocks/>
            </p:cNvSpPr>
            <p:nvPr userDrawn="1">
              <p:custDataLst>
                <p:tags r:id="rId247"/>
              </p:custDataLst>
            </p:nvPr>
          </p:nvSpPr>
          <p:spPr bwMode="auto">
            <a:xfrm>
              <a:off x="7904189" y="2198929"/>
              <a:ext cx="149657" cy="64779"/>
            </a:xfrm>
            <a:custGeom>
              <a:avLst/>
              <a:gdLst>
                <a:gd name="T0" fmla="*/ 312 w 338"/>
                <a:gd name="T1" fmla="*/ 0 h 141"/>
                <a:gd name="T2" fmla="*/ 186 w 338"/>
                <a:gd name="T3" fmla="*/ 0 h 141"/>
                <a:gd name="T4" fmla="*/ 168 w 338"/>
                <a:gd name="T5" fmla="*/ 8 h 141"/>
                <a:gd name="T6" fmla="*/ 144 w 338"/>
                <a:gd name="T7" fmla="*/ 21 h 141"/>
                <a:gd name="T8" fmla="*/ 132 w 338"/>
                <a:gd name="T9" fmla="*/ 27 h 141"/>
                <a:gd name="T10" fmla="*/ 119 w 338"/>
                <a:gd name="T11" fmla="*/ 32 h 141"/>
                <a:gd name="T12" fmla="*/ 112 w 338"/>
                <a:gd name="T13" fmla="*/ 34 h 141"/>
                <a:gd name="T14" fmla="*/ 105 w 338"/>
                <a:gd name="T15" fmla="*/ 35 h 141"/>
                <a:gd name="T16" fmla="*/ 99 w 338"/>
                <a:gd name="T17" fmla="*/ 36 h 141"/>
                <a:gd name="T18" fmla="*/ 93 w 338"/>
                <a:gd name="T19" fmla="*/ 37 h 141"/>
                <a:gd name="T20" fmla="*/ 88 w 338"/>
                <a:gd name="T21" fmla="*/ 36 h 141"/>
                <a:gd name="T22" fmla="*/ 84 w 338"/>
                <a:gd name="T23" fmla="*/ 35 h 141"/>
                <a:gd name="T24" fmla="*/ 78 w 338"/>
                <a:gd name="T25" fmla="*/ 32 h 141"/>
                <a:gd name="T26" fmla="*/ 74 w 338"/>
                <a:gd name="T27" fmla="*/ 30 h 141"/>
                <a:gd name="T28" fmla="*/ 66 w 338"/>
                <a:gd name="T29" fmla="*/ 24 h 141"/>
                <a:gd name="T30" fmla="*/ 59 w 338"/>
                <a:gd name="T31" fmla="*/ 18 h 141"/>
                <a:gd name="T32" fmla="*/ 49 w 338"/>
                <a:gd name="T33" fmla="*/ 34 h 141"/>
                <a:gd name="T34" fmla="*/ 37 w 338"/>
                <a:gd name="T35" fmla="*/ 51 h 141"/>
                <a:gd name="T36" fmla="*/ 30 w 338"/>
                <a:gd name="T37" fmla="*/ 60 h 141"/>
                <a:gd name="T38" fmla="*/ 21 w 338"/>
                <a:gd name="T39" fmla="*/ 68 h 141"/>
                <a:gd name="T40" fmla="*/ 11 w 338"/>
                <a:gd name="T41" fmla="*/ 75 h 141"/>
                <a:gd name="T42" fmla="*/ 0 w 338"/>
                <a:gd name="T43" fmla="*/ 80 h 141"/>
                <a:gd name="T44" fmla="*/ 12 w 338"/>
                <a:gd name="T45" fmla="*/ 90 h 141"/>
                <a:gd name="T46" fmla="*/ 23 w 338"/>
                <a:gd name="T47" fmla="*/ 100 h 141"/>
                <a:gd name="T48" fmla="*/ 33 w 338"/>
                <a:gd name="T49" fmla="*/ 108 h 141"/>
                <a:gd name="T50" fmla="*/ 44 w 338"/>
                <a:gd name="T51" fmla="*/ 116 h 141"/>
                <a:gd name="T52" fmla="*/ 55 w 338"/>
                <a:gd name="T53" fmla="*/ 122 h 141"/>
                <a:gd name="T54" fmla="*/ 66 w 338"/>
                <a:gd name="T55" fmla="*/ 129 h 141"/>
                <a:gd name="T56" fmla="*/ 79 w 338"/>
                <a:gd name="T57" fmla="*/ 135 h 141"/>
                <a:gd name="T58" fmla="*/ 93 w 338"/>
                <a:gd name="T59" fmla="*/ 141 h 141"/>
                <a:gd name="T60" fmla="*/ 259 w 338"/>
                <a:gd name="T61" fmla="*/ 141 h 141"/>
                <a:gd name="T62" fmla="*/ 269 w 338"/>
                <a:gd name="T63" fmla="*/ 124 h 141"/>
                <a:gd name="T64" fmla="*/ 281 w 338"/>
                <a:gd name="T65" fmla="*/ 107 h 141"/>
                <a:gd name="T66" fmla="*/ 292 w 338"/>
                <a:gd name="T67" fmla="*/ 92 h 141"/>
                <a:gd name="T68" fmla="*/ 304 w 338"/>
                <a:gd name="T69" fmla="*/ 78 h 141"/>
                <a:gd name="T70" fmla="*/ 315 w 338"/>
                <a:gd name="T71" fmla="*/ 64 h 141"/>
                <a:gd name="T72" fmla="*/ 324 w 338"/>
                <a:gd name="T73" fmla="*/ 48 h 141"/>
                <a:gd name="T74" fmla="*/ 333 w 338"/>
                <a:gd name="T75" fmla="*/ 34 h 141"/>
                <a:gd name="T76" fmla="*/ 338 w 338"/>
                <a:gd name="T77" fmla="*/ 18 h 141"/>
                <a:gd name="T78" fmla="*/ 312 w 338"/>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8" name="Freeform 344">
              <a:extLst>
                <a:ext uri="{FF2B5EF4-FFF2-40B4-BE49-F238E27FC236}">
                  <a16:creationId xmlns:a16="http://schemas.microsoft.com/office/drawing/2014/main" id="{97BCE7E1-EEF8-1A4A-B82C-6E8F20DBCA8B}"/>
                </a:ext>
              </a:extLst>
            </p:cNvPr>
            <p:cNvSpPr>
              <a:spLocks/>
            </p:cNvSpPr>
            <p:nvPr userDrawn="1">
              <p:custDataLst>
                <p:tags r:id="rId248"/>
              </p:custDataLst>
            </p:nvPr>
          </p:nvSpPr>
          <p:spPr bwMode="auto">
            <a:xfrm>
              <a:off x="8006673" y="1886555"/>
              <a:ext cx="113869" cy="59020"/>
            </a:xfrm>
            <a:custGeom>
              <a:avLst/>
              <a:gdLst>
                <a:gd name="T0" fmla="*/ 259 w 259"/>
                <a:gd name="T1" fmla="*/ 129 h 129"/>
                <a:gd name="T2" fmla="*/ 255 w 259"/>
                <a:gd name="T3" fmla="*/ 102 h 129"/>
                <a:gd name="T4" fmla="*/ 252 w 259"/>
                <a:gd name="T5" fmla="*/ 80 h 129"/>
                <a:gd name="T6" fmla="*/ 252 w 259"/>
                <a:gd name="T7" fmla="*/ 63 h 129"/>
                <a:gd name="T8" fmla="*/ 253 w 259"/>
                <a:gd name="T9" fmla="*/ 50 h 129"/>
                <a:gd name="T10" fmla="*/ 257 w 259"/>
                <a:gd name="T11" fmla="*/ 29 h 129"/>
                <a:gd name="T12" fmla="*/ 259 w 259"/>
                <a:gd name="T13" fmla="*/ 12 h 129"/>
                <a:gd name="T14" fmla="*/ 258 w 259"/>
                <a:gd name="T15" fmla="*/ 14 h 129"/>
                <a:gd name="T16" fmla="*/ 256 w 259"/>
                <a:gd name="T17" fmla="*/ 16 h 129"/>
                <a:gd name="T18" fmla="*/ 253 w 259"/>
                <a:gd name="T19" fmla="*/ 17 h 129"/>
                <a:gd name="T20" fmla="*/ 249 w 259"/>
                <a:gd name="T21" fmla="*/ 18 h 129"/>
                <a:gd name="T22" fmla="*/ 239 w 259"/>
                <a:gd name="T23" fmla="*/ 19 h 129"/>
                <a:gd name="T24" fmla="*/ 228 w 259"/>
                <a:gd name="T25" fmla="*/ 19 h 129"/>
                <a:gd name="T26" fmla="*/ 205 w 259"/>
                <a:gd name="T27" fmla="*/ 19 h 129"/>
                <a:gd name="T28" fmla="*/ 192 w 259"/>
                <a:gd name="T29" fmla="*/ 18 h 129"/>
                <a:gd name="T30" fmla="*/ 181 w 259"/>
                <a:gd name="T31" fmla="*/ 17 h 129"/>
                <a:gd name="T32" fmla="*/ 172 w 259"/>
                <a:gd name="T33" fmla="*/ 15 h 129"/>
                <a:gd name="T34" fmla="*/ 163 w 259"/>
                <a:gd name="T35" fmla="*/ 12 h 129"/>
                <a:gd name="T36" fmla="*/ 156 w 259"/>
                <a:gd name="T37" fmla="*/ 9 h 129"/>
                <a:gd name="T38" fmla="*/ 146 w 259"/>
                <a:gd name="T39" fmla="*/ 6 h 129"/>
                <a:gd name="T40" fmla="*/ 134 w 259"/>
                <a:gd name="T41" fmla="*/ 3 h 129"/>
                <a:gd name="T42" fmla="*/ 118 w 259"/>
                <a:gd name="T43" fmla="*/ 1 h 129"/>
                <a:gd name="T44" fmla="*/ 99 w 259"/>
                <a:gd name="T45" fmla="*/ 0 h 129"/>
                <a:gd name="T46" fmla="*/ 83 w 259"/>
                <a:gd name="T47" fmla="*/ 0 h 129"/>
                <a:gd name="T48" fmla="*/ 67 w 259"/>
                <a:gd name="T49" fmla="*/ 0 h 129"/>
                <a:gd name="T50" fmla="*/ 50 w 259"/>
                <a:gd name="T51" fmla="*/ 0 h 129"/>
                <a:gd name="T52" fmla="*/ 34 w 259"/>
                <a:gd name="T53" fmla="*/ 2 h 129"/>
                <a:gd name="T54" fmla="*/ 27 w 259"/>
                <a:gd name="T55" fmla="*/ 4 h 129"/>
                <a:gd name="T56" fmla="*/ 21 w 259"/>
                <a:gd name="T57" fmla="*/ 6 h 129"/>
                <a:gd name="T58" fmla="*/ 14 w 259"/>
                <a:gd name="T59" fmla="*/ 9 h 129"/>
                <a:gd name="T60" fmla="*/ 10 w 259"/>
                <a:gd name="T61" fmla="*/ 13 h 129"/>
                <a:gd name="T62" fmla="*/ 5 w 259"/>
                <a:gd name="T63" fmla="*/ 17 h 129"/>
                <a:gd name="T64" fmla="*/ 2 w 259"/>
                <a:gd name="T65" fmla="*/ 22 h 129"/>
                <a:gd name="T66" fmla="*/ 0 w 259"/>
                <a:gd name="T67" fmla="*/ 29 h 129"/>
                <a:gd name="T68" fmla="*/ 0 w 259"/>
                <a:gd name="T69" fmla="*/ 36 h 129"/>
                <a:gd name="T70" fmla="*/ 0 w 259"/>
                <a:gd name="T71" fmla="*/ 48 h 129"/>
                <a:gd name="T72" fmla="*/ 3 w 259"/>
                <a:gd name="T73" fmla="*/ 58 h 129"/>
                <a:gd name="T74" fmla="*/ 6 w 259"/>
                <a:gd name="T75" fmla="*/ 65 h 129"/>
                <a:gd name="T76" fmla="*/ 12 w 259"/>
                <a:gd name="T77" fmla="*/ 71 h 129"/>
                <a:gd name="T78" fmla="*/ 17 w 259"/>
                <a:gd name="T79" fmla="*/ 76 h 129"/>
                <a:gd name="T80" fmla="*/ 24 w 259"/>
                <a:gd name="T81" fmla="*/ 80 h 129"/>
                <a:gd name="T82" fmla="*/ 31 w 259"/>
                <a:gd name="T83" fmla="*/ 83 h 129"/>
                <a:gd name="T84" fmla="*/ 37 w 259"/>
                <a:gd name="T85" fmla="*/ 85 h 129"/>
                <a:gd name="T86" fmla="*/ 50 w 259"/>
                <a:gd name="T87" fmla="*/ 88 h 129"/>
                <a:gd name="T88" fmla="*/ 61 w 259"/>
                <a:gd name="T89" fmla="*/ 92 h 129"/>
                <a:gd name="T90" fmla="*/ 65 w 259"/>
                <a:gd name="T91" fmla="*/ 95 h 129"/>
                <a:gd name="T92" fmla="*/ 67 w 259"/>
                <a:gd name="T93" fmla="*/ 99 h 129"/>
                <a:gd name="T94" fmla="*/ 67 w 259"/>
                <a:gd name="T95" fmla="*/ 105 h 129"/>
                <a:gd name="T96" fmla="*/ 66 w 259"/>
                <a:gd name="T97" fmla="*/ 111 h 129"/>
                <a:gd name="T98" fmla="*/ 81 w 259"/>
                <a:gd name="T99" fmla="*/ 110 h 129"/>
                <a:gd name="T100" fmla="*/ 91 w 259"/>
                <a:gd name="T101" fmla="*/ 108 h 129"/>
                <a:gd name="T102" fmla="*/ 98 w 259"/>
                <a:gd name="T103" fmla="*/ 106 h 129"/>
                <a:gd name="T104" fmla="*/ 105 w 259"/>
                <a:gd name="T105" fmla="*/ 105 h 129"/>
                <a:gd name="T106" fmla="*/ 120 w 259"/>
                <a:gd name="T107" fmla="*/ 106 h 129"/>
                <a:gd name="T108" fmla="*/ 140 w 259"/>
                <a:gd name="T109" fmla="*/ 108 h 129"/>
                <a:gd name="T110" fmla="*/ 166 w 259"/>
                <a:gd name="T111" fmla="*/ 112 h 129"/>
                <a:gd name="T112" fmla="*/ 192 w 259"/>
                <a:gd name="T113" fmla="*/ 117 h 129"/>
                <a:gd name="T114" fmla="*/ 238 w 259"/>
                <a:gd name="T115" fmla="*/ 125 h 129"/>
                <a:gd name="T116" fmla="*/ 259 w 259"/>
                <a:gd name="T1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9" name="Freeform 345">
              <a:extLst>
                <a:ext uri="{FF2B5EF4-FFF2-40B4-BE49-F238E27FC236}">
                  <a16:creationId xmlns:a16="http://schemas.microsoft.com/office/drawing/2014/main" id="{12FECCEE-D9A6-8E4D-B6B4-CD591C2F8488}"/>
                </a:ext>
              </a:extLst>
            </p:cNvPr>
            <p:cNvSpPr>
              <a:spLocks/>
            </p:cNvSpPr>
            <p:nvPr userDrawn="1">
              <p:custDataLst>
                <p:tags r:id="rId249"/>
              </p:custDataLst>
            </p:nvPr>
          </p:nvSpPr>
          <p:spPr bwMode="auto">
            <a:xfrm>
              <a:off x="8019687" y="2201810"/>
              <a:ext cx="183817" cy="129557"/>
            </a:xfrm>
            <a:custGeom>
              <a:avLst/>
              <a:gdLst>
                <a:gd name="T0" fmla="*/ 418 w 425"/>
                <a:gd name="T1" fmla="*/ 170 h 272"/>
                <a:gd name="T2" fmla="*/ 398 w 425"/>
                <a:gd name="T3" fmla="*/ 188 h 272"/>
                <a:gd name="T4" fmla="*/ 383 w 425"/>
                <a:gd name="T5" fmla="*/ 206 h 272"/>
                <a:gd name="T6" fmla="*/ 384 w 425"/>
                <a:gd name="T7" fmla="*/ 221 h 272"/>
                <a:gd name="T8" fmla="*/ 389 w 425"/>
                <a:gd name="T9" fmla="*/ 237 h 272"/>
                <a:gd name="T10" fmla="*/ 375 w 425"/>
                <a:gd name="T11" fmla="*/ 244 h 272"/>
                <a:gd name="T12" fmla="*/ 347 w 425"/>
                <a:gd name="T13" fmla="*/ 238 h 272"/>
                <a:gd name="T14" fmla="*/ 324 w 425"/>
                <a:gd name="T15" fmla="*/ 235 h 272"/>
                <a:gd name="T16" fmla="*/ 295 w 425"/>
                <a:gd name="T17" fmla="*/ 235 h 272"/>
                <a:gd name="T18" fmla="*/ 263 w 425"/>
                <a:gd name="T19" fmla="*/ 243 h 272"/>
                <a:gd name="T20" fmla="*/ 232 w 425"/>
                <a:gd name="T21" fmla="*/ 254 h 272"/>
                <a:gd name="T22" fmla="*/ 197 w 425"/>
                <a:gd name="T23" fmla="*/ 267 h 272"/>
                <a:gd name="T24" fmla="*/ 100 w 425"/>
                <a:gd name="T25" fmla="*/ 240 h 272"/>
                <a:gd name="T26" fmla="*/ 85 w 425"/>
                <a:gd name="T27" fmla="*/ 226 h 272"/>
                <a:gd name="T28" fmla="*/ 70 w 425"/>
                <a:gd name="T29" fmla="*/ 214 h 272"/>
                <a:gd name="T30" fmla="*/ 37 w 425"/>
                <a:gd name="T31" fmla="*/ 192 h 272"/>
                <a:gd name="T32" fmla="*/ 22 w 425"/>
                <a:gd name="T33" fmla="*/ 180 h 272"/>
                <a:gd name="T34" fmla="*/ 11 w 425"/>
                <a:gd name="T35" fmla="*/ 167 h 272"/>
                <a:gd name="T36" fmla="*/ 2 w 425"/>
                <a:gd name="T37" fmla="*/ 150 h 272"/>
                <a:gd name="T38" fmla="*/ 0 w 425"/>
                <a:gd name="T39" fmla="*/ 129 h 272"/>
                <a:gd name="T40" fmla="*/ 50 w 425"/>
                <a:gd name="T41" fmla="*/ 66 h 272"/>
                <a:gd name="T42" fmla="*/ 71 w 425"/>
                <a:gd name="T43" fmla="*/ 36 h 272"/>
                <a:gd name="T44" fmla="*/ 80 w 425"/>
                <a:gd name="T45" fmla="*/ 22 h 272"/>
                <a:gd name="T46" fmla="*/ 85 w 425"/>
                <a:gd name="T47" fmla="*/ 6 h 272"/>
                <a:gd name="T48" fmla="*/ 123 w 425"/>
                <a:gd name="T49" fmla="*/ 10 h 272"/>
                <a:gd name="T50" fmla="*/ 153 w 425"/>
                <a:gd name="T51" fmla="*/ 18 h 272"/>
                <a:gd name="T52" fmla="*/ 180 w 425"/>
                <a:gd name="T53" fmla="*/ 27 h 272"/>
                <a:gd name="T54" fmla="*/ 205 w 425"/>
                <a:gd name="T55" fmla="*/ 31 h 272"/>
                <a:gd name="T56" fmla="*/ 214 w 425"/>
                <a:gd name="T57" fmla="*/ 29 h 272"/>
                <a:gd name="T58" fmla="*/ 221 w 425"/>
                <a:gd name="T59" fmla="*/ 26 h 272"/>
                <a:gd name="T60" fmla="*/ 232 w 425"/>
                <a:gd name="T61" fmla="*/ 15 h 272"/>
                <a:gd name="T62" fmla="*/ 242 w 425"/>
                <a:gd name="T63" fmla="*/ 5 h 272"/>
                <a:gd name="T64" fmla="*/ 250 w 425"/>
                <a:gd name="T65" fmla="*/ 2 h 272"/>
                <a:gd name="T66" fmla="*/ 259 w 425"/>
                <a:gd name="T67" fmla="*/ 0 h 272"/>
                <a:gd name="T68" fmla="*/ 275 w 425"/>
                <a:gd name="T69" fmla="*/ 2 h 272"/>
                <a:gd name="T70" fmla="*/ 289 w 425"/>
                <a:gd name="T71" fmla="*/ 7 h 272"/>
                <a:gd name="T72" fmla="*/ 302 w 425"/>
                <a:gd name="T73" fmla="*/ 15 h 272"/>
                <a:gd name="T74" fmla="*/ 310 w 425"/>
                <a:gd name="T75" fmla="*/ 26 h 272"/>
                <a:gd name="T76" fmla="*/ 325 w 425"/>
                <a:gd name="T77" fmla="*/ 53 h 272"/>
                <a:gd name="T78" fmla="*/ 337 w 425"/>
                <a:gd name="T79" fmla="*/ 82 h 272"/>
                <a:gd name="T80" fmla="*/ 349 w 425"/>
                <a:gd name="T81" fmla="*/ 113 h 272"/>
                <a:gd name="T82" fmla="*/ 356 w 425"/>
                <a:gd name="T83" fmla="*/ 126 h 272"/>
                <a:gd name="T84" fmla="*/ 365 w 425"/>
                <a:gd name="T85" fmla="*/ 138 h 272"/>
                <a:gd name="T86" fmla="*/ 376 w 425"/>
                <a:gd name="T87" fmla="*/ 147 h 272"/>
                <a:gd name="T88" fmla="*/ 389 w 425"/>
                <a:gd name="T89" fmla="*/ 156 h 272"/>
                <a:gd name="T90" fmla="*/ 405 w 425"/>
                <a:gd name="T91" fmla="*/ 160 h 272"/>
                <a:gd name="T92" fmla="*/ 425 w 425"/>
                <a:gd name="T93" fmla="*/ 16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0" name="Freeform 346">
              <a:extLst>
                <a:ext uri="{FF2B5EF4-FFF2-40B4-BE49-F238E27FC236}">
                  <a16:creationId xmlns:a16="http://schemas.microsoft.com/office/drawing/2014/main" id="{C673A71A-2465-B244-A1C8-7CE772F34939}"/>
                </a:ext>
              </a:extLst>
            </p:cNvPr>
            <p:cNvSpPr>
              <a:spLocks/>
            </p:cNvSpPr>
            <p:nvPr userDrawn="1">
              <p:custDataLst>
                <p:tags r:id="rId250"/>
              </p:custDataLst>
            </p:nvPr>
          </p:nvSpPr>
          <p:spPr bwMode="auto">
            <a:xfrm>
              <a:off x="5970048" y="3143253"/>
              <a:ext cx="14640" cy="50383"/>
            </a:xfrm>
            <a:custGeom>
              <a:avLst/>
              <a:gdLst>
                <a:gd name="T0" fmla="*/ 13 w 33"/>
                <a:gd name="T1" fmla="*/ 6 h 31"/>
                <a:gd name="T2" fmla="*/ 0 w 33"/>
                <a:gd name="T3" fmla="*/ 19 h 31"/>
                <a:gd name="T4" fmla="*/ 5 w 33"/>
                <a:gd name="T5" fmla="*/ 21 h 31"/>
                <a:gd name="T6" fmla="*/ 14 w 33"/>
                <a:gd name="T7" fmla="*/ 25 h 31"/>
                <a:gd name="T8" fmla="*/ 19 w 33"/>
                <a:gd name="T9" fmla="*/ 27 h 31"/>
                <a:gd name="T10" fmla="*/ 23 w 33"/>
                <a:gd name="T11" fmla="*/ 29 h 31"/>
                <a:gd name="T12" fmla="*/ 27 w 33"/>
                <a:gd name="T13" fmla="*/ 30 h 31"/>
                <a:gd name="T14" fmla="*/ 33 w 33"/>
                <a:gd name="T15" fmla="*/ 31 h 31"/>
                <a:gd name="T16" fmla="*/ 33 w 33"/>
                <a:gd name="T17" fmla="*/ 0 h 31"/>
                <a:gd name="T18" fmla="*/ 20 w 33"/>
                <a:gd name="T19" fmla="*/ 0 h 31"/>
                <a:gd name="T20" fmla="*/ 13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1" name="Freeform 347">
              <a:extLst>
                <a:ext uri="{FF2B5EF4-FFF2-40B4-BE49-F238E27FC236}">
                  <a16:creationId xmlns:a16="http://schemas.microsoft.com/office/drawing/2014/main" id="{D6293210-8F24-F443-A44B-53C172E36232}"/>
                </a:ext>
              </a:extLst>
            </p:cNvPr>
            <p:cNvSpPr>
              <a:spLocks/>
            </p:cNvSpPr>
            <p:nvPr userDrawn="1">
              <p:custDataLst>
                <p:tags r:id="rId251"/>
              </p:custDataLst>
            </p:nvPr>
          </p:nvSpPr>
          <p:spPr bwMode="auto">
            <a:xfrm>
              <a:off x="8127048" y="2194612"/>
              <a:ext cx="87842" cy="71975"/>
            </a:xfrm>
            <a:custGeom>
              <a:avLst/>
              <a:gdLst>
                <a:gd name="T0" fmla="*/ 6 w 192"/>
                <a:gd name="T1" fmla="*/ 19 h 154"/>
                <a:gd name="T2" fmla="*/ 52 w 192"/>
                <a:gd name="T3" fmla="*/ 0 h 154"/>
                <a:gd name="T4" fmla="*/ 92 w 192"/>
                <a:gd name="T5" fmla="*/ 19 h 154"/>
                <a:gd name="T6" fmla="*/ 119 w 192"/>
                <a:gd name="T7" fmla="*/ 31 h 154"/>
                <a:gd name="T8" fmla="*/ 146 w 192"/>
                <a:gd name="T9" fmla="*/ 63 h 154"/>
                <a:gd name="T10" fmla="*/ 166 w 192"/>
                <a:gd name="T11" fmla="*/ 93 h 154"/>
                <a:gd name="T12" fmla="*/ 192 w 192"/>
                <a:gd name="T13" fmla="*/ 118 h 154"/>
                <a:gd name="T14" fmla="*/ 152 w 192"/>
                <a:gd name="T15" fmla="*/ 124 h 154"/>
                <a:gd name="T16" fmla="*/ 126 w 192"/>
                <a:gd name="T17" fmla="*/ 130 h 154"/>
                <a:gd name="T18" fmla="*/ 126 w 192"/>
                <a:gd name="T19" fmla="*/ 154 h 154"/>
                <a:gd name="T20" fmla="*/ 106 w 192"/>
                <a:gd name="T21" fmla="*/ 154 h 154"/>
                <a:gd name="T22" fmla="*/ 99 w 192"/>
                <a:gd name="T23" fmla="*/ 146 h 154"/>
                <a:gd name="T24" fmla="*/ 93 w 192"/>
                <a:gd name="T25" fmla="*/ 137 h 154"/>
                <a:gd name="T26" fmla="*/ 88 w 192"/>
                <a:gd name="T27" fmla="*/ 126 h 154"/>
                <a:gd name="T28" fmla="*/ 82 w 192"/>
                <a:gd name="T29" fmla="*/ 115 h 154"/>
                <a:gd name="T30" fmla="*/ 74 w 192"/>
                <a:gd name="T31" fmla="*/ 93 h 154"/>
                <a:gd name="T32" fmla="*/ 65 w 192"/>
                <a:gd name="T33" fmla="*/ 71 h 154"/>
                <a:gd name="T34" fmla="*/ 60 w 192"/>
                <a:gd name="T35" fmla="*/ 61 h 154"/>
                <a:gd name="T36" fmla="*/ 55 w 192"/>
                <a:gd name="T37" fmla="*/ 50 h 154"/>
                <a:gd name="T38" fmla="*/ 48 w 192"/>
                <a:gd name="T39" fmla="*/ 42 h 154"/>
                <a:gd name="T40" fmla="*/ 41 w 192"/>
                <a:gd name="T41" fmla="*/ 34 h 154"/>
                <a:gd name="T42" fmla="*/ 33 w 192"/>
                <a:gd name="T43" fmla="*/ 28 h 154"/>
                <a:gd name="T44" fmla="*/ 24 w 192"/>
                <a:gd name="T45" fmla="*/ 23 h 154"/>
                <a:gd name="T46" fmla="*/ 18 w 192"/>
                <a:gd name="T47" fmla="*/ 22 h 154"/>
                <a:gd name="T48" fmla="*/ 12 w 192"/>
                <a:gd name="T49" fmla="*/ 20 h 154"/>
                <a:gd name="T50" fmla="*/ 6 w 192"/>
                <a:gd name="T51" fmla="*/ 20 h 154"/>
                <a:gd name="T52" fmla="*/ 0 w 192"/>
                <a:gd name="T53" fmla="*/ 19 h 154"/>
                <a:gd name="T54" fmla="*/ 6 w 192"/>
                <a:gd name="T55"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2" name="Freeform 348">
              <a:extLst>
                <a:ext uri="{FF2B5EF4-FFF2-40B4-BE49-F238E27FC236}">
                  <a16:creationId xmlns:a16="http://schemas.microsoft.com/office/drawing/2014/main" id="{BCA365ED-17D0-384B-8CEA-F2B1436BF084}"/>
                </a:ext>
              </a:extLst>
            </p:cNvPr>
            <p:cNvSpPr>
              <a:spLocks/>
            </p:cNvSpPr>
            <p:nvPr userDrawn="1">
              <p:custDataLst>
                <p:tags r:id="rId252"/>
              </p:custDataLst>
            </p:nvPr>
          </p:nvSpPr>
          <p:spPr bwMode="auto">
            <a:xfrm>
              <a:off x="8042459" y="2088087"/>
              <a:ext cx="390407" cy="224565"/>
            </a:xfrm>
            <a:custGeom>
              <a:avLst/>
              <a:gdLst>
                <a:gd name="T0" fmla="*/ 392 w 877"/>
                <a:gd name="T1" fmla="*/ 340 h 469"/>
                <a:gd name="T2" fmla="*/ 319 w 877"/>
                <a:gd name="T3" fmla="*/ 253 h 469"/>
                <a:gd name="T4" fmla="*/ 206 w 877"/>
                <a:gd name="T5" fmla="*/ 241 h 469"/>
                <a:gd name="T6" fmla="*/ 191 w 877"/>
                <a:gd name="T7" fmla="*/ 243 h 469"/>
                <a:gd name="T8" fmla="*/ 178 w 877"/>
                <a:gd name="T9" fmla="*/ 251 h 469"/>
                <a:gd name="T10" fmla="*/ 162 w 877"/>
                <a:gd name="T11" fmla="*/ 267 h 469"/>
                <a:gd name="T12" fmla="*/ 151 w 877"/>
                <a:gd name="T13" fmla="*/ 271 h 469"/>
                <a:gd name="T14" fmla="*/ 121 w 877"/>
                <a:gd name="T15" fmla="*/ 268 h 469"/>
                <a:gd name="T16" fmla="*/ 79 w 877"/>
                <a:gd name="T17" fmla="*/ 255 h 469"/>
                <a:gd name="T18" fmla="*/ 26 w 877"/>
                <a:gd name="T19" fmla="*/ 247 h 469"/>
                <a:gd name="T20" fmla="*/ 8 w 877"/>
                <a:gd name="T21" fmla="*/ 212 h 469"/>
                <a:gd name="T22" fmla="*/ 13 w 877"/>
                <a:gd name="T23" fmla="*/ 187 h 469"/>
                <a:gd name="T24" fmla="*/ 13 w 877"/>
                <a:gd name="T25" fmla="*/ 180 h 469"/>
                <a:gd name="T26" fmla="*/ 23 w 877"/>
                <a:gd name="T27" fmla="*/ 144 h 469"/>
                <a:gd name="T28" fmla="*/ 44 w 877"/>
                <a:gd name="T29" fmla="*/ 112 h 469"/>
                <a:gd name="T30" fmla="*/ 54 w 877"/>
                <a:gd name="T31" fmla="*/ 92 h 469"/>
                <a:gd name="T32" fmla="*/ 26 w 877"/>
                <a:gd name="T33" fmla="*/ 50 h 469"/>
                <a:gd name="T34" fmla="*/ 173 w 877"/>
                <a:gd name="T35" fmla="*/ 26 h 469"/>
                <a:gd name="T36" fmla="*/ 339 w 877"/>
                <a:gd name="T37" fmla="*/ 50 h 469"/>
                <a:gd name="T38" fmla="*/ 392 w 877"/>
                <a:gd name="T39" fmla="*/ 13 h 469"/>
                <a:gd name="T40" fmla="*/ 485 w 877"/>
                <a:gd name="T41" fmla="*/ 0 h 469"/>
                <a:gd name="T42" fmla="*/ 579 w 877"/>
                <a:gd name="T43" fmla="*/ 38 h 469"/>
                <a:gd name="T44" fmla="*/ 638 w 877"/>
                <a:gd name="T45" fmla="*/ 111 h 469"/>
                <a:gd name="T46" fmla="*/ 725 w 877"/>
                <a:gd name="T47" fmla="*/ 111 h 469"/>
                <a:gd name="T48" fmla="*/ 838 w 877"/>
                <a:gd name="T49" fmla="*/ 155 h 469"/>
                <a:gd name="T50" fmla="*/ 864 w 877"/>
                <a:gd name="T51" fmla="*/ 235 h 469"/>
                <a:gd name="T52" fmla="*/ 804 w 877"/>
                <a:gd name="T53" fmla="*/ 272 h 469"/>
                <a:gd name="T54" fmla="*/ 754 w 877"/>
                <a:gd name="T55" fmla="*/ 313 h 469"/>
                <a:gd name="T56" fmla="*/ 688 w 877"/>
                <a:gd name="T57" fmla="*/ 330 h 469"/>
                <a:gd name="T58" fmla="*/ 663 w 877"/>
                <a:gd name="T59" fmla="*/ 343 h 469"/>
                <a:gd name="T60" fmla="*/ 648 w 877"/>
                <a:gd name="T61" fmla="*/ 358 h 469"/>
                <a:gd name="T62" fmla="*/ 646 w 877"/>
                <a:gd name="T63" fmla="*/ 375 h 469"/>
                <a:gd name="T64" fmla="*/ 653 w 877"/>
                <a:gd name="T65" fmla="*/ 390 h 469"/>
                <a:gd name="T66" fmla="*/ 666 w 877"/>
                <a:gd name="T67" fmla="*/ 401 h 469"/>
                <a:gd name="T68" fmla="*/ 711 w 877"/>
                <a:gd name="T69" fmla="*/ 396 h 469"/>
                <a:gd name="T70" fmla="*/ 741 w 877"/>
                <a:gd name="T71" fmla="*/ 394 h 469"/>
                <a:gd name="T72" fmla="*/ 734 w 877"/>
                <a:gd name="T73" fmla="*/ 403 h 469"/>
                <a:gd name="T74" fmla="*/ 716 w 877"/>
                <a:gd name="T75" fmla="*/ 421 h 469"/>
                <a:gd name="T76" fmla="*/ 698 w 877"/>
                <a:gd name="T77" fmla="*/ 438 h 469"/>
                <a:gd name="T78" fmla="*/ 689 w 877"/>
                <a:gd name="T79" fmla="*/ 419 h 469"/>
                <a:gd name="T80" fmla="*/ 671 w 877"/>
                <a:gd name="T81" fmla="*/ 408 h 469"/>
                <a:gd name="T82" fmla="*/ 666 w 877"/>
                <a:gd name="T83" fmla="*/ 423 h 469"/>
                <a:gd name="T84" fmla="*/ 643 w 877"/>
                <a:gd name="T85" fmla="*/ 442 h 469"/>
                <a:gd name="T86" fmla="*/ 619 w 877"/>
                <a:gd name="T87" fmla="*/ 460 h 469"/>
                <a:gd name="T88" fmla="*/ 611 w 877"/>
                <a:gd name="T89" fmla="*/ 469 h 469"/>
                <a:gd name="T90" fmla="*/ 595 w 877"/>
                <a:gd name="T91" fmla="*/ 464 h 469"/>
                <a:gd name="T92" fmla="*/ 584 w 877"/>
                <a:gd name="T93" fmla="*/ 455 h 469"/>
                <a:gd name="T94" fmla="*/ 575 w 877"/>
                <a:gd name="T95" fmla="*/ 439 h 469"/>
                <a:gd name="T96" fmla="*/ 572 w 877"/>
                <a:gd name="T97" fmla="*/ 408 h 469"/>
                <a:gd name="T98" fmla="*/ 548 w 877"/>
                <a:gd name="T99" fmla="*/ 404 h 469"/>
                <a:gd name="T100" fmla="*/ 518 w 877"/>
                <a:gd name="T101" fmla="*/ 389 h 469"/>
                <a:gd name="T102" fmla="*/ 559 w 877"/>
                <a:gd name="T103" fmla="*/ 379 h 469"/>
                <a:gd name="T104" fmla="*/ 625 w 877"/>
                <a:gd name="T105" fmla="*/ 370 h 469"/>
                <a:gd name="T106" fmla="*/ 493 w 877"/>
                <a:gd name="T107" fmla="*/ 354 h 469"/>
                <a:gd name="T108" fmla="*/ 445 w 877"/>
                <a:gd name="T109" fmla="*/ 333 h 469"/>
                <a:gd name="T110" fmla="*/ 398 w 877"/>
                <a:gd name="T111" fmla="*/ 369 h 469"/>
                <a:gd name="T112" fmla="*/ 380 w 877"/>
                <a:gd name="T113" fmla="*/ 395 h 469"/>
                <a:gd name="T114" fmla="*/ 353 w 877"/>
                <a:gd name="T115" fmla="*/ 400 h 469"/>
                <a:gd name="T116" fmla="*/ 328 w 877"/>
                <a:gd name="T117" fmla="*/ 392 h 469"/>
                <a:gd name="T118" fmla="*/ 306 w 877"/>
                <a:gd name="T119" fmla="*/ 37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3" name="Freeform 349">
              <a:extLst>
                <a:ext uri="{FF2B5EF4-FFF2-40B4-BE49-F238E27FC236}">
                  <a16:creationId xmlns:a16="http://schemas.microsoft.com/office/drawing/2014/main" id="{89544719-81D8-8E46-A3D4-7AAEAB6AA488}"/>
                </a:ext>
              </a:extLst>
            </p:cNvPr>
            <p:cNvSpPr>
              <a:spLocks/>
            </p:cNvSpPr>
            <p:nvPr userDrawn="1">
              <p:custDataLst>
                <p:tags r:id="rId253"/>
              </p:custDataLst>
            </p:nvPr>
          </p:nvSpPr>
          <p:spPr bwMode="auto">
            <a:xfrm>
              <a:off x="8566257" y="2399022"/>
              <a:ext cx="48801" cy="57581"/>
            </a:xfrm>
            <a:custGeom>
              <a:avLst/>
              <a:gdLst>
                <a:gd name="T0" fmla="*/ 48 w 107"/>
                <a:gd name="T1" fmla="*/ 0 h 123"/>
                <a:gd name="T2" fmla="*/ 81 w 107"/>
                <a:gd name="T3" fmla="*/ 31 h 123"/>
                <a:gd name="T4" fmla="*/ 94 w 107"/>
                <a:gd name="T5" fmla="*/ 67 h 123"/>
                <a:gd name="T6" fmla="*/ 107 w 107"/>
                <a:gd name="T7" fmla="*/ 86 h 123"/>
                <a:gd name="T8" fmla="*/ 107 w 107"/>
                <a:gd name="T9" fmla="*/ 117 h 123"/>
                <a:gd name="T10" fmla="*/ 107 w 107"/>
                <a:gd name="T11" fmla="*/ 123 h 123"/>
                <a:gd name="T12" fmla="*/ 88 w 107"/>
                <a:gd name="T13" fmla="*/ 114 h 123"/>
                <a:gd name="T14" fmla="*/ 73 w 107"/>
                <a:gd name="T15" fmla="*/ 105 h 123"/>
                <a:gd name="T16" fmla="*/ 61 w 107"/>
                <a:gd name="T17" fmla="*/ 98 h 123"/>
                <a:gd name="T18" fmla="*/ 54 w 107"/>
                <a:gd name="T19" fmla="*/ 92 h 123"/>
                <a:gd name="T20" fmla="*/ 51 w 107"/>
                <a:gd name="T21" fmla="*/ 83 h 123"/>
                <a:gd name="T22" fmla="*/ 48 w 107"/>
                <a:gd name="T23" fmla="*/ 73 h 123"/>
                <a:gd name="T24" fmla="*/ 39 w 107"/>
                <a:gd name="T25" fmla="*/ 74 h 123"/>
                <a:gd name="T26" fmla="*/ 32 w 107"/>
                <a:gd name="T27" fmla="*/ 73 h 123"/>
                <a:gd name="T28" fmla="*/ 26 w 107"/>
                <a:gd name="T29" fmla="*/ 72 h 123"/>
                <a:gd name="T30" fmla="*/ 21 w 107"/>
                <a:gd name="T31" fmla="*/ 70 h 123"/>
                <a:gd name="T32" fmla="*/ 17 w 107"/>
                <a:gd name="T33" fmla="*/ 67 h 123"/>
                <a:gd name="T34" fmla="*/ 14 w 107"/>
                <a:gd name="T35" fmla="*/ 63 h 123"/>
                <a:gd name="T36" fmla="*/ 11 w 107"/>
                <a:gd name="T37" fmla="*/ 59 h 123"/>
                <a:gd name="T38" fmla="*/ 9 w 107"/>
                <a:gd name="T39" fmla="*/ 54 h 123"/>
                <a:gd name="T40" fmla="*/ 4 w 107"/>
                <a:gd name="T41" fmla="*/ 31 h 123"/>
                <a:gd name="T42" fmla="*/ 0 w 107"/>
                <a:gd name="T43" fmla="*/ 6 h 123"/>
                <a:gd name="T44" fmla="*/ 34 w 107"/>
                <a:gd name="T45" fmla="*/ 0 h 123"/>
                <a:gd name="T46" fmla="*/ 48 w 107"/>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4" name="Freeform 350">
              <a:extLst>
                <a:ext uri="{FF2B5EF4-FFF2-40B4-BE49-F238E27FC236}">
                  <a16:creationId xmlns:a16="http://schemas.microsoft.com/office/drawing/2014/main" id="{74E5F0F3-0D57-404E-BCAF-E34CB1612D3E}"/>
                </a:ext>
              </a:extLst>
            </p:cNvPr>
            <p:cNvSpPr>
              <a:spLocks/>
            </p:cNvSpPr>
            <p:nvPr userDrawn="1">
              <p:custDataLst>
                <p:tags r:id="rId254"/>
              </p:custDataLst>
            </p:nvPr>
          </p:nvSpPr>
          <p:spPr bwMode="auto">
            <a:xfrm>
              <a:off x="9122587" y="2411978"/>
              <a:ext cx="213097" cy="110843"/>
            </a:xfrm>
            <a:custGeom>
              <a:avLst/>
              <a:gdLst>
                <a:gd name="T0" fmla="*/ 106 w 471"/>
                <a:gd name="T1" fmla="*/ 67 h 234"/>
                <a:gd name="T2" fmla="*/ 166 w 471"/>
                <a:gd name="T3" fmla="*/ 86 h 234"/>
                <a:gd name="T4" fmla="*/ 272 w 471"/>
                <a:gd name="T5" fmla="*/ 105 h 234"/>
                <a:gd name="T6" fmla="*/ 372 w 471"/>
                <a:gd name="T7" fmla="*/ 86 h 234"/>
                <a:gd name="T8" fmla="*/ 383 w 471"/>
                <a:gd name="T9" fmla="*/ 95 h 234"/>
                <a:gd name="T10" fmla="*/ 391 w 471"/>
                <a:gd name="T11" fmla="*/ 114 h 234"/>
                <a:gd name="T12" fmla="*/ 406 w 471"/>
                <a:gd name="T13" fmla="*/ 124 h 234"/>
                <a:gd name="T14" fmla="*/ 424 w 471"/>
                <a:gd name="T15" fmla="*/ 129 h 234"/>
                <a:gd name="T16" fmla="*/ 433 w 471"/>
                <a:gd name="T17" fmla="*/ 134 h 234"/>
                <a:gd name="T18" fmla="*/ 441 w 471"/>
                <a:gd name="T19" fmla="*/ 141 h 234"/>
                <a:gd name="T20" fmla="*/ 448 w 471"/>
                <a:gd name="T21" fmla="*/ 151 h 234"/>
                <a:gd name="T22" fmla="*/ 455 w 471"/>
                <a:gd name="T23" fmla="*/ 170 h 234"/>
                <a:gd name="T24" fmla="*/ 471 w 471"/>
                <a:gd name="T25" fmla="*/ 190 h 234"/>
                <a:gd name="T26" fmla="*/ 350 w 471"/>
                <a:gd name="T27" fmla="*/ 202 h 234"/>
                <a:gd name="T28" fmla="*/ 330 w 471"/>
                <a:gd name="T29" fmla="*/ 224 h 234"/>
                <a:gd name="T30" fmla="*/ 317 w 471"/>
                <a:gd name="T31" fmla="*/ 233 h 234"/>
                <a:gd name="T32" fmla="*/ 306 w 471"/>
                <a:gd name="T33" fmla="*/ 233 h 234"/>
                <a:gd name="T34" fmla="*/ 298 w 471"/>
                <a:gd name="T35" fmla="*/ 230 h 234"/>
                <a:gd name="T36" fmla="*/ 292 w 471"/>
                <a:gd name="T37" fmla="*/ 224 h 234"/>
                <a:gd name="T38" fmla="*/ 289 w 471"/>
                <a:gd name="T39" fmla="*/ 216 h 234"/>
                <a:gd name="T40" fmla="*/ 284 w 471"/>
                <a:gd name="T41" fmla="*/ 199 h 234"/>
                <a:gd name="T42" fmla="*/ 278 w 471"/>
                <a:gd name="T43" fmla="*/ 174 h 234"/>
                <a:gd name="T44" fmla="*/ 269 w 471"/>
                <a:gd name="T45" fmla="*/ 155 h 234"/>
                <a:gd name="T46" fmla="*/ 258 w 471"/>
                <a:gd name="T47" fmla="*/ 148 h 234"/>
                <a:gd name="T48" fmla="*/ 246 w 471"/>
                <a:gd name="T49" fmla="*/ 141 h 234"/>
                <a:gd name="T50" fmla="*/ 236 w 471"/>
                <a:gd name="T51" fmla="*/ 133 h 234"/>
                <a:gd name="T52" fmla="*/ 224 w 471"/>
                <a:gd name="T53" fmla="*/ 140 h 234"/>
                <a:gd name="T54" fmla="*/ 207 w 471"/>
                <a:gd name="T55" fmla="*/ 162 h 234"/>
                <a:gd name="T56" fmla="*/ 200 w 471"/>
                <a:gd name="T57" fmla="*/ 177 h 234"/>
                <a:gd name="T58" fmla="*/ 188 w 471"/>
                <a:gd name="T59" fmla="*/ 190 h 234"/>
                <a:gd name="T60" fmla="*/ 167 w 471"/>
                <a:gd name="T61" fmla="*/ 201 h 234"/>
                <a:gd name="T62" fmla="*/ 147 w 471"/>
                <a:gd name="T63" fmla="*/ 213 h 234"/>
                <a:gd name="T64" fmla="*/ 130 w 471"/>
                <a:gd name="T65" fmla="*/ 219 h 234"/>
                <a:gd name="T66" fmla="*/ 114 w 471"/>
                <a:gd name="T67" fmla="*/ 222 h 234"/>
                <a:gd name="T68" fmla="*/ 97 w 471"/>
                <a:gd name="T69" fmla="*/ 221 h 234"/>
                <a:gd name="T70" fmla="*/ 82 w 471"/>
                <a:gd name="T71" fmla="*/ 217 h 234"/>
                <a:gd name="T72" fmla="*/ 63 w 471"/>
                <a:gd name="T73" fmla="*/ 205 h 234"/>
                <a:gd name="T74" fmla="*/ 59 w 471"/>
                <a:gd name="T75" fmla="*/ 197 h 234"/>
                <a:gd name="T76" fmla="*/ 59 w 471"/>
                <a:gd name="T77" fmla="*/ 135 h 234"/>
                <a:gd name="T78" fmla="*/ 0 w 471"/>
                <a:gd name="T79" fmla="*/ 98 h 234"/>
                <a:gd name="T80" fmla="*/ 53 w 471"/>
                <a:gd name="T81" fmla="*/ 80 h 234"/>
                <a:gd name="T82" fmla="*/ 86 w 471"/>
                <a:gd name="T83" fmla="*/ 30 h 234"/>
                <a:gd name="T84" fmla="*/ 133 w 471"/>
                <a:gd name="T85" fmla="*/ 0 h 234"/>
                <a:gd name="T86" fmla="*/ 166 w 471"/>
                <a:gd name="T87" fmla="*/ 4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5" name="Freeform 351">
              <a:extLst>
                <a:ext uri="{FF2B5EF4-FFF2-40B4-BE49-F238E27FC236}">
                  <a16:creationId xmlns:a16="http://schemas.microsoft.com/office/drawing/2014/main" id="{B47B02BE-29A7-A84A-9EBB-4C4A4647B86E}"/>
                </a:ext>
              </a:extLst>
            </p:cNvPr>
            <p:cNvSpPr>
              <a:spLocks/>
            </p:cNvSpPr>
            <p:nvPr userDrawn="1">
              <p:custDataLst>
                <p:tags r:id="rId255"/>
              </p:custDataLst>
            </p:nvPr>
          </p:nvSpPr>
          <p:spPr bwMode="auto">
            <a:xfrm>
              <a:off x="9173015" y="2347200"/>
              <a:ext cx="230991" cy="113722"/>
            </a:xfrm>
            <a:custGeom>
              <a:avLst/>
              <a:gdLst>
                <a:gd name="T0" fmla="*/ 106 w 525"/>
                <a:gd name="T1" fmla="*/ 185 h 241"/>
                <a:gd name="T2" fmla="*/ 173 w 525"/>
                <a:gd name="T3" fmla="*/ 148 h 241"/>
                <a:gd name="T4" fmla="*/ 93 w 525"/>
                <a:gd name="T5" fmla="*/ 105 h 241"/>
                <a:gd name="T6" fmla="*/ 47 w 525"/>
                <a:gd name="T7" fmla="*/ 117 h 241"/>
                <a:gd name="T8" fmla="*/ 66 w 525"/>
                <a:gd name="T9" fmla="*/ 61 h 241"/>
                <a:gd name="T10" fmla="*/ 40 w 525"/>
                <a:gd name="T11" fmla="*/ 43 h 241"/>
                <a:gd name="T12" fmla="*/ 112 w 525"/>
                <a:gd name="T13" fmla="*/ 25 h 241"/>
                <a:gd name="T14" fmla="*/ 186 w 525"/>
                <a:gd name="T15" fmla="*/ 0 h 241"/>
                <a:gd name="T16" fmla="*/ 312 w 525"/>
                <a:gd name="T17" fmla="*/ 19 h 241"/>
                <a:gd name="T18" fmla="*/ 439 w 525"/>
                <a:gd name="T19" fmla="*/ 25 h 241"/>
                <a:gd name="T20" fmla="*/ 525 w 525"/>
                <a:gd name="T21" fmla="*/ 55 h 241"/>
                <a:gd name="T22" fmla="*/ 519 w 525"/>
                <a:gd name="T23" fmla="*/ 69 h 241"/>
                <a:gd name="T24" fmla="*/ 510 w 525"/>
                <a:gd name="T25" fmla="*/ 82 h 241"/>
                <a:gd name="T26" fmla="*/ 499 w 525"/>
                <a:gd name="T27" fmla="*/ 92 h 241"/>
                <a:gd name="T28" fmla="*/ 485 w 525"/>
                <a:gd name="T29" fmla="*/ 99 h 241"/>
                <a:gd name="T30" fmla="*/ 442 w 525"/>
                <a:gd name="T31" fmla="*/ 103 h 241"/>
                <a:gd name="T32" fmla="*/ 418 w 525"/>
                <a:gd name="T33" fmla="*/ 107 h 241"/>
                <a:gd name="T34" fmla="*/ 407 w 525"/>
                <a:gd name="T35" fmla="*/ 111 h 241"/>
                <a:gd name="T36" fmla="*/ 399 w 525"/>
                <a:gd name="T37" fmla="*/ 117 h 241"/>
                <a:gd name="T38" fmla="*/ 387 w 525"/>
                <a:gd name="T39" fmla="*/ 136 h 241"/>
                <a:gd name="T40" fmla="*/ 378 w 525"/>
                <a:gd name="T41" fmla="*/ 147 h 241"/>
                <a:gd name="T42" fmla="*/ 365 w 525"/>
                <a:gd name="T43" fmla="*/ 154 h 241"/>
                <a:gd name="T44" fmla="*/ 305 w 525"/>
                <a:gd name="T45" fmla="*/ 166 h 241"/>
                <a:gd name="T46" fmla="*/ 273 w 525"/>
                <a:gd name="T47" fmla="*/ 173 h 241"/>
                <a:gd name="T48" fmla="*/ 260 w 525"/>
                <a:gd name="T49" fmla="*/ 178 h 241"/>
                <a:gd name="T50" fmla="*/ 261 w 525"/>
                <a:gd name="T51" fmla="*/ 192 h 241"/>
                <a:gd name="T52" fmla="*/ 263 w 525"/>
                <a:gd name="T53" fmla="*/ 203 h 241"/>
                <a:gd name="T54" fmla="*/ 273 w 525"/>
                <a:gd name="T55" fmla="*/ 222 h 241"/>
                <a:gd name="T56" fmla="*/ 219 w 525"/>
                <a:gd name="T57" fmla="*/ 228 h 241"/>
                <a:gd name="T58" fmla="*/ 112 w 525"/>
                <a:gd name="T59" fmla="*/ 234 h 241"/>
                <a:gd name="T60" fmla="*/ 20 w 525"/>
                <a:gd name="T61" fmla="*/ 222 h 241"/>
                <a:gd name="T62" fmla="*/ 53 w 525"/>
                <a:gd name="T63" fmla="*/ 16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6" name="Freeform 352">
              <a:extLst>
                <a:ext uri="{FF2B5EF4-FFF2-40B4-BE49-F238E27FC236}">
                  <a16:creationId xmlns:a16="http://schemas.microsoft.com/office/drawing/2014/main" id="{86B3B743-CE8B-8D44-A148-C1CE2A9479C9}"/>
                </a:ext>
              </a:extLst>
            </p:cNvPr>
            <p:cNvSpPr>
              <a:spLocks/>
            </p:cNvSpPr>
            <p:nvPr userDrawn="1">
              <p:custDataLst>
                <p:tags r:id="rId256"/>
              </p:custDataLst>
            </p:nvPr>
          </p:nvSpPr>
          <p:spPr bwMode="auto">
            <a:xfrm>
              <a:off x="8769593" y="2361595"/>
              <a:ext cx="351367" cy="205850"/>
            </a:xfrm>
            <a:custGeom>
              <a:avLst/>
              <a:gdLst>
                <a:gd name="T0" fmla="*/ 768 w 784"/>
                <a:gd name="T1" fmla="*/ 292 h 430"/>
                <a:gd name="T2" fmla="*/ 751 w 784"/>
                <a:gd name="T3" fmla="*/ 293 h 430"/>
                <a:gd name="T4" fmla="*/ 731 w 784"/>
                <a:gd name="T5" fmla="*/ 302 h 430"/>
                <a:gd name="T6" fmla="*/ 723 w 784"/>
                <a:gd name="T7" fmla="*/ 308 h 430"/>
                <a:gd name="T8" fmla="*/ 717 w 784"/>
                <a:gd name="T9" fmla="*/ 332 h 430"/>
                <a:gd name="T10" fmla="*/ 713 w 784"/>
                <a:gd name="T11" fmla="*/ 360 h 430"/>
                <a:gd name="T12" fmla="*/ 704 w 784"/>
                <a:gd name="T13" fmla="*/ 376 h 430"/>
                <a:gd name="T14" fmla="*/ 671 w 784"/>
                <a:gd name="T15" fmla="*/ 402 h 430"/>
                <a:gd name="T16" fmla="*/ 633 w 784"/>
                <a:gd name="T17" fmla="*/ 420 h 430"/>
                <a:gd name="T18" fmla="*/ 612 w 784"/>
                <a:gd name="T19" fmla="*/ 424 h 430"/>
                <a:gd name="T20" fmla="*/ 587 w 784"/>
                <a:gd name="T21" fmla="*/ 429 h 430"/>
                <a:gd name="T22" fmla="*/ 567 w 784"/>
                <a:gd name="T23" fmla="*/ 428 h 430"/>
                <a:gd name="T24" fmla="*/ 545 w 784"/>
                <a:gd name="T25" fmla="*/ 388 h 430"/>
                <a:gd name="T26" fmla="*/ 515 w 784"/>
                <a:gd name="T27" fmla="*/ 344 h 430"/>
                <a:gd name="T28" fmla="*/ 478 w 784"/>
                <a:gd name="T29" fmla="*/ 334 h 430"/>
                <a:gd name="T30" fmla="*/ 448 w 784"/>
                <a:gd name="T31" fmla="*/ 315 h 430"/>
                <a:gd name="T32" fmla="*/ 417 w 784"/>
                <a:gd name="T33" fmla="*/ 294 h 430"/>
                <a:gd name="T34" fmla="*/ 373 w 784"/>
                <a:gd name="T35" fmla="*/ 274 h 430"/>
                <a:gd name="T36" fmla="*/ 306 w 784"/>
                <a:gd name="T37" fmla="*/ 258 h 430"/>
                <a:gd name="T38" fmla="*/ 182 w 784"/>
                <a:gd name="T39" fmla="*/ 283 h 430"/>
                <a:gd name="T40" fmla="*/ 151 w 784"/>
                <a:gd name="T41" fmla="*/ 306 h 430"/>
                <a:gd name="T42" fmla="*/ 127 w 784"/>
                <a:gd name="T43" fmla="*/ 308 h 430"/>
                <a:gd name="T44" fmla="*/ 66 w 784"/>
                <a:gd name="T45" fmla="*/ 252 h 430"/>
                <a:gd name="T46" fmla="*/ 66 w 784"/>
                <a:gd name="T47" fmla="*/ 204 h 430"/>
                <a:gd name="T48" fmla="*/ 40 w 784"/>
                <a:gd name="T49" fmla="*/ 179 h 430"/>
                <a:gd name="T50" fmla="*/ 42 w 784"/>
                <a:gd name="T51" fmla="*/ 199 h 430"/>
                <a:gd name="T52" fmla="*/ 36 w 784"/>
                <a:gd name="T53" fmla="*/ 218 h 430"/>
                <a:gd name="T54" fmla="*/ 30 w 784"/>
                <a:gd name="T55" fmla="*/ 221 h 430"/>
                <a:gd name="T56" fmla="*/ 31 w 784"/>
                <a:gd name="T57" fmla="*/ 203 h 430"/>
                <a:gd name="T58" fmla="*/ 27 w 784"/>
                <a:gd name="T59" fmla="*/ 174 h 430"/>
                <a:gd name="T60" fmla="*/ 33 w 784"/>
                <a:gd name="T61" fmla="*/ 163 h 430"/>
                <a:gd name="T62" fmla="*/ 40 w 784"/>
                <a:gd name="T63" fmla="*/ 152 h 430"/>
                <a:gd name="T64" fmla="*/ 27 w 784"/>
                <a:gd name="T65" fmla="*/ 129 h 430"/>
                <a:gd name="T66" fmla="*/ 7 w 784"/>
                <a:gd name="T67" fmla="*/ 126 h 430"/>
                <a:gd name="T68" fmla="*/ 0 w 784"/>
                <a:gd name="T69" fmla="*/ 117 h 430"/>
                <a:gd name="T70" fmla="*/ 3 w 784"/>
                <a:gd name="T71" fmla="*/ 104 h 430"/>
                <a:gd name="T72" fmla="*/ 11 w 784"/>
                <a:gd name="T73" fmla="*/ 94 h 430"/>
                <a:gd name="T74" fmla="*/ 27 w 784"/>
                <a:gd name="T75" fmla="*/ 92 h 430"/>
                <a:gd name="T76" fmla="*/ 41 w 784"/>
                <a:gd name="T77" fmla="*/ 99 h 430"/>
                <a:gd name="T78" fmla="*/ 57 w 784"/>
                <a:gd name="T79" fmla="*/ 104 h 430"/>
                <a:gd name="T80" fmla="*/ 71 w 784"/>
                <a:gd name="T81" fmla="*/ 92 h 430"/>
                <a:gd name="T82" fmla="*/ 83 w 784"/>
                <a:gd name="T83" fmla="*/ 77 h 430"/>
                <a:gd name="T84" fmla="*/ 87 w 784"/>
                <a:gd name="T85" fmla="*/ 64 h 430"/>
                <a:gd name="T86" fmla="*/ 78 w 784"/>
                <a:gd name="T87" fmla="*/ 55 h 430"/>
                <a:gd name="T88" fmla="*/ 55 w 784"/>
                <a:gd name="T89" fmla="*/ 49 h 430"/>
                <a:gd name="T90" fmla="*/ 47 w 784"/>
                <a:gd name="T91" fmla="*/ 40 h 430"/>
                <a:gd name="T92" fmla="*/ 41 w 784"/>
                <a:gd name="T93" fmla="*/ 28 h 430"/>
                <a:gd name="T94" fmla="*/ 107 w 784"/>
                <a:gd name="T95" fmla="*/ 43 h 430"/>
                <a:gd name="T96" fmla="*/ 219 w 784"/>
                <a:gd name="T97" fmla="*/ 74 h 430"/>
                <a:gd name="T98" fmla="*/ 273 w 784"/>
                <a:gd name="T99" fmla="*/ 0 h 430"/>
                <a:gd name="T100" fmla="*/ 373 w 784"/>
                <a:gd name="T101" fmla="*/ 43 h 430"/>
                <a:gd name="T102" fmla="*/ 465 w 784"/>
                <a:gd name="T103" fmla="*/ 92 h 430"/>
                <a:gd name="T104" fmla="*/ 591 w 784"/>
                <a:gd name="T105" fmla="*/ 210 h 430"/>
                <a:gd name="T106" fmla="*/ 724 w 784"/>
                <a:gd name="T107" fmla="*/ 265 h 430"/>
                <a:gd name="T108" fmla="*/ 778 w 784"/>
                <a:gd name="T109" fmla="*/ 2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7" name="Freeform 353">
              <a:extLst>
                <a:ext uri="{FF2B5EF4-FFF2-40B4-BE49-F238E27FC236}">
                  <a16:creationId xmlns:a16="http://schemas.microsoft.com/office/drawing/2014/main" id="{786D155D-63D6-C14E-B23D-F2F9EDEF7FC4}"/>
                </a:ext>
              </a:extLst>
            </p:cNvPr>
            <p:cNvSpPr>
              <a:spLocks/>
            </p:cNvSpPr>
            <p:nvPr userDrawn="1">
              <p:custDataLst>
                <p:tags r:id="rId257"/>
              </p:custDataLst>
            </p:nvPr>
          </p:nvSpPr>
          <p:spPr bwMode="auto">
            <a:xfrm>
              <a:off x="7959497" y="2259390"/>
              <a:ext cx="110615" cy="135315"/>
            </a:xfrm>
            <a:custGeom>
              <a:avLst/>
              <a:gdLst>
                <a:gd name="T0" fmla="*/ 30 w 246"/>
                <a:gd name="T1" fmla="*/ 27 h 284"/>
                <a:gd name="T2" fmla="*/ 28 w 246"/>
                <a:gd name="T3" fmla="*/ 24 h 284"/>
                <a:gd name="T4" fmla="*/ 24 w 246"/>
                <a:gd name="T5" fmla="*/ 17 h 284"/>
                <a:gd name="T6" fmla="*/ 35 w 246"/>
                <a:gd name="T7" fmla="*/ 5 h 284"/>
                <a:gd name="T8" fmla="*/ 67 w 246"/>
                <a:gd name="T9" fmla="*/ 1 h 284"/>
                <a:gd name="T10" fmla="*/ 126 w 246"/>
                <a:gd name="T11" fmla="*/ 12 h 284"/>
                <a:gd name="T12" fmla="*/ 131 w 246"/>
                <a:gd name="T13" fmla="*/ 30 h 284"/>
                <a:gd name="T14" fmla="*/ 139 w 246"/>
                <a:gd name="T15" fmla="*/ 46 h 284"/>
                <a:gd name="T16" fmla="*/ 151 w 246"/>
                <a:gd name="T17" fmla="*/ 57 h 284"/>
                <a:gd name="T18" fmla="*/ 165 w 246"/>
                <a:gd name="T19" fmla="*/ 67 h 284"/>
                <a:gd name="T20" fmla="*/ 191 w 246"/>
                <a:gd name="T21" fmla="*/ 87 h 284"/>
                <a:gd name="T22" fmla="*/ 203 w 246"/>
                <a:gd name="T23" fmla="*/ 101 h 284"/>
                <a:gd name="T24" fmla="*/ 212 w 246"/>
                <a:gd name="T25" fmla="*/ 117 h 284"/>
                <a:gd name="T26" fmla="*/ 226 w 246"/>
                <a:gd name="T27" fmla="*/ 117 h 284"/>
                <a:gd name="T28" fmla="*/ 221 w 246"/>
                <a:gd name="T29" fmla="*/ 124 h 284"/>
                <a:gd name="T30" fmla="*/ 221 w 246"/>
                <a:gd name="T31" fmla="*/ 129 h 284"/>
                <a:gd name="T32" fmla="*/ 228 w 246"/>
                <a:gd name="T33" fmla="*/ 140 h 284"/>
                <a:gd name="T34" fmla="*/ 239 w 246"/>
                <a:gd name="T35" fmla="*/ 154 h 284"/>
                <a:gd name="T36" fmla="*/ 244 w 246"/>
                <a:gd name="T37" fmla="*/ 162 h 284"/>
                <a:gd name="T38" fmla="*/ 246 w 246"/>
                <a:gd name="T39" fmla="*/ 173 h 284"/>
                <a:gd name="T40" fmla="*/ 241 w 246"/>
                <a:gd name="T41" fmla="*/ 184 h 284"/>
                <a:gd name="T42" fmla="*/ 233 w 246"/>
                <a:gd name="T43" fmla="*/ 192 h 284"/>
                <a:gd name="T44" fmla="*/ 223 w 246"/>
                <a:gd name="T45" fmla="*/ 198 h 284"/>
                <a:gd name="T46" fmla="*/ 220 w 246"/>
                <a:gd name="T47" fmla="*/ 204 h 284"/>
                <a:gd name="T48" fmla="*/ 189 w 246"/>
                <a:gd name="T49" fmla="*/ 215 h 284"/>
                <a:gd name="T50" fmla="*/ 164 w 246"/>
                <a:gd name="T51" fmla="*/ 230 h 284"/>
                <a:gd name="T52" fmla="*/ 113 w 246"/>
                <a:gd name="T53" fmla="*/ 265 h 284"/>
                <a:gd name="T54" fmla="*/ 88 w 246"/>
                <a:gd name="T55" fmla="*/ 231 h 284"/>
                <a:gd name="T56" fmla="*/ 79 w 246"/>
                <a:gd name="T57" fmla="*/ 220 h 284"/>
                <a:gd name="T58" fmla="*/ 72 w 246"/>
                <a:gd name="T59" fmla="*/ 216 h 284"/>
                <a:gd name="T60" fmla="*/ 60 w 246"/>
                <a:gd name="T61" fmla="*/ 217 h 284"/>
                <a:gd name="T62" fmla="*/ 54 w 246"/>
                <a:gd name="T63" fmla="*/ 221 h 284"/>
                <a:gd name="T64" fmla="*/ 49 w 246"/>
                <a:gd name="T65" fmla="*/ 228 h 284"/>
                <a:gd name="T66" fmla="*/ 48 w 246"/>
                <a:gd name="T67" fmla="*/ 236 h 284"/>
                <a:gd name="T68" fmla="*/ 45 w 246"/>
                <a:gd name="T69" fmla="*/ 257 h 284"/>
                <a:gd name="T70" fmla="*/ 41 w 246"/>
                <a:gd name="T71" fmla="*/ 270 h 284"/>
                <a:gd name="T72" fmla="*/ 33 w 246"/>
                <a:gd name="T73" fmla="*/ 284 h 284"/>
                <a:gd name="T74" fmla="*/ 26 w 246"/>
                <a:gd name="T75" fmla="*/ 243 h 284"/>
                <a:gd name="T76" fmla="*/ 17 w 246"/>
                <a:gd name="T77" fmla="*/ 227 h 284"/>
                <a:gd name="T78" fmla="*/ 11 w 246"/>
                <a:gd name="T79" fmla="*/ 221 h 284"/>
                <a:gd name="T80" fmla="*/ 0 w 246"/>
                <a:gd name="T81" fmla="*/ 216 h 284"/>
                <a:gd name="T82" fmla="*/ 1 w 246"/>
                <a:gd name="T83" fmla="*/ 204 h 284"/>
                <a:gd name="T84" fmla="*/ 4 w 246"/>
                <a:gd name="T85" fmla="*/ 193 h 284"/>
                <a:gd name="T86" fmla="*/ 15 w 246"/>
                <a:gd name="T87" fmla="*/ 176 h 284"/>
                <a:gd name="T88" fmla="*/ 31 w 246"/>
                <a:gd name="T89" fmla="*/ 161 h 284"/>
                <a:gd name="T90" fmla="*/ 46 w 246"/>
                <a:gd name="T91" fmla="*/ 141 h 284"/>
                <a:gd name="T92" fmla="*/ 33 w 246"/>
                <a:gd name="T93" fmla="*/ 4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8" name="Freeform 354">
              <a:extLst>
                <a:ext uri="{FF2B5EF4-FFF2-40B4-BE49-F238E27FC236}">
                  <a16:creationId xmlns:a16="http://schemas.microsoft.com/office/drawing/2014/main" id="{C07EAEC0-D427-EA43-9DFE-BD73612B3E43}"/>
                </a:ext>
              </a:extLst>
            </p:cNvPr>
            <p:cNvSpPr>
              <a:spLocks/>
            </p:cNvSpPr>
            <p:nvPr userDrawn="1">
              <p:custDataLst>
                <p:tags r:id="rId258"/>
              </p:custDataLst>
            </p:nvPr>
          </p:nvSpPr>
          <p:spPr bwMode="auto">
            <a:xfrm>
              <a:off x="8008299" y="2357277"/>
              <a:ext cx="69948" cy="54702"/>
            </a:xfrm>
            <a:custGeom>
              <a:avLst/>
              <a:gdLst>
                <a:gd name="T0" fmla="*/ 114 w 160"/>
                <a:gd name="T1" fmla="*/ 0 h 117"/>
                <a:gd name="T2" fmla="*/ 114 w 160"/>
                <a:gd name="T3" fmla="*/ 9 h 117"/>
                <a:gd name="T4" fmla="*/ 114 w 160"/>
                <a:gd name="T5" fmla="*/ 18 h 117"/>
                <a:gd name="T6" fmla="*/ 115 w 160"/>
                <a:gd name="T7" fmla="*/ 25 h 117"/>
                <a:gd name="T8" fmla="*/ 117 w 160"/>
                <a:gd name="T9" fmla="*/ 32 h 117"/>
                <a:gd name="T10" fmla="*/ 119 w 160"/>
                <a:gd name="T11" fmla="*/ 34 h 117"/>
                <a:gd name="T12" fmla="*/ 121 w 160"/>
                <a:gd name="T13" fmla="*/ 37 h 117"/>
                <a:gd name="T14" fmla="*/ 123 w 160"/>
                <a:gd name="T15" fmla="*/ 38 h 117"/>
                <a:gd name="T16" fmla="*/ 127 w 160"/>
                <a:gd name="T17" fmla="*/ 39 h 117"/>
                <a:gd name="T18" fmla="*/ 131 w 160"/>
                <a:gd name="T19" fmla="*/ 40 h 117"/>
                <a:gd name="T20" fmla="*/ 135 w 160"/>
                <a:gd name="T21" fmla="*/ 39 h 117"/>
                <a:gd name="T22" fmla="*/ 140 w 160"/>
                <a:gd name="T23" fmla="*/ 38 h 117"/>
                <a:gd name="T24" fmla="*/ 146 w 160"/>
                <a:gd name="T25" fmla="*/ 36 h 117"/>
                <a:gd name="T26" fmla="*/ 149 w 160"/>
                <a:gd name="T27" fmla="*/ 43 h 117"/>
                <a:gd name="T28" fmla="*/ 153 w 160"/>
                <a:gd name="T29" fmla="*/ 52 h 117"/>
                <a:gd name="T30" fmla="*/ 157 w 160"/>
                <a:gd name="T31" fmla="*/ 64 h 117"/>
                <a:gd name="T32" fmla="*/ 160 w 160"/>
                <a:gd name="T33" fmla="*/ 74 h 117"/>
                <a:gd name="T34" fmla="*/ 133 w 160"/>
                <a:gd name="T35" fmla="*/ 88 h 117"/>
                <a:gd name="T36" fmla="*/ 106 w 160"/>
                <a:gd name="T37" fmla="*/ 102 h 117"/>
                <a:gd name="T38" fmla="*/ 92 w 160"/>
                <a:gd name="T39" fmla="*/ 107 h 117"/>
                <a:gd name="T40" fmla="*/ 76 w 160"/>
                <a:gd name="T41" fmla="*/ 113 h 117"/>
                <a:gd name="T42" fmla="*/ 62 w 160"/>
                <a:gd name="T43" fmla="*/ 116 h 117"/>
                <a:gd name="T44" fmla="*/ 47 w 160"/>
                <a:gd name="T45" fmla="*/ 117 h 117"/>
                <a:gd name="T46" fmla="*/ 32 w 160"/>
                <a:gd name="T47" fmla="*/ 99 h 117"/>
                <a:gd name="T48" fmla="*/ 21 w 160"/>
                <a:gd name="T49" fmla="*/ 83 h 117"/>
                <a:gd name="T50" fmla="*/ 10 w 160"/>
                <a:gd name="T51" fmla="*/ 69 h 117"/>
                <a:gd name="T52" fmla="*/ 0 w 160"/>
                <a:gd name="T53" fmla="*/ 55 h 117"/>
                <a:gd name="T54" fmla="*/ 13 w 160"/>
                <a:gd name="T55" fmla="*/ 48 h 117"/>
                <a:gd name="T56" fmla="*/ 41 w 160"/>
                <a:gd name="T57" fmla="*/ 32 h 117"/>
                <a:gd name="T58" fmla="*/ 60 w 160"/>
                <a:gd name="T59" fmla="*/ 23 h 117"/>
                <a:gd name="T60" fmla="*/ 78 w 160"/>
                <a:gd name="T61" fmla="*/ 14 h 117"/>
                <a:gd name="T62" fmla="*/ 97 w 160"/>
                <a:gd name="T63" fmla="*/ 6 h 117"/>
                <a:gd name="T64" fmla="*/ 114 w 160"/>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9" name="Freeform 355">
              <a:extLst>
                <a:ext uri="{FF2B5EF4-FFF2-40B4-BE49-F238E27FC236}">
                  <a16:creationId xmlns:a16="http://schemas.microsoft.com/office/drawing/2014/main" id="{A664F399-43F7-F84D-8284-ADB59C816757}"/>
                </a:ext>
              </a:extLst>
            </p:cNvPr>
            <p:cNvSpPr>
              <a:spLocks/>
            </p:cNvSpPr>
            <p:nvPr userDrawn="1">
              <p:custDataLst>
                <p:tags r:id="rId259"/>
              </p:custDataLst>
            </p:nvPr>
          </p:nvSpPr>
          <p:spPr bwMode="auto">
            <a:xfrm>
              <a:off x="8094513" y="2923008"/>
              <a:ext cx="421314" cy="554214"/>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0" name="Freeform 356">
              <a:extLst>
                <a:ext uri="{FF2B5EF4-FFF2-40B4-BE49-F238E27FC236}">
                  <a16:creationId xmlns:a16="http://schemas.microsoft.com/office/drawing/2014/main" id="{4A7DA9E5-C594-CC43-858D-7AD476BA8BC1}"/>
                </a:ext>
              </a:extLst>
            </p:cNvPr>
            <p:cNvSpPr>
              <a:spLocks/>
            </p:cNvSpPr>
            <p:nvPr userDrawn="1">
              <p:custDataLst>
                <p:tags r:id="rId260"/>
              </p:custDataLst>
            </p:nvPr>
          </p:nvSpPr>
          <p:spPr bwMode="auto">
            <a:xfrm>
              <a:off x="8590657" y="3231063"/>
              <a:ext cx="250511" cy="391549"/>
            </a:xfrm>
            <a:custGeom>
              <a:avLst/>
              <a:gdLst>
                <a:gd name="T0" fmla="*/ 98 w 556"/>
                <a:gd name="T1" fmla="*/ 62 h 819"/>
                <a:gd name="T2" fmla="*/ 112 w 556"/>
                <a:gd name="T3" fmla="*/ 56 h 819"/>
                <a:gd name="T4" fmla="*/ 129 w 556"/>
                <a:gd name="T5" fmla="*/ 69 h 819"/>
                <a:gd name="T6" fmla="*/ 149 w 556"/>
                <a:gd name="T7" fmla="*/ 85 h 819"/>
                <a:gd name="T8" fmla="*/ 171 w 556"/>
                <a:gd name="T9" fmla="*/ 92 h 819"/>
                <a:gd name="T10" fmla="*/ 215 w 556"/>
                <a:gd name="T11" fmla="*/ 88 h 819"/>
                <a:gd name="T12" fmla="*/ 257 w 556"/>
                <a:gd name="T13" fmla="*/ 82 h 819"/>
                <a:gd name="T14" fmla="*/ 291 w 556"/>
                <a:gd name="T15" fmla="*/ 79 h 819"/>
                <a:gd name="T16" fmla="*/ 301 w 556"/>
                <a:gd name="T17" fmla="*/ 74 h 819"/>
                <a:gd name="T18" fmla="*/ 301 w 556"/>
                <a:gd name="T19" fmla="*/ 68 h 819"/>
                <a:gd name="T20" fmla="*/ 355 w 556"/>
                <a:gd name="T21" fmla="*/ 63 h 819"/>
                <a:gd name="T22" fmla="*/ 434 w 556"/>
                <a:gd name="T23" fmla="*/ 45 h 819"/>
                <a:gd name="T24" fmla="*/ 479 w 556"/>
                <a:gd name="T25" fmla="*/ 28 h 819"/>
                <a:gd name="T26" fmla="*/ 514 w 556"/>
                <a:gd name="T27" fmla="*/ 8 h 819"/>
                <a:gd name="T28" fmla="*/ 547 w 556"/>
                <a:gd name="T29" fmla="*/ 31 h 819"/>
                <a:gd name="T30" fmla="*/ 555 w 556"/>
                <a:gd name="T31" fmla="*/ 57 h 819"/>
                <a:gd name="T32" fmla="*/ 552 w 556"/>
                <a:gd name="T33" fmla="*/ 113 h 819"/>
                <a:gd name="T34" fmla="*/ 532 w 556"/>
                <a:gd name="T35" fmla="*/ 174 h 819"/>
                <a:gd name="T36" fmla="*/ 502 w 556"/>
                <a:gd name="T37" fmla="*/ 231 h 819"/>
                <a:gd name="T38" fmla="*/ 447 w 556"/>
                <a:gd name="T39" fmla="*/ 321 h 819"/>
                <a:gd name="T40" fmla="*/ 423 w 556"/>
                <a:gd name="T41" fmla="*/ 375 h 819"/>
                <a:gd name="T42" fmla="*/ 410 w 556"/>
                <a:gd name="T43" fmla="*/ 415 h 819"/>
                <a:gd name="T44" fmla="*/ 379 w 556"/>
                <a:gd name="T45" fmla="*/ 473 h 819"/>
                <a:gd name="T46" fmla="*/ 330 w 556"/>
                <a:gd name="T47" fmla="*/ 531 h 819"/>
                <a:gd name="T48" fmla="*/ 288 w 556"/>
                <a:gd name="T49" fmla="*/ 566 h 819"/>
                <a:gd name="T50" fmla="*/ 239 w 556"/>
                <a:gd name="T51" fmla="*/ 600 h 819"/>
                <a:gd name="T52" fmla="*/ 168 w 556"/>
                <a:gd name="T53" fmla="*/ 651 h 819"/>
                <a:gd name="T54" fmla="*/ 143 w 556"/>
                <a:gd name="T55" fmla="*/ 680 h 819"/>
                <a:gd name="T56" fmla="*/ 131 w 556"/>
                <a:gd name="T57" fmla="*/ 700 h 819"/>
                <a:gd name="T58" fmla="*/ 116 w 556"/>
                <a:gd name="T59" fmla="*/ 717 h 819"/>
                <a:gd name="T60" fmla="*/ 71 w 556"/>
                <a:gd name="T61" fmla="*/ 745 h 819"/>
                <a:gd name="T62" fmla="*/ 19 w 556"/>
                <a:gd name="T63" fmla="*/ 801 h 819"/>
                <a:gd name="T64" fmla="*/ 2 w 556"/>
                <a:gd name="T65" fmla="*/ 564 h 819"/>
                <a:gd name="T66" fmla="*/ 3 w 556"/>
                <a:gd name="T67" fmla="*/ 554 h 819"/>
                <a:gd name="T68" fmla="*/ 27 w 556"/>
                <a:gd name="T69" fmla="*/ 533 h 819"/>
                <a:gd name="T70" fmla="*/ 42 w 556"/>
                <a:gd name="T71" fmla="*/ 516 h 819"/>
                <a:gd name="T72" fmla="*/ 60 w 556"/>
                <a:gd name="T73" fmla="*/ 497 h 819"/>
                <a:gd name="T74" fmla="*/ 111 w 556"/>
                <a:gd name="T75" fmla="*/ 480 h 819"/>
                <a:gd name="T76" fmla="*/ 119 w 556"/>
                <a:gd name="T77" fmla="*/ 470 h 819"/>
                <a:gd name="T78" fmla="*/ 129 w 556"/>
                <a:gd name="T79" fmla="*/ 452 h 819"/>
                <a:gd name="T80" fmla="*/ 152 w 556"/>
                <a:gd name="T81" fmla="*/ 440 h 819"/>
                <a:gd name="T82" fmla="*/ 174 w 556"/>
                <a:gd name="T83" fmla="*/ 439 h 819"/>
                <a:gd name="T84" fmla="*/ 196 w 556"/>
                <a:gd name="T85" fmla="*/ 439 h 819"/>
                <a:gd name="T86" fmla="*/ 228 w 556"/>
                <a:gd name="T87" fmla="*/ 429 h 819"/>
                <a:gd name="T88" fmla="*/ 251 w 556"/>
                <a:gd name="T89" fmla="*/ 405 h 819"/>
                <a:gd name="T90" fmla="*/ 265 w 556"/>
                <a:gd name="T91" fmla="*/ 379 h 819"/>
                <a:gd name="T92" fmla="*/ 296 w 556"/>
                <a:gd name="T93" fmla="*/ 347 h 819"/>
                <a:gd name="T94" fmla="*/ 354 w 556"/>
                <a:gd name="T95" fmla="*/ 293 h 819"/>
                <a:gd name="T96" fmla="*/ 377 w 556"/>
                <a:gd name="T97" fmla="*/ 266 h 819"/>
                <a:gd name="T98" fmla="*/ 324 w 556"/>
                <a:gd name="T99" fmla="*/ 246 h 819"/>
                <a:gd name="T100" fmla="*/ 257 w 556"/>
                <a:gd name="T101" fmla="*/ 228 h 819"/>
                <a:gd name="T102" fmla="*/ 184 w 556"/>
                <a:gd name="T103" fmla="*/ 209 h 819"/>
                <a:gd name="T104" fmla="*/ 149 w 556"/>
                <a:gd name="T105" fmla="*/ 187 h 819"/>
                <a:gd name="T106" fmla="*/ 112 w 556"/>
                <a:gd name="T107" fmla="*/ 154 h 819"/>
                <a:gd name="T108" fmla="*/ 89 w 556"/>
                <a:gd name="T109" fmla="*/ 121 h 819"/>
                <a:gd name="T110" fmla="*/ 77 w 556"/>
                <a:gd name="T111" fmla="*/ 80 h 819"/>
                <a:gd name="T112" fmla="*/ 65 w 556"/>
                <a:gd name="T113" fmla="*/ 87 h 819"/>
                <a:gd name="T114" fmla="*/ 84 w 556"/>
                <a:gd name="T115" fmla="*/ 6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1" name="Freeform 357">
              <a:extLst>
                <a:ext uri="{FF2B5EF4-FFF2-40B4-BE49-F238E27FC236}">
                  <a16:creationId xmlns:a16="http://schemas.microsoft.com/office/drawing/2014/main" id="{7476C4BA-635B-CD47-9F6F-44F3C331D075}"/>
                </a:ext>
              </a:extLst>
            </p:cNvPr>
            <p:cNvSpPr>
              <a:spLocks/>
            </p:cNvSpPr>
            <p:nvPr userDrawn="1">
              <p:custDataLst>
                <p:tags r:id="rId261"/>
              </p:custDataLst>
            </p:nvPr>
          </p:nvSpPr>
          <p:spPr bwMode="auto">
            <a:xfrm>
              <a:off x="8598790" y="3219547"/>
              <a:ext cx="39041" cy="53261"/>
            </a:xfrm>
            <a:custGeom>
              <a:avLst/>
              <a:gdLst>
                <a:gd name="T0" fmla="*/ 59 w 86"/>
                <a:gd name="T1" fmla="*/ 0 h 97"/>
                <a:gd name="T2" fmla="*/ 56 w 86"/>
                <a:gd name="T3" fmla="*/ 2 h 97"/>
                <a:gd name="T4" fmla="*/ 52 w 86"/>
                <a:gd name="T5" fmla="*/ 3 h 97"/>
                <a:gd name="T6" fmla="*/ 46 w 86"/>
                <a:gd name="T7" fmla="*/ 3 h 97"/>
                <a:gd name="T8" fmla="*/ 40 w 86"/>
                <a:gd name="T9" fmla="*/ 3 h 97"/>
                <a:gd name="T10" fmla="*/ 33 w 86"/>
                <a:gd name="T11" fmla="*/ 3 h 97"/>
                <a:gd name="T12" fmla="*/ 27 w 86"/>
                <a:gd name="T13" fmla="*/ 3 h 97"/>
                <a:gd name="T14" fmla="*/ 23 w 86"/>
                <a:gd name="T15" fmla="*/ 4 h 97"/>
                <a:gd name="T16" fmla="*/ 20 w 86"/>
                <a:gd name="T17" fmla="*/ 6 h 97"/>
                <a:gd name="T18" fmla="*/ 16 w 86"/>
                <a:gd name="T19" fmla="*/ 9 h 97"/>
                <a:gd name="T20" fmla="*/ 13 w 86"/>
                <a:gd name="T21" fmla="*/ 12 h 97"/>
                <a:gd name="T22" fmla="*/ 11 w 86"/>
                <a:gd name="T23" fmla="*/ 15 h 97"/>
                <a:gd name="T24" fmla="*/ 8 w 86"/>
                <a:gd name="T25" fmla="*/ 20 h 97"/>
                <a:gd name="T26" fmla="*/ 4 w 86"/>
                <a:gd name="T27" fmla="*/ 29 h 97"/>
                <a:gd name="T28" fmla="*/ 2 w 86"/>
                <a:gd name="T29" fmla="*/ 38 h 97"/>
                <a:gd name="T30" fmla="*/ 0 w 86"/>
                <a:gd name="T31" fmla="*/ 57 h 97"/>
                <a:gd name="T32" fmla="*/ 0 w 86"/>
                <a:gd name="T33" fmla="*/ 75 h 97"/>
                <a:gd name="T34" fmla="*/ 0 w 86"/>
                <a:gd name="T35" fmla="*/ 81 h 97"/>
                <a:gd name="T36" fmla="*/ 1 w 86"/>
                <a:gd name="T37" fmla="*/ 86 h 97"/>
                <a:gd name="T38" fmla="*/ 3 w 86"/>
                <a:gd name="T39" fmla="*/ 90 h 97"/>
                <a:gd name="T40" fmla="*/ 7 w 86"/>
                <a:gd name="T41" fmla="*/ 93 h 97"/>
                <a:gd name="T42" fmla="*/ 10 w 86"/>
                <a:gd name="T43" fmla="*/ 95 h 97"/>
                <a:gd name="T44" fmla="*/ 13 w 86"/>
                <a:gd name="T45" fmla="*/ 96 h 97"/>
                <a:gd name="T46" fmla="*/ 18 w 86"/>
                <a:gd name="T47" fmla="*/ 97 h 97"/>
                <a:gd name="T48" fmla="*/ 21 w 86"/>
                <a:gd name="T49" fmla="*/ 97 h 97"/>
                <a:gd name="T50" fmla="*/ 40 w 86"/>
                <a:gd name="T51" fmla="*/ 95 h 97"/>
                <a:gd name="T52" fmla="*/ 53 w 86"/>
                <a:gd name="T53" fmla="*/ 93 h 97"/>
                <a:gd name="T54" fmla="*/ 86 w 86"/>
                <a:gd name="T55" fmla="*/ 68 h 97"/>
                <a:gd name="T56" fmla="*/ 59 w 86"/>
                <a:gd name="T5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2" name="Freeform 358">
              <a:extLst>
                <a:ext uri="{FF2B5EF4-FFF2-40B4-BE49-F238E27FC236}">
                  <a16:creationId xmlns:a16="http://schemas.microsoft.com/office/drawing/2014/main" id="{1263FF50-A024-3343-ADCA-ED0FECF685C1}"/>
                </a:ext>
              </a:extLst>
            </p:cNvPr>
            <p:cNvSpPr>
              <a:spLocks/>
            </p:cNvSpPr>
            <p:nvPr userDrawn="1">
              <p:custDataLst>
                <p:tags r:id="rId262"/>
              </p:custDataLst>
            </p:nvPr>
          </p:nvSpPr>
          <p:spPr bwMode="auto">
            <a:xfrm>
              <a:off x="8392199" y="3138935"/>
              <a:ext cx="372515" cy="341165"/>
            </a:xfrm>
            <a:custGeom>
              <a:avLst/>
              <a:gdLst>
                <a:gd name="T0" fmla="*/ 182 w 845"/>
                <a:gd name="T1" fmla="*/ 36 h 720"/>
                <a:gd name="T2" fmla="*/ 205 w 845"/>
                <a:gd name="T3" fmla="*/ 28 h 720"/>
                <a:gd name="T4" fmla="*/ 247 w 845"/>
                <a:gd name="T5" fmla="*/ 0 h 720"/>
                <a:gd name="T6" fmla="*/ 273 w 845"/>
                <a:gd name="T7" fmla="*/ 12 h 720"/>
                <a:gd name="T8" fmla="*/ 327 w 845"/>
                <a:gd name="T9" fmla="*/ 37 h 720"/>
                <a:gd name="T10" fmla="*/ 380 w 845"/>
                <a:gd name="T11" fmla="*/ 67 h 720"/>
                <a:gd name="T12" fmla="*/ 426 w 845"/>
                <a:gd name="T13" fmla="*/ 98 h 720"/>
                <a:gd name="T14" fmla="*/ 442 w 845"/>
                <a:gd name="T15" fmla="*/ 125 h 720"/>
                <a:gd name="T16" fmla="*/ 443 w 845"/>
                <a:gd name="T17" fmla="*/ 140 h 720"/>
                <a:gd name="T18" fmla="*/ 458 w 845"/>
                <a:gd name="T19" fmla="*/ 147 h 720"/>
                <a:gd name="T20" fmla="*/ 499 w 845"/>
                <a:gd name="T21" fmla="*/ 178 h 720"/>
                <a:gd name="T22" fmla="*/ 506 w 845"/>
                <a:gd name="T23" fmla="*/ 172 h 720"/>
                <a:gd name="T24" fmla="*/ 488 w 845"/>
                <a:gd name="T25" fmla="*/ 184 h 720"/>
                <a:gd name="T26" fmla="*/ 481 w 845"/>
                <a:gd name="T27" fmla="*/ 202 h 720"/>
                <a:gd name="T28" fmla="*/ 481 w 845"/>
                <a:gd name="T29" fmla="*/ 252 h 720"/>
                <a:gd name="T30" fmla="*/ 493 w 845"/>
                <a:gd name="T31" fmla="*/ 264 h 720"/>
                <a:gd name="T32" fmla="*/ 526 w 845"/>
                <a:gd name="T33" fmla="*/ 265 h 720"/>
                <a:gd name="T34" fmla="*/ 545 w 845"/>
                <a:gd name="T35" fmla="*/ 319 h 720"/>
                <a:gd name="T36" fmla="*/ 583 w 845"/>
                <a:gd name="T37" fmla="*/ 361 h 720"/>
                <a:gd name="T38" fmla="*/ 645 w 845"/>
                <a:gd name="T39" fmla="*/ 400 h 720"/>
                <a:gd name="T40" fmla="*/ 738 w 845"/>
                <a:gd name="T41" fmla="*/ 430 h 720"/>
                <a:gd name="T42" fmla="*/ 845 w 845"/>
                <a:gd name="T43" fmla="*/ 449 h 720"/>
                <a:gd name="T44" fmla="*/ 811 w 845"/>
                <a:gd name="T45" fmla="*/ 482 h 720"/>
                <a:gd name="T46" fmla="*/ 731 w 845"/>
                <a:gd name="T47" fmla="*/ 547 h 720"/>
                <a:gd name="T48" fmla="*/ 712 w 845"/>
                <a:gd name="T49" fmla="*/ 579 h 720"/>
                <a:gd name="T50" fmla="*/ 697 w 845"/>
                <a:gd name="T51" fmla="*/ 617 h 720"/>
                <a:gd name="T52" fmla="*/ 674 w 845"/>
                <a:gd name="T53" fmla="*/ 629 h 720"/>
                <a:gd name="T54" fmla="*/ 580 w 845"/>
                <a:gd name="T55" fmla="*/ 655 h 720"/>
                <a:gd name="T56" fmla="*/ 559 w 845"/>
                <a:gd name="T57" fmla="*/ 671 h 720"/>
                <a:gd name="T58" fmla="*/ 525 w 845"/>
                <a:gd name="T59" fmla="*/ 681 h 720"/>
                <a:gd name="T60" fmla="*/ 482 w 845"/>
                <a:gd name="T61" fmla="*/ 693 h 720"/>
                <a:gd name="T62" fmla="*/ 461 w 845"/>
                <a:gd name="T63" fmla="*/ 680 h 720"/>
                <a:gd name="T64" fmla="*/ 427 w 845"/>
                <a:gd name="T65" fmla="*/ 679 h 720"/>
                <a:gd name="T66" fmla="*/ 405 w 845"/>
                <a:gd name="T67" fmla="*/ 699 h 720"/>
                <a:gd name="T68" fmla="*/ 390 w 845"/>
                <a:gd name="T69" fmla="*/ 714 h 720"/>
                <a:gd name="T70" fmla="*/ 360 w 845"/>
                <a:gd name="T71" fmla="*/ 720 h 720"/>
                <a:gd name="T72" fmla="*/ 318 w 845"/>
                <a:gd name="T73" fmla="*/ 714 h 720"/>
                <a:gd name="T74" fmla="*/ 289 w 845"/>
                <a:gd name="T75" fmla="*/ 698 h 720"/>
                <a:gd name="T76" fmla="*/ 246 w 845"/>
                <a:gd name="T77" fmla="*/ 671 h 720"/>
                <a:gd name="T78" fmla="*/ 181 w 845"/>
                <a:gd name="T79" fmla="*/ 661 h 720"/>
                <a:gd name="T80" fmla="*/ 140 w 845"/>
                <a:gd name="T81" fmla="*/ 653 h 720"/>
                <a:gd name="T82" fmla="*/ 151 w 845"/>
                <a:gd name="T83" fmla="*/ 614 h 720"/>
                <a:gd name="T84" fmla="*/ 127 w 845"/>
                <a:gd name="T85" fmla="*/ 596 h 720"/>
                <a:gd name="T86" fmla="*/ 108 w 845"/>
                <a:gd name="T87" fmla="*/ 583 h 720"/>
                <a:gd name="T88" fmla="*/ 93 w 845"/>
                <a:gd name="T89" fmla="*/ 551 h 720"/>
                <a:gd name="T90" fmla="*/ 77 w 845"/>
                <a:gd name="T91" fmla="*/ 511 h 720"/>
                <a:gd name="T92" fmla="*/ 49 w 845"/>
                <a:gd name="T93" fmla="*/ 489 h 720"/>
                <a:gd name="T94" fmla="*/ 16 w 845"/>
                <a:gd name="T95" fmla="*/ 477 h 720"/>
                <a:gd name="T96" fmla="*/ 5 w 845"/>
                <a:gd name="T97" fmla="*/ 472 h 720"/>
                <a:gd name="T98" fmla="*/ 2 w 845"/>
                <a:gd name="T99" fmla="*/ 448 h 720"/>
                <a:gd name="T100" fmla="*/ 21 w 845"/>
                <a:gd name="T101" fmla="*/ 422 h 720"/>
                <a:gd name="T102" fmla="*/ 55 w 845"/>
                <a:gd name="T103" fmla="*/ 413 h 720"/>
                <a:gd name="T104" fmla="*/ 67 w 845"/>
                <a:gd name="T105" fmla="*/ 321 h 720"/>
                <a:gd name="T106" fmla="*/ 82 w 845"/>
                <a:gd name="T107" fmla="*/ 275 h 720"/>
                <a:gd name="T108" fmla="*/ 95 w 845"/>
                <a:gd name="T109" fmla="*/ 260 h 720"/>
                <a:gd name="T110" fmla="*/ 103 w 845"/>
                <a:gd name="T111" fmla="*/ 236 h 720"/>
                <a:gd name="T112" fmla="*/ 116 w 845"/>
                <a:gd name="T113" fmla="*/ 206 h 720"/>
                <a:gd name="T114" fmla="*/ 148 w 845"/>
                <a:gd name="T115" fmla="*/ 178 h 720"/>
                <a:gd name="T116" fmla="*/ 167 w 845"/>
                <a:gd name="T117" fmla="*/ 16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3" name="Line 359">
              <a:extLst>
                <a:ext uri="{FF2B5EF4-FFF2-40B4-BE49-F238E27FC236}">
                  <a16:creationId xmlns:a16="http://schemas.microsoft.com/office/drawing/2014/main" id="{E826B9FD-57AD-5142-90E3-FAB8CA99E68A}"/>
                </a:ext>
              </a:extLst>
            </p:cNvPr>
            <p:cNvSpPr>
              <a:spLocks noChangeShapeType="1"/>
            </p:cNvSpPr>
            <p:nvPr userDrawn="1">
              <p:custDataLst>
                <p:tags r:id="rId263"/>
              </p:custDataLst>
            </p:nvPr>
          </p:nvSpPr>
          <p:spPr bwMode="auto">
            <a:xfrm flipH="1">
              <a:off x="5174592" y="3609656"/>
              <a:ext cx="4881" cy="719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4" name="Freeform 360">
              <a:extLst>
                <a:ext uri="{FF2B5EF4-FFF2-40B4-BE49-F238E27FC236}">
                  <a16:creationId xmlns:a16="http://schemas.microsoft.com/office/drawing/2014/main" id="{8B3B28B8-8264-EF4D-8F54-3F4170B610D2}"/>
                </a:ext>
              </a:extLst>
            </p:cNvPr>
            <p:cNvSpPr>
              <a:spLocks/>
            </p:cNvSpPr>
            <p:nvPr userDrawn="1">
              <p:custDataLst>
                <p:tags r:id="rId264"/>
              </p:custDataLst>
            </p:nvPr>
          </p:nvSpPr>
          <p:spPr bwMode="auto">
            <a:xfrm>
              <a:off x="5174591" y="3616855"/>
              <a:ext cx="13014" cy="53261"/>
            </a:xfrm>
            <a:custGeom>
              <a:avLst/>
              <a:gdLst>
                <a:gd name="T0" fmla="*/ 0 w 33"/>
                <a:gd name="T1" fmla="*/ 0 h 6"/>
                <a:gd name="T2" fmla="*/ 7 w 33"/>
                <a:gd name="T3" fmla="*/ 1 h 6"/>
                <a:gd name="T4" fmla="*/ 15 w 33"/>
                <a:gd name="T5" fmla="*/ 3 h 6"/>
                <a:gd name="T6" fmla="*/ 23 w 33"/>
                <a:gd name="T7" fmla="*/ 5 h 6"/>
                <a:gd name="T8" fmla="*/ 33 w 33"/>
                <a:gd name="T9" fmla="*/ 6 h 6"/>
              </a:gdLst>
              <a:ahLst/>
              <a:cxnLst>
                <a:cxn ang="0">
                  <a:pos x="T0" y="T1"/>
                </a:cxn>
                <a:cxn ang="0">
                  <a:pos x="T2" y="T3"/>
                </a:cxn>
                <a:cxn ang="0">
                  <a:pos x="T4" y="T5"/>
                </a:cxn>
                <a:cxn ang="0">
                  <a:pos x="T6" y="T7"/>
                </a:cxn>
                <a:cxn ang="0">
                  <a:pos x="T8" y="T9"/>
                </a:cxn>
              </a:cxnLst>
              <a:rect l="0" t="0" r="r" b="b"/>
              <a:pathLst>
                <a:path w="33" h="6">
                  <a:moveTo>
                    <a:pt x="0" y="0"/>
                  </a:moveTo>
                  <a:lnTo>
                    <a:pt x="7" y="1"/>
                  </a:lnTo>
                  <a:lnTo>
                    <a:pt x="15" y="3"/>
                  </a:lnTo>
                  <a:lnTo>
                    <a:pt x="23" y="5"/>
                  </a:lnTo>
                  <a:lnTo>
                    <a:pt x="33"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5" name="Freeform 361">
              <a:extLst>
                <a:ext uri="{FF2B5EF4-FFF2-40B4-BE49-F238E27FC236}">
                  <a16:creationId xmlns:a16="http://schemas.microsoft.com/office/drawing/2014/main" id="{9BDAE5DD-92C4-2E4B-ABBA-7A0B16DFF86E}"/>
                </a:ext>
              </a:extLst>
            </p:cNvPr>
            <p:cNvSpPr>
              <a:spLocks/>
            </p:cNvSpPr>
            <p:nvPr userDrawn="1">
              <p:custDataLst>
                <p:tags r:id="rId265"/>
              </p:custDataLst>
            </p:nvPr>
          </p:nvSpPr>
          <p:spPr bwMode="auto">
            <a:xfrm>
              <a:off x="5182725" y="3605338"/>
              <a:ext cx="4880" cy="51823"/>
            </a:xfrm>
            <a:custGeom>
              <a:avLst/>
              <a:gdLst>
                <a:gd name="T0" fmla="*/ 13 w 13"/>
                <a:gd name="T1" fmla="*/ 30 h 30"/>
                <a:gd name="T2" fmla="*/ 13 w 13"/>
                <a:gd name="T3" fmla="*/ 0 h 30"/>
                <a:gd name="T4" fmla="*/ 0 w 13"/>
                <a:gd name="T5" fmla="*/ 0 h 30"/>
              </a:gdLst>
              <a:ahLst/>
              <a:cxnLst>
                <a:cxn ang="0">
                  <a:pos x="T0" y="T1"/>
                </a:cxn>
                <a:cxn ang="0">
                  <a:pos x="T2" y="T3"/>
                </a:cxn>
                <a:cxn ang="0">
                  <a:pos x="T4" y="T5"/>
                </a:cxn>
              </a:cxnLst>
              <a:rect l="0" t="0" r="r" b="b"/>
              <a:pathLst>
                <a:path w="13" h="30">
                  <a:moveTo>
                    <a:pt x="13" y="30"/>
                  </a:moveTo>
                  <a:lnTo>
                    <a:pt x="13"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16" name="Group 362">
              <a:extLst>
                <a:ext uri="{FF2B5EF4-FFF2-40B4-BE49-F238E27FC236}">
                  <a16:creationId xmlns:a16="http://schemas.microsoft.com/office/drawing/2014/main" id="{FBAAC467-4DB7-F645-B723-4930A8E41647}"/>
                </a:ext>
              </a:extLst>
            </p:cNvPr>
            <p:cNvGrpSpPr>
              <a:grpSpLocks/>
            </p:cNvGrpSpPr>
            <p:nvPr userDrawn="1">
              <p:custDataLst>
                <p:tags r:id="rId266"/>
              </p:custDataLst>
            </p:nvPr>
          </p:nvGrpSpPr>
          <p:grpSpPr bwMode="auto">
            <a:xfrm>
              <a:off x="5174592" y="3546318"/>
              <a:ext cx="427822" cy="182819"/>
              <a:chOff x="912" y="2626"/>
              <a:chExt cx="311" cy="127"/>
            </a:xfrm>
            <a:solidFill>
              <a:srgbClr val="DADADA"/>
            </a:solidFill>
          </p:grpSpPr>
          <p:sp>
            <p:nvSpPr>
              <p:cNvPr id="498" name="Freeform 363">
                <a:extLst>
                  <a:ext uri="{FF2B5EF4-FFF2-40B4-BE49-F238E27FC236}">
                    <a16:creationId xmlns:a16="http://schemas.microsoft.com/office/drawing/2014/main" id="{8BE9A668-4C8C-AD44-BC8A-27CE14B3BA6A}"/>
                  </a:ext>
                </a:extLst>
              </p:cNvPr>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9" name="Freeform 364">
                <a:extLst>
                  <a:ext uri="{FF2B5EF4-FFF2-40B4-BE49-F238E27FC236}">
                    <a16:creationId xmlns:a16="http://schemas.microsoft.com/office/drawing/2014/main" id="{34541DEB-7D0F-5841-82DD-585AE44ED38C}"/>
                  </a:ext>
                </a:extLst>
              </p:cNvPr>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0" name="Freeform 365">
                <a:extLst>
                  <a:ext uri="{FF2B5EF4-FFF2-40B4-BE49-F238E27FC236}">
                    <a16:creationId xmlns:a16="http://schemas.microsoft.com/office/drawing/2014/main" id="{AF3839DF-BF7D-754A-AF52-7E8AE2B22516}"/>
                  </a:ext>
                </a:extLst>
              </p:cNvPr>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317" name="Freeform 366">
              <a:extLst>
                <a:ext uri="{FF2B5EF4-FFF2-40B4-BE49-F238E27FC236}">
                  <a16:creationId xmlns:a16="http://schemas.microsoft.com/office/drawing/2014/main" id="{F44DD78B-CA85-0341-BA59-EC07F441E745}"/>
                </a:ext>
              </a:extLst>
            </p:cNvPr>
            <p:cNvSpPr>
              <a:spLocks/>
            </p:cNvSpPr>
            <p:nvPr userDrawn="1">
              <p:custDataLst>
                <p:tags r:id="rId267"/>
              </p:custDataLst>
            </p:nvPr>
          </p:nvSpPr>
          <p:spPr bwMode="auto">
            <a:xfrm>
              <a:off x="8912743" y="4196979"/>
              <a:ext cx="19520" cy="53262"/>
            </a:xfrm>
            <a:custGeom>
              <a:avLst/>
              <a:gdLst>
                <a:gd name="T0" fmla="*/ 13 w 47"/>
                <a:gd name="T1" fmla="*/ 0 h 28"/>
                <a:gd name="T2" fmla="*/ 25 w 47"/>
                <a:gd name="T3" fmla="*/ 0 h 28"/>
                <a:gd name="T4" fmla="*/ 31 w 47"/>
                <a:gd name="T5" fmla="*/ 2 h 28"/>
                <a:gd name="T6" fmla="*/ 33 w 47"/>
                <a:gd name="T7" fmla="*/ 4 h 28"/>
                <a:gd name="T8" fmla="*/ 33 w 47"/>
                <a:gd name="T9" fmla="*/ 6 h 28"/>
                <a:gd name="T10" fmla="*/ 32 w 47"/>
                <a:gd name="T11" fmla="*/ 8 h 28"/>
                <a:gd name="T12" fmla="*/ 33 w 47"/>
                <a:gd name="T13" fmla="*/ 10 h 28"/>
                <a:gd name="T14" fmla="*/ 37 w 47"/>
                <a:gd name="T15" fmla="*/ 12 h 28"/>
                <a:gd name="T16" fmla="*/ 47 w 47"/>
                <a:gd name="T17" fmla="*/ 12 h 28"/>
                <a:gd name="T18" fmla="*/ 42 w 47"/>
                <a:gd name="T19" fmla="*/ 19 h 28"/>
                <a:gd name="T20" fmla="*/ 37 w 47"/>
                <a:gd name="T21" fmla="*/ 25 h 28"/>
                <a:gd name="T22" fmla="*/ 33 w 47"/>
                <a:gd name="T23" fmla="*/ 27 h 28"/>
                <a:gd name="T24" fmla="*/ 28 w 47"/>
                <a:gd name="T25" fmla="*/ 28 h 28"/>
                <a:gd name="T26" fmla="*/ 16 w 47"/>
                <a:gd name="T27" fmla="*/ 27 h 28"/>
                <a:gd name="T28" fmla="*/ 0 w 47"/>
                <a:gd name="T29" fmla="*/ 25 h 28"/>
                <a:gd name="T30" fmla="*/ 1 w 47"/>
                <a:gd name="T31" fmla="*/ 19 h 28"/>
                <a:gd name="T32" fmla="*/ 2 w 47"/>
                <a:gd name="T33" fmla="*/ 15 h 28"/>
                <a:gd name="T34" fmla="*/ 4 w 47"/>
                <a:gd name="T35" fmla="*/ 13 h 28"/>
                <a:gd name="T36" fmla="*/ 6 w 47"/>
                <a:gd name="T37" fmla="*/ 12 h 28"/>
                <a:gd name="T38" fmla="*/ 9 w 47"/>
                <a:gd name="T39" fmla="*/ 11 h 28"/>
                <a:gd name="T40" fmla="*/ 11 w 47"/>
                <a:gd name="T41" fmla="*/ 9 h 28"/>
                <a:gd name="T42" fmla="*/ 13 w 47"/>
                <a:gd name="T43" fmla="*/ 5 h 28"/>
                <a:gd name="T44" fmla="*/ 13 w 47"/>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8" name="Freeform 367">
              <a:extLst>
                <a:ext uri="{FF2B5EF4-FFF2-40B4-BE49-F238E27FC236}">
                  <a16:creationId xmlns:a16="http://schemas.microsoft.com/office/drawing/2014/main" id="{58D15AEA-07CB-254E-AC87-EC63446056AB}"/>
                </a:ext>
              </a:extLst>
            </p:cNvPr>
            <p:cNvSpPr>
              <a:spLocks/>
            </p:cNvSpPr>
            <p:nvPr userDrawn="1">
              <p:custDataLst>
                <p:tags r:id="rId268"/>
              </p:custDataLst>
            </p:nvPr>
          </p:nvSpPr>
          <p:spPr bwMode="auto">
            <a:xfrm>
              <a:off x="8883462" y="4221451"/>
              <a:ext cx="24401" cy="51823"/>
            </a:xfrm>
            <a:custGeom>
              <a:avLst/>
              <a:gdLst>
                <a:gd name="T0" fmla="*/ 13 w 53"/>
                <a:gd name="T1" fmla="*/ 0 h 33"/>
                <a:gd name="T2" fmla="*/ 26 w 53"/>
                <a:gd name="T3" fmla="*/ 1 h 33"/>
                <a:gd name="T4" fmla="*/ 34 w 53"/>
                <a:gd name="T5" fmla="*/ 1 h 33"/>
                <a:gd name="T6" fmla="*/ 37 w 53"/>
                <a:gd name="T7" fmla="*/ 3 h 33"/>
                <a:gd name="T8" fmla="*/ 37 w 53"/>
                <a:gd name="T9" fmla="*/ 4 h 33"/>
                <a:gd name="T10" fmla="*/ 37 w 53"/>
                <a:gd name="T11" fmla="*/ 6 h 33"/>
                <a:gd name="T12" fmla="*/ 39 w 53"/>
                <a:gd name="T13" fmla="*/ 8 h 33"/>
                <a:gd name="T14" fmla="*/ 44 w 53"/>
                <a:gd name="T15" fmla="*/ 10 h 33"/>
                <a:gd name="T16" fmla="*/ 53 w 53"/>
                <a:gd name="T17" fmla="*/ 12 h 33"/>
                <a:gd name="T18" fmla="*/ 48 w 53"/>
                <a:gd name="T19" fmla="*/ 22 h 33"/>
                <a:gd name="T20" fmla="*/ 44 w 53"/>
                <a:gd name="T21" fmla="*/ 28 h 33"/>
                <a:gd name="T22" fmla="*/ 42 w 53"/>
                <a:gd name="T23" fmla="*/ 31 h 33"/>
                <a:gd name="T24" fmla="*/ 38 w 53"/>
                <a:gd name="T25" fmla="*/ 32 h 33"/>
                <a:gd name="T26" fmla="*/ 36 w 53"/>
                <a:gd name="T27" fmla="*/ 33 h 33"/>
                <a:gd name="T28" fmla="*/ 34 w 53"/>
                <a:gd name="T29" fmla="*/ 33 h 33"/>
                <a:gd name="T30" fmla="*/ 20 w 53"/>
                <a:gd name="T31" fmla="*/ 30 h 33"/>
                <a:gd name="T32" fmla="*/ 0 w 53"/>
                <a:gd name="T33" fmla="*/ 24 h 33"/>
                <a:gd name="T34" fmla="*/ 0 w 53"/>
                <a:gd name="T35" fmla="*/ 19 h 33"/>
                <a:gd name="T36" fmla="*/ 2 w 53"/>
                <a:gd name="T37" fmla="*/ 16 h 33"/>
                <a:gd name="T38" fmla="*/ 4 w 53"/>
                <a:gd name="T39" fmla="*/ 14 h 33"/>
                <a:gd name="T40" fmla="*/ 7 w 53"/>
                <a:gd name="T41" fmla="*/ 12 h 33"/>
                <a:gd name="T42" fmla="*/ 9 w 53"/>
                <a:gd name="T43" fmla="*/ 11 h 33"/>
                <a:gd name="T44" fmla="*/ 11 w 53"/>
                <a:gd name="T45" fmla="*/ 9 h 33"/>
                <a:gd name="T46" fmla="*/ 12 w 53"/>
                <a:gd name="T47" fmla="*/ 6 h 33"/>
                <a:gd name="T48" fmla="*/ 13 w 5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19" name="Group 368">
              <a:extLst>
                <a:ext uri="{FF2B5EF4-FFF2-40B4-BE49-F238E27FC236}">
                  <a16:creationId xmlns:a16="http://schemas.microsoft.com/office/drawing/2014/main" id="{374D2785-90AA-2D41-897E-6A25957B18AC}"/>
                </a:ext>
              </a:extLst>
            </p:cNvPr>
            <p:cNvGrpSpPr>
              <a:grpSpLocks/>
            </p:cNvGrpSpPr>
            <p:nvPr userDrawn="1">
              <p:custDataLst>
                <p:tags r:id="rId269"/>
              </p:custDataLst>
            </p:nvPr>
          </p:nvGrpSpPr>
          <p:grpSpPr bwMode="auto">
            <a:xfrm>
              <a:off x="8720793" y="3760806"/>
              <a:ext cx="172430" cy="93567"/>
              <a:chOff x="3481" y="2773"/>
              <a:chExt cx="125" cy="65"/>
            </a:xfrm>
            <a:solidFill>
              <a:srgbClr val="DADADA"/>
            </a:solidFill>
          </p:grpSpPr>
          <p:sp>
            <p:nvSpPr>
              <p:cNvPr id="487" name="Freeform 369">
                <a:extLst>
                  <a:ext uri="{FF2B5EF4-FFF2-40B4-BE49-F238E27FC236}">
                    <a16:creationId xmlns:a16="http://schemas.microsoft.com/office/drawing/2014/main" id="{65BE371C-DDCA-5B48-A6DF-CC02218D370B}"/>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3" h="18">
                    <a:moveTo>
                      <a:pt x="13" y="0"/>
                    </a:moveTo>
                    <a:lnTo>
                      <a:pt x="10" y="9"/>
                    </a:lnTo>
                    <a:lnTo>
                      <a:pt x="6" y="18"/>
                    </a:lnTo>
                    <a:lnTo>
                      <a:pt x="5" y="17"/>
                    </a:lnTo>
                    <a:lnTo>
                      <a:pt x="3" y="14"/>
                    </a:lnTo>
                    <a:lnTo>
                      <a:pt x="1" y="1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8" name="Line 370">
                <a:extLst>
                  <a:ext uri="{FF2B5EF4-FFF2-40B4-BE49-F238E27FC236}">
                    <a16:creationId xmlns:a16="http://schemas.microsoft.com/office/drawing/2014/main" id="{B1B3C1B3-3433-7E43-A383-F1E486C702A4}"/>
                  </a:ext>
                </a:extLst>
              </p:cNvPr>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9" name="Freeform 371">
                <a:extLst>
                  <a:ext uri="{FF2B5EF4-FFF2-40B4-BE49-F238E27FC236}">
                    <a16:creationId xmlns:a16="http://schemas.microsoft.com/office/drawing/2014/main" id="{EE206C05-EE19-994B-A470-65A6FFB2C4D1}"/>
                  </a:ext>
                </a:extLst>
              </p:cNvPr>
              <p:cNvSpPr>
                <a:spLocks/>
              </p:cNvSpPr>
              <p:nvPr/>
            </p:nvSpPr>
            <p:spPr bwMode="auto">
              <a:xfrm>
                <a:off x="3554" y="2819"/>
                <a:ext cx="5" cy="6"/>
              </a:xfrm>
              <a:custGeom>
                <a:avLst/>
                <a:gdLst>
                  <a:gd name="T0" fmla="*/ 14 w 14"/>
                  <a:gd name="T1" fmla="*/ 19 h 19"/>
                  <a:gd name="T2" fmla="*/ 0 w 14"/>
                  <a:gd name="T3" fmla="*/ 0 h 19"/>
                  <a:gd name="T4" fmla="*/ 14 w 14"/>
                  <a:gd name="T5" fmla="*/ 19 h 19"/>
                </a:gdLst>
                <a:ahLst/>
                <a:cxnLst>
                  <a:cxn ang="0">
                    <a:pos x="T0" y="T1"/>
                  </a:cxn>
                  <a:cxn ang="0">
                    <a:pos x="T2" y="T3"/>
                  </a:cxn>
                  <a:cxn ang="0">
                    <a:pos x="T4" y="T5"/>
                  </a:cxn>
                </a:cxnLst>
                <a:rect l="0" t="0" r="r" b="b"/>
                <a:pathLst>
                  <a:path w="14" h="19">
                    <a:moveTo>
                      <a:pt x="14" y="19"/>
                    </a:moveTo>
                    <a:lnTo>
                      <a:pt x="0" y="0"/>
                    </a:lnTo>
                    <a:lnTo>
                      <a:pt x="14"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0" name="Freeform 372">
                <a:extLst>
                  <a:ext uri="{FF2B5EF4-FFF2-40B4-BE49-F238E27FC236}">
                    <a16:creationId xmlns:a16="http://schemas.microsoft.com/office/drawing/2014/main" id="{6F5B889F-2149-6841-BEE7-3E06CCAF6B01}"/>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Lst>
                <a:ahLst/>
                <a:cxnLst>
                  <a:cxn ang="0">
                    <a:pos x="T0" y="T1"/>
                  </a:cxn>
                  <a:cxn ang="0">
                    <a:pos x="T2" y="T3"/>
                  </a:cxn>
                  <a:cxn ang="0">
                    <a:pos x="T4" y="T5"/>
                  </a:cxn>
                  <a:cxn ang="0">
                    <a:pos x="T6" y="T7"/>
                  </a:cxn>
                  <a:cxn ang="0">
                    <a:pos x="T8" y="T9"/>
                  </a:cxn>
                </a:cxnLst>
                <a:rect l="0" t="0" r="r" b="b"/>
                <a:pathLst>
                  <a:path w="7" h="18">
                    <a:moveTo>
                      <a:pt x="0" y="6"/>
                    </a:moveTo>
                    <a:lnTo>
                      <a:pt x="7" y="18"/>
                    </a:lnTo>
                    <a:lnTo>
                      <a:pt x="0" y="18"/>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1" name="Freeform 373">
                <a:extLst>
                  <a:ext uri="{FF2B5EF4-FFF2-40B4-BE49-F238E27FC236}">
                    <a16:creationId xmlns:a16="http://schemas.microsoft.com/office/drawing/2014/main" id="{65B71ED5-2E60-0E4A-96AA-AA69DAE7EA4A}"/>
                  </a:ext>
                </a:extLst>
              </p:cNvPr>
              <p:cNvSpPr>
                <a:spLocks/>
              </p:cNvSpPr>
              <p:nvPr/>
            </p:nvSpPr>
            <p:spPr bwMode="auto">
              <a:xfrm>
                <a:off x="3599" y="2773"/>
                <a:ext cx="7" cy="4"/>
              </a:xfrm>
              <a:custGeom>
                <a:avLst/>
                <a:gdLst>
                  <a:gd name="T0" fmla="*/ 20 w 20"/>
                  <a:gd name="T1" fmla="*/ 12 h 12"/>
                  <a:gd name="T2" fmla="*/ 10 w 20"/>
                  <a:gd name="T3" fmla="*/ 9 h 12"/>
                  <a:gd name="T4" fmla="*/ 0 w 20"/>
                  <a:gd name="T5" fmla="*/ 6 h 12"/>
                  <a:gd name="T6" fmla="*/ 1 w 20"/>
                  <a:gd name="T7" fmla="*/ 5 h 12"/>
                  <a:gd name="T8" fmla="*/ 3 w 20"/>
                  <a:gd name="T9" fmla="*/ 3 h 12"/>
                  <a:gd name="T10" fmla="*/ 8 w 20"/>
                  <a:gd name="T11" fmla="*/ 1 h 12"/>
                  <a:gd name="T12" fmla="*/ 13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10" y="9"/>
                    </a:lnTo>
                    <a:lnTo>
                      <a:pt x="0" y="6"/>
                    </a:lnTo>
                    <a:lnTo>
                      <a:pt x="1" y="5"/>
                    </a:lnTo>
                    <a:lnTo>
                      <a:pt x="3" y="3"/>
                    </a:lnTo>
                    <a:lnTo>
                      <a:pt x="8" y="1"/>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2" name="Line 374">
                <a:extLst>
                  <a:ext uri="{FF2B5EF4-FFF2-40B4-BE49-F238E27FC236}">
                    <a16:creationId xmlns:a16="http://schemas.microsoft.com/office/drawing/2014/main" id="{BABC6AAA-CF25-EF4A-B1B3-920182CBAABA}"/>
                  </a:ext>
                </a:extLst>
              </p:cNvPr>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3" name="Freeform 375">
                <a:extLst>
                  <a:ext uri="{FF2B5EF4-FFF2-40B4-BE49-F238E27FC236}">
                    <a16:creationId xmlns:a16="http://schemas.microsoft.com/office/drawing/2014/main" id="{82396032-665C-2840-A902-43B881C03D4F}"/>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Lst>
                <a:ahLst/>
                <a:cxnLst>
                  <a:cxn ang="0">
                    <a:pos x="T0" y="T1"/>
                  </a:cxn>
                  <a:cxn ang="0">
                    <a:pos x="T2" y="T3"/>
                  </a:cxn>
                  <a:cxn ang="0">
                    <a:pos x="T4" y="T5"/>
                  </a:cxn>
                </a:cxnLst>
                <a:rect l="0" t="0" r="r" b="b"/>
                <a:pathLst>
                  <a:path w="20" h="18">
                    <a:moveTo>
                      <a:pt x="0" y="0"/>
                    </a:moveTo>
                    <a:lnTo>
                      <a:pt x="0" y="18"/>
                    </a:lnTo>
                    <a:lnTo>
                      <a:pt x="2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4" name="Freeform 376">
                <a:extLst>
                  <a:ext uri="{FF2B5EF4-FFF2-40B4-BE49-F238E27FC236}">
                    <a16:creationId xmlns:a16="http://schemas.microsoft.com/office/drawing/2014/main" id="{637D0488-1003-6746-90BA-DE114875B29F}"/>
                  </a:ext>
                </a:extLst>
              </p:cNvPr>
              <p:cNvSpPr>
                <a:spLocks/>
              </p:cNvSpPr>
              <p:nvPr/>
            </p:nvSpPr>
            <p:spPr bwMode="auto">
              <a:xfrm>
                <a:off x="3485" y="2830"/>
                <a:ext cx="3" cy="4"/>
              </a:xfrm>
              <a:custGeom>
                <a:avLst/>
                <a:gdLst>
                  <a:gd name="T0" fmla="*/ 7 w 7"/>
                  <a:gd name="T1" fmla="*/ 12 h 12"/>
                  <a:gd name="T2" fmla="*/ 4 w 7"/>
                  <a:gd name="T3" fmla="*/ 6 h 12"/>
                  <a:gd name="T4" fmla="*/ 0 w 7"/>
                  <a:gd name="T5" fmla="*/ 0 h 12"/>
                </a:gdLst>
                <a:ahLst/>
                <a:cxnLst>
                  <a:cxn ang="0">
                    <a:pos x="T0" y="T1"/>
                  </a:cxn>
                  <a:cxn ang="0">
                    <a:pos x="T2" y="T3"/>
                  </a:cxn>
                  <a:cxn ang="0">
                    <a:pos x="T4" y="T5"/>
                  </a:cxn>
                </a:cxnLst>
                <a:rect l="0" t="0" r="r" b="b"/>
                <a:pathLst>
                  <a:path w="7" h="12">
                    <a:moveTo>
                      <a:pt x="7" y="12"/>
                    </a:moveTo>
                    <a:lnTo>
                      <a:pt x="4" y="6"/>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5" name="Freeform 377">
                <a:extLst>
                  <a:ext uri="{FF2B5EF4-FFF2-40B4-BE49-F238E27FC236}">
                    <a16:creationId xmlns:a16="http://schemas.microsoft.com/office/drawing/2014/main" id="{D7CD9C66-98C8-F44C-880B-99AA719B8B05}"/>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 name="T6" fmla="*/ 17 w 20"/>
                  <a:gd name="T7" fmla="*/ 12 h 18"/>
                  <a:gd name="T8" fmla="*/ 13 w 20"/>
                  <a:gd name="T9" fmla="*/ 6 h 18"/>
                  <a:gd name="T10" fmla="*/ 0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0" y="0"/>
                    </a:moveTo>
                    <a:lnTo>
                      <a:pt x="0" y="18"/>
                    </a:lnTo>
                    <a:lnTo>
                      <a:pt x="20" y="18"/>
                    </a:lnTo>
                    <a:lnTo>
                      <a:pt x="17" y="12"/>
                    </a:lnTo>
                    <a:lnTo>
                      <a:pt x="13" y="6"/>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6" name="Freeform 378">
                <a:extLst>
                  <a:ext uri="{FF2B5EF4-FFF2-40B4-BE49-F238E27FC236}">
                    <a16:creationId xmlns:a16="http://schemas.microsoft.com/office/drawing/2014/main" id="{9FB615A9-994F-C342-8307-D53AAA236A5A}"/>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 name="T10" fmla="*/ 0 w 7"/>
                  <a:gd name="T11" fmla="*/ 6 h 18"/>
                </a:gdLst>
                <a:ahLst/>
                <a:cxnLst>
                  <a:cxn ang="0">
                    <a:pos x="T0" y="T1"/>
                  </a:cxn>
                  <a:cxn ang="0">
                    <a:pos x="T2" y="T3"/>
                  </a:cxn>
                  <a:cxn ang="0">
                    <a:pos x="T4" y="T5"/>
                  </a:cxn>
                  <a:cxn ang="0">
                    <a:pos x="T6" y="T7"/>
                  </a:cxn>
                  <a:cxn ang="0">
                    <a:pos x="T8" y="T9"/>
                  </a:cxn>
                  <a:cxn ang="0">
                    <a:pos x="T10" y="T11"/>
                  </a:cxn>
                </a:cxnLst>
                <a:rect l="0" t="0" r="r" b="b"/>
                <a:pathLst>
                  <a:path w="7" h="18">
                    <a:moveTo>
                      <a:pt x="0" y="6"/>
                    </a:moveTo>
                    <a:lnTo>
                      <a:pt x="7" y="18"/>
                    </a:lnTo>
                    <a:lnTo>
                      <a:pt x="0" y="18"/>
                    </a:lnTo>
                    <a:lnTo>
                      <a:pt x="0" y="0"/>
                    </a:lnTo>
                    <a:lnTo>
                      <a:pt x="7" y="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7" name="Freeform 379">
                <a:extLst>
                  <a:ext uri="{FF2B5EF4-FFF2-40B4-BE49-F238E27FC236}">
                    <a16:creationId xmlns:a16="http://schemas.microsoft.com/office/drawing/2014/main" id="{AAA0DC53-A090-604C-AD92-A0CACAAB93AF}"/>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 name="T14" fmla="*/ 6 w 13"/>
                  <a:gd name="T15" fmla="*/ 6 h 18"/>
                  <a:gd name="T16" fmla="*/ 13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320" name="Freeform 380">
              <a:extLst>
                <a:ext uri="{FF2B5EF4-FFF2-40B4-BE49-F238E27FC236}">
                  <a16:creationId xmlns:a16="http://schemas.microsoft.com/office/drawing/2014/main" id="{00162480-7AA6-164F-8DFB-341524EADA19}"/>
                </a:ext>
              </a:extLst>
            </p:cNvPr>
            <p:cNvSpPr>
              <a:spLocks/>
            </p:cNvSpPr>
            <p:nvPr userDrawn="1">
              <p:custDataLst>
                <p:tags r:id="rId270"/>
              </p:custDataLst>
            </p:nvPr>
          </p:nvSpPr>
          <p:spPr bwMode="auto">
            <a:xfrm>
              <a:off x="7827736" y="3753609"/>
              <a:ext cx="326965" cy="344045"/>
            </a:xfrm>
            <a:custGeom>
              <a:avLst/>
              <a:gdLst>
                <a:gd name="T0" fmla="*/ 60 w 736"/>
                <a:gd name="T1" fmla="*/ 685 h 721"/>
                <a:gd name="T2" fmla="*/ 91 w 736"/>
                <a:gd name="T3" fmla="*/ 668 h 721"/>
                <a:gd name="T4" fmla="*/ 126 w 736"/>
                <a:gd name="T5" fmla="*/ 668 h 721"/>
                <a:gd name="T6" fmla="*/ 196 w 736"/>
                <a:gd name="T7" fmla="*/ 692 h 721"/>
                <a:gd name="T8" fmla="*/ 245 w 736"/>
                <a:gd name="T9" fmla="*/ 705 h 721"/>
                <a:gd name="T10" fmla="*/ 292 w 736"/>
                <a:gd name="T11" fmla="*/ 703 h 721"/>
                <a:gd name="T12" fmla="*/ 611 w 736"/>
                <a:gd name="T13" fmla="*/ 717 h 721"/>
                <a:gd name="T14" fmla="*/ 651 w 736"/>
                <a:gd name="T15" fmla="*/ 707 h 721"/>
                <a:gd name="T16" fmla="*/ 627 w 736"/>
                <a:gd name="T17" fmla="*/ 657 h 721"/>
                <a:gd name="T18" fmla="*/ 664 w 736"/>
                <a:gd name="T19" fmla="*/ 433 h 721"/>
                <a:gd name="T20" fmla="*/ 709 w 736"/>
                <a:gd name="T21" fmla="*/ 429 h 721"/>
                <a:gd name="T22" fmla="*/ 723 w 736"/>
                <a:gd name="T23" fmla="*/ 416 h 721"/>
                <a:gd name="T24" fmla="*/ 734 w 736"/>
                <a:gd name="T25" fmla="*/ 360 h 721"/>
                <a:gd name="T26" fmla="*/ 722 w 736"/>
                <a:gd name="T27" fmla="*/ 302 h 721"/>
                <a:gd name="T28" fmla="*/ 708 w 736"/>
                <a:gd name="T29" fmla="*/ 304 h 721"/>
                <a:gd name="T30" fmla="*/ 676 w 736"/>
                <a:gd name="T31" fmla="*/ 300 h 721"/>
                <a:gd name="T32" fmla="*/ 634 w 736"/>
                <a:gd name="T33" fmla="*/ 299 h 721"/>
                <a:gd name="T34" fmla="*/ 623 w 736"/>
                <a:gd name="T35" fmla="*/ 290 h 721"/>
                <a:gd name="T36" fmla="*/ 617 w 736"/>
                <a:gd name="T37" fmla="*/ 253 h 721"/>
                <a:gd name="T38" fmla="*/ 607 w 736"/>
                <a:gd name="T39" fmla="*/ 219 h 721"/>
                <a:gd name="T40" fmla="*/ 597 w 736"/>
                <a:gd name="T41" fmla="*/ 186 h 721"/>
                <a:gd name="T42" fmla="*/ 607 w 736"/>
                <a:gd name="T43" fmla="*/ 167 h 721"/>
                <a:gd name="T44" fmla="*/ 617 w 736"/>
                <a:gd name="T45" fmla="*/ 148 h 721"/>
                <a:gd name="T46" fmla="*/ 611 w 736"/>
                <a:gd name="T47" fmla="*/ 100 h 721"/>
                <a:gd name="T48" fmla="*/ 544 w 736"/>
                <a:gd name="T49" fmla="*/ 70 h 721"/>
                <a:gd name="T50" fmla="*/ 477 w 736"/>
                <a:gd name="T51" fmla="*/ 66 h 721"/>
                <a:gd name="T52" fmla="*/ 471 w 736"/>
                <a:gd name="T53" fmla="*/ 81 h 721"/>
                <a:gd name="T54" fmla="*/ 463 w 736"/>
                <a:gd name="T55" fmla="*/ 101 h 721"/>
                <a:gd name="T56" fmla="*/ 440 w 736"/>
                <a:gd name="T57" fmla="*/ 122 h 721"/>
                <a:gd name="T58" fmla="*/ 392 w 736"/>
                <a:gd name="T59" fmla="*/ 130 h 721"/>
                <a:gd name="T60" fmla="*/ 364 w 736"/>
                <a:gd name="T61" fmla="*/ 115 h 721"/>
                <a:gd name="T62" fmla="*/ 339 w 736"/>
                <a:gd name="T63" fmla="*/ 82 h 721"/>
                <a:gd name="T64" fmla="*/ 319 w 736"/>
                <a:gd name="T65" fmla="*/ 39 h 721"/>
                <a:gd name="T66" fmla="*/ 312 w 736"/>
                <a:gd name="T67" fmla="*/ 0 h 721"/>
                <a:gd name="T68" fmla="*/ 30 w 736"/>
                <a:gd name="T69" fmla="*/ 15 h 721"/>
                <a:gd name="T70" fmla="*/ 47 w 736"/>
                <a:gd name="T71" fmla="*/ 29 h 721"/>
                <a:gd name="T72" fmla="*/ 75 w 736"/>
                <a:gd name="T73" fmla="*/ 75 h 721"/>
                <a:gd name="T74" fmla="*/ 102 w 736"/>
                <a:gd name="T75" fmla="*/ 130 h 721"/>
                <a:gd name="T76" fmla="*/ 103 w 736"/>
                <a:gd name="T77" fmla="*/ 171 h 721"/>
                <a:gd name="T78" fmla="*/ 93 w 736"/>
                <a:gd name="T79" fmla="*/ 203 h 721"/>
                <a:gd name="T80" fmla="*/ 96 w 736"/>
                <a:gd name="T81" fmla="*/ 229 h 721"/>
                <a:gd name="T82" fmla="*/ 119 w 736"/>
                <a:gd name="T83" fmla="*/ 272 h 721"/>
                <a:gd name="T84" fmla="*/ 131 w 736"/>
                <a:gd name="T85" fmla="*/ 307 h 721"/>
                <a:gd name="T86" fmla="*/ 127 w 736"/>
                <a:gd name="T87" fmla="*/ 352 h 721"/>
                <a:gd name="T88" fmla="*/ 106 w 736"/>
                <a:gd name="T89" fmla="*/ 403 h 721"/>
                <a:gd name="T90" fmla="*/ 77 w 736"/>
                <a:gd name="T91" fmla="*/ 446 h 721"/>
                <a:gd name="T92" fmla="*/ 41 w 736"/>
                <a:gd name="T93" fmla="*/ 477 h 721"/>
                <a:gd name="T94" fmla="*/ 25 w 736"/>
                <a:gd name="T95" fmla="*/ 591 h 721"/>
                <a:gd name="T96" fmla="*/ 11 w 736"/>
                <a:gd name="T97" fmla="*/ 62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1" name="Freeform 381">
              <a:extLst>
                <a:ext uri="{FF2B5EF4-FFF2-40B4-BE49-F238E27FC236}">
                  <a16:creationId xmlns:a16="http://schemas.microsoft.com/office/drawing/2014/main" id="{02D17D70-0967-3C4E-8532-F601CCD92E0D}"/>
                </a:ext>
              </a:extLst>
            </p:cNvPr>
            <p:cNvSpPr>
              <a:spLocks/>
            </p:cNvSpPr>
            <p:nvPr userDrawn="1">
              <p:custDataLst>
                <p:tags r:id="rId271"/>
              </p:custDataLst>
            </p:nvPr>
          </p:nvSpPr>
          <p:spPr bwMode="auto">
            <a:xfrm>
              <a:off x="7839122" y="3729137"/>
              <a:ext cx="16267" cy="54702"/>
            </a:xfrm>
            <a:custGeom>
              <a:avLst/>
              <a:gdLst>
                <a:gd name="T0" fmla="*/ 0 w 39"/>
                <a:gd name="T1" fmla="*/ 31 h 31"/>
                <a:gd name="T2" fmla="*/ 12 w 39"/>
                <a:gd name="T3" fmla="*/ 28 h 31"/>
                <a:gd name="T4" fmla="*/ 22 w 39"/>
                <a:gd name="T5" fmla="*/ 28 h 31"/>
                <a:gd name="T6" fmla="*/ 26 w 39"/>
                <a:gd name="T7" fmla="*/ 28 h 31"/>
                <a:gd name="T8" fmla="*/ 30 w 39"/>
                <a:gd name="T9" fmla="*/ 28 h 31"/>
                <a:gd name="T10" fmla="*/ 35 w 39"/>
                <a:gd name="T11" fmla="*/ 27 h 31"/>
                <a:gd name="T12" fmla="*/ 39 w 39"/>
                <a:gd name="T13" fmla="*/ 25 h 31"/>
                <a:gd name="T14" fmla="*/ 39 w 39"/>
                <a:gd name="T15" fmla="*/ 0 h 31"/>
                <a:gd name="T16" fmla="*/ 26 w 39"/>
                <a:gd name="T17" fmla="*/ 0 h 31"/>
                <a:gd name="T18" fmla="*/ 17 w 39"/>
                <a:gd name="T19" fmla="*/ 0 h 31"/>
                <a:gd name="T20" fmla="*/ 8 w 39"/>
                <a:gd name="T21" fmla="*/ 0 h 31"/>
                <a:gd name="T22" fmla="*/ 0 w 39"/>
                <a:gd name="T23" fmla="*/ 0 h 31"/>
                <a:gd name="T24" fmla="*/ 0 w 39"/>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2" name="Freeform 382">
              <a:extLst>
                <a:ext uri="{FF2B5EF4-FFF2-40B4-BE49-F238E27FC236}">
                  <a16:creationId xmlns:a16="http://schemas.microsoft.com/office/drawing/2014/main" id="{6471B245-765E-0744-B62D-B88E0A3CD883}"/>
                </a:ext>
              </a:extLst>
            </p:cNvPr>
            <p:cNvSpPr>
              <a:spLocks/>
            </p:cNvSpPr>
            <p:nvPr userDrawn="1">
              <p:custDataLst>
                <p:tags r:id="rId272"/>
              </p:custDataLst>
            </p:nvPr>
          </p:nvSpPr>
          <p:spPr bwMode="auto">
            <a:xfrm>
              <a:off x="7943232" y="4221451"/>
              <a:ext cx="406675" cy="361318"/>
            </a:xfrm>
            <a:custGeom>
              <a:avLst/>
              <a:gdLst>
                <a:gd name="T0" fmla="*/ 899 w 903"/>
                <a:gd name="T1" fmla="*/ 291 h 759"/>
                <a:gd name="T2" fmla="*/ 863 w 903"/>
                <a:gd name="T3" fmla="*/ 388 h 759"/>
                <a:gd name="T4" fmla="*/ 832 w 903"/>
                <a:gd name="T5" fmla="*/ 414 h 759"/>
                <a:gd name="T6" fmla="*/ 761 w 903"/>
                <a:gd name="T7" fmla="*/ 507 h 759"/>
                <a:gd name="T8" fmla="*/ 720 w 903"/>
                <a:gd name="T9" fmla="*/ 561 h 759"/>
                <a:gd name="T10" fmla="*/ 647 w 903"/>
                <a:gd name="T11" fmla="*/ 613 h 759"/>
                <a:gd name="T12" fmla="*/ 583 w 903"/>
                <a:gd name="T13" fmla="*/ 666 h 759"/>
                <a:gd name="T14" fmla="*/ 557 w 903"/>
                <a:gd name="T15" fmla="*/ 698 h 759"/>
                <a:gd name="T16" fmla="*/ 520 w 903"/>
                <a:gd name="T17" fmla="*/ 705 h 759"/>
                <a:gd name="T18" fmla="*/ 496 w 903"/>
                <a:gd name="T19" fmla="*/ 710 h 759"/>
                <a:gd name="T20" fmla="*/ 485 w 903"/>
                <a:gd name="T21" fmla="*/ 727 h 759"/>
                <a:gd name="T22" fmla="*/ 372 w 903"/>
                <a:gd name="T23" fmla="*/ 727 h 759"/>
                <a:gd name="T24" fmla="*/ 339 w 903"/>
                <a:gd name="T25" fmla="*/ 732 h 759"/>
                <a:gd name="T26" fmla="*/ 316 w 903"/>
                <a:gd name="T27" fmla="*/ 732 h 759"/>
                <a:gd name="T28" fmla="*/ 286 w 903"/>
                <a:gd name="T29" fmla="*/ 727 h 759"/>
                <a:gd name="T30" fmla="*/ 263 w 903"/>
                <a:gd name="T31" fmla="*/ 737 h 759"/>
                <a:gd name="T32" fmla="*/ 146 w 903"/>
                <a:gd name="T33" fmla="*/ 759 h 759"/>
                <a:gd name="T34" fmla="*/ 116 w 903"/>
                <a:gd name="T35" fmla="*/ 753 h 759"/>
                <a:gd name="T36" fmla="*/ 90 w 903"/>
                <a:gd name="T37" fmla="*/ 739 h 759"/>
                <a:gd name="T38" fmla="*/ 76 w 903"/>
                <a:gd name="T39" fmla="*/ 719 h 759"/>
                <a:gd name="T40" fmla="*/ 79 w 903"/>
                <a:gd name="T41" fmla="*/ 697 h 759"/>
                <a:gd name="T42" fmla="*/ 75 w 903"/>
                <a:gd name="T43" fmla="*/ 628 h 759"/>
                <a:gd name="T44" fmla="*/ 79 w 903"/>
                <a:gd name="T45" fmla="*/ 608 h 759"/>
                <a:gd name="T46" fmla="*/ 68 w 903"/>
                <a:gd name="T47" fmla="*/ 572 h 759"/>
                <a:gd name="T48" fmla="*/ 22 w 903"/>
                <a:gd name="T49" fmla="*/ 516 h 759"/>
                <a:gd name="T50" fmla="*/ 12 w 903"/>
                <a:gd name="T51" fmla="*/ 484 h 759"/>
                <a:gd name="T52" fmla="*/ 10 w 903"/>
                <a:gd name="T53" fmla="*/ 439 h 759"/>
                <a:gd name="T54" fmla="*/ 0 w 903"/>
                <a:gd name="T55" fmla="*/ 377 h 759"/>
                <a:gd name="T56" fmla="*/ 39 w 903"/>
                <a:gd name="T57" fmla="*/ 377 h 759"/>
                <a:gd name="T58" fmla="*/ 57 w 903"/>
                <a:gd name="T59" fmla="*/ 396 h 759"/>
                <a:gd name="T60" fmla="*/ 94 w 903"/>
                <a:gd name="T61" fmla="*/ 410 h 759"/>
                <a:gd name="T62" fmla="*/ 135 w 903"/>
                <a:gd name="T63" fmla="*/ 411 h 759"/>
                <a:gd name="T64" fmla="*/ 160 w 903"/>
                <a:gd name="T65" fmla="*/ 400 h 759"/>
                <a:gd name="T66" fmla="*/ 182 w 903"/>
                <a:gd name="T67" fmla="*/ 372 h 759"/>
                <a:gd name="T68" fmla="*/ 197 w 903"/>
                <a:gd name="T69" fmla="*/ 229 h 759"/>
                <a:gd name="T70" fmla="*/ 204 w 903"/>
                <a:gd name="T71" fmla="*/ 184 h 759"/>
                <a:gd name="T72" fmla="*/ 210 w 903"/>
                <a:gd name="T73" fmla="*/ 168 h 759"/>
                <a:gd name="T74" fmla="*/ 239 w 903"/>
                <a:gd name="T75" fmla="*/ 178 h 759"/>
                <a:gd name="T76" fmla="*/ 245 w 903"/>
                <a:gd name="T77" fmla="*/ 238 h 759"/>
                <a:gd name="T78" fmla="*/ 247 w 903"/>
                <a:gd name="T79" fmla="*/ 274 h 759"/>
                <a:gd name="T80" fmla="*/ 256 w 903"/>
                <a:gd name="T81" fmla="*/ 287 h 759"/>
                <a:gd name="T82" fmla="*/ 287 w 903"/>
                <a:gd name="T83" fmla="*/ 295 h 759"/>
                <a:gd name="T84" fmla="*/ 312 w 903"/>
                <a:gd name="T85" fmla="*/ 293 h 759"/>
                <a:gd name="T86" fmla="*/ 333 w 903"/>
                <a:gd name="T87" fmla="*/ 272 h 759"/>
                <a:gd name="T88" fmla="*/ 350 w 903"/>
                <a:gd name="T89" fmla="*/ 234 h 759"/>
                <a:gd name="T90" fmla="*/ 368 w 903"/>
                <a:gd name="T91" fmla="*/ 201 h 759"/>
                <a:gd name="T92" fmla="*/ 387 w 903"/>
                <a:gd name="T93" fmla="*/ 191 h 759"/>
                <a:gd name="T94" fmla="*/ 414 w 903"/>
                <a:gd name="T95" fmla="*/ 193 h 759"/>
                <a:gd name="T96" fmla="*/ 451 w 903"/>
                <a:gd name="T97" fmla="*/ 208 h 759"/>
                <a:gd name="T98" fmla="*/ 478 w 903"/>
                <a:gd name="T99" fmla="*/ 216 h 759"/>
                <a:gd name="T100" fmla="*/ 512 w 903"/>
                <a:gd name="T101" fmla="*/ 213 h 759"/>
                <a:gd name="T102" fmla="*/ 531 w 903"/>
                <a:gd name="T103" fmla="*/ 200 h 759"/>
                <a:gd name="T104" fmla="*/ 564 w 903"/>
                <a:gd name="T105" fmla="*/ 127 h 759"/>
                <a:gd name="T106" fmla="*/ 620 w 903"/>
                <a:gd name="T107" fmla="*/ 80 h 759"/>
                <a:gd name="T108" fmla="*/ 732 w 903"/>
                <a:gd name="T109" fmla="*/ 11 h 759"/>
                <a:gd name="T110" fmla="*/ 806 w 903"/>
                <a:gd name="T111" fmla="*/ 3 h 759"/>
                <a:gd name="T112" fmla="*/ 830 w 903"/>
                <a:gd name="T113" fmla="*/ 6 h 759"/>
                <a:gd name="T114" fmla="*/ 854 w 903"/>
                <a:gd name="T115" fmla="*/ 35 h 759"/>
                <a:gd name="T116" fmla="*/ 873 w 903"/>
                <a:gd name="T117" fmla="*/ 71 h 759"/>
                <a:gd name="T118" fmla="*/ 883 w 903"/>
                <a:gd name="T119" fmla="*/ 107 h 759"/>
                <a:gd name="T120" fmla="*/ 868 w 903"/>
                <a:gd name="T121" fmla="*/ 207 h 759"/>
                <a:gd name="T122" fmla="*/ 830 w 903"/>
                <a:gd name="T123" fmla="*/ 204 h 759"/>
                <a:gd name="T124" fmla="*/ 826 w 903"/>
                <a:gd name="T125" fmla="*/ 28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3" name="Freeform 383">
              <a:extLst>
                <a:ext uri="{FF2B5EF4-FFF2-40B4-BE49-F238E27FC236}">
                  <a16:creationId xmlns:a16="http://schemas.microsoft.com/office/drawing/2014/main" id="{E85206CE-A3EF-F849-A832-7347102A78BD}"/>
                </a:ext>
              </a:extLst>
            </p:cNvPr>
            <p:cNvSpPr>
              <a:spLocks/>
            </p:cNvSpPr>
            <p:nvPr userDrawn="1">
              <p:custDataLst>
                <p:tags r:id="rId273"/>
              </p:custDataLst>
            </p:nvPr>
          </p:nvSpPr>
          <p:spPr bwMode="auto">
            <a:xfrm>
              <a:off x="8094513" y="2923008"/>
              <a:ext cx="421314" cy="554214"/>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24" name="Group 384">
              <a:extLst>
                <a:ext uri="{FF2B5EF4-FFF2-40B4-BE49-F238E27FC236}">
                  <a16:creationId xmlns:a16="http://schemas.microsoft.com/office/drawing/2014/main" id="{982660BB-9050-3248-9362-94010767CE4C}"/>
                </a:ext>
              </a:extLst>
            </p:cNvPr>
            <p:cNvGrpSpPr>
              <a:grpSpLocks/>
            </p:cNvGrpSpPr>
            <p:nvPr userDrawn="1">
              <p:custDataLst>
                <p:tags r:id="rId274"/>
              </p:custDataLst>
            </p:nvPr>
          </p:nvGrpSpPr>
          <p:grpSpPr bwMode="auto">
            <a:xfrm>
              <a:off x="6848464" y="3105826"/>
              <a:ext cx="82961" cy="74855"/>
              <a:chOff x="2352" y="2343"/>
              <a:chExt cx="65" cy="53"/>
            </a:xfrm>
            <a:solidFill>
              <a:srgbClr val="DADADA"/>
            </a:solidFill>
          </p:grpSpPr>
          <p:sp>
            <p:nvSpPr>
              <p:cNvPr id="481" name="Freeform 385">
                <a:extLst>
                  <a:ext uri="{FF2B5EF4-FFF2-40B4-BE49-F238E27FC236}">
                    <a16:creationId xmlns:a16="http://schemas.microsoft.com/office/drawing/2014/main" id="{6A499C76-0E13-5A48-8FD3-843EB36854E4}"/>
                  </a:ext>
                </a:extLst>
              </p:cNvPr>
              <p:cNvSpPr>
                <a:spLocks/>
              </p:cNvSpPr>
              <p:nvPr/>
            </p:nvSpPr>
            <p:spPr bwMode="auto">
              <a:xfrm>
                <a:off x="2352" y="2343"/>
                <a:ext cx="16" cy="11"/>
              </a:xfrm>
              <a:custGeom>
                <a:avLst/>
                <a:gdLst>
                  <a:gd name="T0" fmla="*/ 46 w 51"/>
                  <a:gd name="T1" fmla="*/ 0 h 33"/>
                  <a:gd name="T2" fmla="*/ 0 w 51"/>
                  <a:gd name="T3" fmla="*/ 5 h 33"/>
                  <a:gd name="T4" fmla="*/ 4 w 51"/>
                  <a:gd name="T5" fmla="*/ 28 h 33"/>
                  <a:gd name="T6" fmla="*/ 10 w 51"/>
                  <a:gd name="T7" fmla="*/ 33 h 33"/>
                  <a:gd name="T8" fmla="*/ 35 w 51"/>
                  <a:gd name="T9" fmla="*/ 25 h 33"/>
                  <a:gd name="T10" fmla="*/ 48 w 51"/>
                  <a:gd name="T11" fmla="*/ 15 h 33"/>
                  <a:gd name="T12" fmla="*/ 51 w 51"/>
                  <a:gd name="T13" fmla="*/ 8 h 33"/>
                  <a:gd name="T14" fmla="*/ 46 w 51"/>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2" name="Freeform 386">
                <a:extLst>
                  <a:ext uri="{FF2B5EF4-FFF2-40B4-BE49-F238E27FC236}">
                    <a16:creationId xmlns:a16="http://schemas.microsoft.com/office/drawing/2014/main" id="{365C76EC-A978-F649-A03C-D997BB3E8001}"/>
                  </a:ext>
                </a:extLst>
              </p:cNvPr>
              <p:cNvSpPr>
                <a:spLocks/>
              </p:cNvSpPr>
              <p:nvPr/>
            </p:nvSpPr>
            <p:spPr bwMode="auto">
              <a:xfrm>
                <a:off x="2372" y="2354"/>
                <a:ext cx="20" cy="7"/>
              </a:xfrm>
              <a:custGeom>
                <a:avLst/>
                <a:gdLst>
                  <a:gd name="T0" fmla="*/ 61 w 61"/>
                  <a:gd name="T1" fmla="*/ 6 h 20"/>
                  <a:gd name="T2" fmla="*/ 53 w 61"/>
                  <a:gd name="T3" fmla="*/ 2 h 20"/>
                  <a:gd name="T4" fmla="*/ 0 w 61"/>
                  <a:gd name="T5" fmla="*/ 0 h 20"/>
                  <a:gd name="T6" fmla="*/ 2 w 61"/>
                  <a:gd name="T7" fmla="*/ 14 h 20"/>
                  <a:gd name="T8" fmla="*/ 7 w 61"/>
                  <a:gd name="T9" fmla="*/ 20 h 20"/>
                  <a:gd name="T10" fmla="*/ 18 w 61"/>
                  <a:gd name="T11" fmla="*/ 13 h 20"/>
                  <a:gd name="T12" fmla="*/ 61 w 61"/>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61" h="20">
                    <a:moveTo>
                      <a:pt x="61" y="6"/>
                    </a:moveTo>
                    <a:lnTo>
                      <a:pt x="53" y="2"/>
                    </a:lnTo>
                    <a:lnTo>
                      <a:pt x="0" y="0"/>
                    </a:lnTo>
                    <a:lnTo>
                      <a:pt x="2" y="14"/>
                    </a:lnTo>
                    <a:lnTo>
                      <a:pt x="7" y="20"/>
                    </a:lnTo>
                    <a:lnTo>
                      <a:pt x="18" y="13"/>
                    </a:lnTo>
                    <a:lnTo>
                      <a:pt x="61"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3" name="Freeform 387">
                <a:extLst>
                  <a:ext uri="{FF2B5EF4-FFF2-40B4-BE49-F238E27FC236}">
                    <a16:creationId xmlns:a16="http://schemas.microsoft.com/office/drawing/2014/main" id="{FC27B943-5432-7841-B1C3-0E47E3FD0C25}"/>
                  </a:ext>
                </a:extLst>
              </p:cNvPr>
              <p:cNvSpPr>
                <a:spLocks/>
              </p:cNvSpPr>
              <p:nvPr/>
            </p:nvSpPr>
            <p:spPr bwMode="auto">
              <a:xfrm>
                <a:off x="2407" y="2346"/>
                <a:ext cx="5" cy="12"/>
              </a:xfrm>
              <a:custGeom>
                <a:avLst/>
                <a:gdLst>
                  <a:gd name="T0" fmla="*/ 2 w 15"/>
                  <a:gd name="T1" fmla="*/ 0 h 36"/>
                  <a:gd name="T2" fmla="*/ 0 w 15"/>
                  <a:gd name="T3" fmla="*/ 20 h 36"/>
                  <a:gd name="T4" fmla="*/ 0 w 15"/>
                  <a:gd name="T5" fmla="*/ 36 h 36"/>
                  <a:gd name="T6" fmla="*/ 11 w 15"/>
                  <a:gd name="T7" fmla="*/ 35 h 36"/>
                  <a:gd name="T8" fmla="*/ 15 w 15"/>
                  <a:gd name="T9" fmla="*/ 14 h 36"/>
                  <a:gd name="T10" fmla="*/ 2 w 15"/>
                  <a:gd name="T11" fmla="*/ 0 h 36"/>
                </a:gdLst>
                <a:ahLst/>
                <a:cxnLst>
                  <a:cxn ang="0">
                    <a:pos x="T0" y="T1"/>
                  </a:cxn>
                  <a:cxn ang="0">
                    <a:pos x="T2" y="T3"/>
                  </a:cxn>
                  <a:cxn ang="0">
                    <a:pos x="T4" y="T5"/>
                  </a:cxn>
                  <a:cxn ang="0">
                    <a:pos x="T6" y="T7"/>
                  </a:cxn>
                  <a:cxn ang="0">
                    <a:pos x="T8" y="T9"/>
                  </a:cxn>
                  <a:cxn ang="0">
                    <a:pos x="T10" y="T11"/>
                  </a:cxn>
                </a:cxnLst>
                <a:rect l="0" t="0" r="r" b="b"/>
                <a:pathLst>
                  <a:path w="15" h="36">
                    <a:moveTo>
                      <a:pt x="2" y="0"/>
                    </a:moveTo>
                    <a:lnTo>
                      <a:pt x="0" y="20"/>
                    </a:lnTo>
                    <a:lnTo>
                      <a:pt x="0" y="36"/>
                    </a:lnTo>
                    <a:lnTo>
                      <a:pt x="11" y="35"/>
                    </a:lnTo>
                    <a:lnTo>
                      <a:pt x="15" y="14"/>
                    </a:lnTo>
                    <a:lnTo>
                      <a:pt x="2"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4" name="Freeform 388">
                <a:extLst>
                  <a:ext uri="{FF2B5EF4-FFF2-40B4-BE49-F238E27FC236}">
                    <a16:creationId xmlns:a16="http://schemas.microsoft.com/office/drawing/2014/main" id="{BA6CA04E-326A-7449-B2FA-E6F6C7B6DA54}"/>
                  </a:ext>
                </a:extLst>
              </p:cNvPr>
              <p:cNvSpPr>
                <a:spLocks/>
              </p:cNvSpPr>
              <p:nvPr/>
            </p:nvSpPr>
            <p:spPr bwMode="auto">
              <a:xfrm>
                <a:off x="2406" y="2361"/>
                <a:ext cx="11" cy="11"/>
              </a:xfrm>
              <a:custGeom>
                <a:avLst/>
                <a:gdLst>
                  <a:gd name="T0" fmla="*/ 4 w 37"/>
                  <a:gd name="T1" fmla="*/ 4 h 33"/>
                  <a:gd name="T2" fmla="*/ 22 w 37"/>
                  <a:gd name="T3" fmla="*/ 0 h 33"/>
                  <a:gd name="T4" fmla="*/ 35 w 37"/>
                  <a:gd name="T5" fmla="*/ 6 h 33"/>
                  <a:gd name="T6" fmla="*/ 37 w 37"/>
                  <a:gd name="T7" fmla="*/ 22 h 33"/>
                  <a:gd name="T8" fmla="*/ 24 w 37"/>
                  <a:gd name="T9" fmla="*/ 33 h 33"/>
                  <a:gd name="T10" fmla="*/ 11 w 37"/>
                  <a:gd name="T11" fmla="*/ 33 h 33"/>
                  <a:gd name="T12" fmla="*/ 2 w 37"/>
                  <a:gd name="T13" fmla="*/ 24 h 33"/>
                  <a:gd name="T14" fmla="*/ 0 w 37"/>
                  <a:gd name="T15" fmla="*/ 16 h 33"/>
                  <a:gd name="T16" fmla="*/ 4 w 37"/>
                  <a:gd name="T1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5" name="Freeform 389">
                <a:extLst>
                  <a:ext uri="{FF2B5EF4-FFF2-40B4-BE49-F238E27FC236}">
                    <a16:creationId xmlns:a16="http://schemas.microsoft.com/office/drawing/2014/main" id="{2275C690-23CD-9D42-B1B2-B19AFC208C2A}"/>
                  </a:ext>
                </a:extLst>
              </p:cNvPr>
              <p:cNvSpPr>
                <a:spLocks/>
              </p:cNvSpPr>
              <p:nvPr/>
            </p:nvSpPr>
            <p:spPr bwMode="auto">
              <a:xfrm>
                <a:off x="2388" y="2378"/>
                <a:ext cx="16" cy="18"/>
              </a:xfrm>
              <a:custGeom>
                <a:avLst/>
                <a:gdLst>
                  <a:gd name="T0" fmla="*/ 2 w 49"/>
                  <a:gd name="T1" fmla="*/ 0 h 54"/>
                  <a:gd name="T2" fmla="*/ 0 w 49"/>
                  <a:gd name="T3" fmla="*/ 0 h 54"/>
                  <a:gd name="T4" fmla="*/ 2 w 49"/>
                  <a:gd name="T5" fmla="*/ 50 h 54"/>
                  <a:gd name="T6" fmla="*/ 18 w 49"/>
                  <a:gd name="T7" fmla="*/ 54 h 54"/>
                  <a:gd name="T8" fmla="*/ 44 w 49"/>
                  <a:gd name="T9" fmla="*/ 45 h 54"/>
                  <a:gd name="T10" fmla="*/ 49 w 49"/>
                  <a:gd name="T11" fmla="*/ 31 h 54"/>
                  <a:gd name="T12" fmla="*/ 40 w 49"/>
                  <a:gd name="T13" fmla="*/ 21 h 54"/>
                  <a:gd name="T14" fmla="*/ 19 w 49"/>
                  <a:gd name="T15" fmla="*/ 8 h 54"/>
                  <a:gd name="T16" fmla="*/ 2 w 49"/>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6" name="Freeform 390">
                <a:extLst>
                  <a:ext uri="{FF2B5EF4-FFF2-40B4-BE49-F238E27FC236}">
                    <a16:creationId xmlns:a16="http://schemas.microsoft.com/office/drawing/2014/main" id="{53B170B8-7E71-D74C-8E64-44947FE855C2}"/>
                  </a:ext>
                </a:extLst>
              </p:cNvPr>
              <p:cNvSpPr>
                <a:spLocks/>
              </p:cNvSpPr>
              <p:nvPr/>
            </p:nvSpPr>
            <p:spPr bwMode="auto">
              <a:xfrm>
                <a:off x="2374" y="2388"/>
                <a:ext cx="9" cy="7"/>
              </a:xfrm>
              <a:custGeom>
                <a:avLst/>
                <a:gdLst>
                  <a:gd name="T0" fmla="*/ 18 w 26"/>
                  <a:gd name="T1" fmla="*/ 0 h 22"/>
                  <a:gd name="T2" fmla="*/ 3 w 26"/>
                  <a:gd name="T3" fmla="*/ 2 h 22"/>
                  <a:gd name="T4" fmla="*/ 0 w 26"/>
                  <a:gd name="T5" fmla="*/ 15 h 22"/>
                  <a:gd name="T6" fmla="*/ 6 w 26"/>
                  <a:gd name="T7" fmla="*/ 21 h 22"/>
                  <a:gd name="T8" fmla="*/ 19 w 26"/>
                  <a:gd name="T9" fmla="*/ 22 h 22"/>
                  <a:gd name="T10" fmla="*/ 26 w 26"/>
                  <a:gd name="T11" fmla="*/ 11 h 22"/>
                  <a:gd name="T12" fmla="*/ 18 w 2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18" y="0"/>
                    </a:moveTo>
                    <a:lnTo>
                      <a:pt x="3" y="2"/>
                    </a:lnTo>
                    <a:lnTo>
                      <a:pt x="0" y="15"/>
                    </a:lnTo>
                    <a:lnTo>
                      <a:pt x="6" y="21"/>
                    </a:lnTo>
                    <a:lnTo>
                      <a:pt x="19" y="22"/>
                    </a:lnTo>
                    <a:lnTo>
                      <a:pt x="26" y="11"/>
                    </a:lnTo>
                    <a:lnTo>
                      <a:pt x="18"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325" name="Group 391">
              <a:extLst>
                <a:ext uri="{FF2B5EF4-FFF2-40B4-BE49-F238E27FC236}">
                  <a16:creationId xmlns:a16="http://schemas.microsoft.com/office/drawing/2014/main" id="{DFEB261B-0EF8-6243-AB96-5350A7D15830}"/>
                </a:ext>
              </a:extLst>
            </p:cNvPr>
            <p:cNvGrpSpPr>
              <a:grpSpLocks/>
            </p:cNvGrpSpPr>
            <p:nvPr userDrawn="1">
              <p:custDataLst>
                <p:tags r:id="rId275"/>
              </p:custDataLst>
            </p:nvPr>
          </p:nvGrpSpPr>
          <p:grpSpPr bwMode="auto">
            <a:xfrm>
              <a:off x="4641035" y="1346736"/>
              <a:ext cx="1943904" cy="1027815"/>
              <a:chOff x="527" y="1110"/>
              <a:chExt cx="1410" cy="709"/>
            </a:xfrm>
            <a:solidFill>
              <a:srgbClr val="DADADA"/>
            </a:solidFill>
          </p:grpSpPr>
          <p:sp>
            <p:nvSpPr>
              <p:cNvPr id="439" name="Freeform 392">
                <a:extLst>
                  <a:ext uri="{FF2B5EF4-FFF2-40B4-BE49-F238E27FC236}">
                    <a16:creationId xmlns:a16="http://schemas.microsoft.com/office/drawing/2014/main" id="{F63D823B-1EDD-2C40-9D70-1B1AF016F41A}"/>
                  </a:ext>
                </a:extLst>
              </p:cNvPr>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0" name="Freeform 393">
                <a:extLst>
                  <a:ext uri="{FF2B5EF4-FFF2-40B4-BE49-F238E27FC236}">
                    <a16:creationId xmlns:a16="http://schemas.microsoft.com/office/drawing/2014/main" id="{CA0242D1-029E-D648-883D-F21265B4287C}"/>
                  </a:ext>
                </a:extLst>
              </p:cNvPr>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1" name="Freeform 394">
                <a:extLst>
                  <a:ext uri="{FF2B5EF4-FFF2-40B4-BE49-F238E27FC236}">
                    <a16:creationId xmlns:a16="http://schemas.microsoft.com/office/drawing/2014/main" id="{F1FECA2F-6D81-5E4B-9D3A-8107CD12A836}"/>
                  </a:ext>
                </a:extLst>
              </p:cNvPr>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2" name="Freeform 395">
                <a:extLst>
                  <a:ext uri="{FF2B5EF4-FFF2-40B4-BE49-F238E27FC236}">
                    <a16:creationId xmlns:a16="http://schemas.microsoft.com/office/drawing/2014/main" id="{9FD585D8-3F01-8345-B278-A287D7786FD7}"/>
                  </a:ext>
                </a:extLst>
              </p:cNvPr>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3" name="Freeform 396">
                <a:extLst>
                  <a:ext uri="{FF2B5EF4-FFF2-40B4-BE49-F238E27FC236}">
                    <a16:creationId xmlns:a16="http://schemas.microsoft.com/office/drawing/2014/main" id="{2791DB6F-A27F-7E4E-A0A1-187D43085964}"/>
                  </a:ext>
                </a:extLst>
              </p:cNvPr>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4" name="Freeform 397">
                <a:extLst>
                  <a:ext uri="{FF2B5EF4-FFF2-40B4-BE49-F238E27FC236}">
                    <a16:creationId xmlns:a16="http://schemas.microsoft.com/office/drawing/2014/main" id="{A2EF3612-FF76-9B4D-A802-FE1649014EDF}"/>
                  </a:ext>
                </a:extLst>
              </p:cNvPr>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5" name="Freeform 398">
                <a:extLst>
                  <a:ext uri="{FF2B5EF4-FFF2-40B4-BE49-F238E27FC236}">
                    <a16:creationId xmlns:a16="http://schemas.microsoft.com/office/drawing/2014/main" id="{A2AD1FFC-466C-B741-8052-6333BF7515DA}"/>
                  </a:ext>
                </a:extLst>
              </p:cNvPr>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6" name="Freeform 399">
                <a:extLst>
                  <a:ext uri="{FF2B5EF4-FFF2-40B4-BE49-F238E27FC236}">
                    <a16:creationId xmlns:a16="http://schemas.microsoft.com/office/drawing/2014/main" id="{94BDB763-231F-524D-B5A4-C10E653318FD}"/>
                  </a:ext>
                </a:extLst>
              </p:cNvPr>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7" name="Freeform 400">
                <a:extLst>
                  <a:ext uri="{FF2B5EF4-FFF2-40B4-BE49-F238E27FC236}">
                    <a16:creationId xmlns:a16="http://schemas.microsoft.com/office/drawing/2014/main" id="{B07F68C5-6C10-3940-8854-C463520DC41E}"/>
                  </a:ext>
                </a:extLst>
              </p:cNvPr>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8" name="Freeform 401">
                <a:extLst>
                  <a:ext uri="{FF2B5EF4-FFF2-40B4-BE49-F238E27FC236}">
                    <a16:creationId xmlns:a16="http://schemas.microsoft.com/office/drawing/2014/main" id="{D393A810-D68B-534E-A97D-F04CF008ED9E}"/>
                  </a:ext>
                </a:extLst>
              </p:cNvPr>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9" name="Freeform 402">
                <a:extLst>
                  <a:ext uri="{FF2B5EF4-FFF2-40B4-BE49-F238E27FC236}">
                    <a16:creationId xmlns:a16="http://schemas.microsoft.com/office/drawing/2014/main" id="{08FE98C9-AFDB-1D4B-91AC-2488888CC578}"/>
                  </a:ext>
                </a:extLst>
              </p:cNvPr>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0" name="Freeform 403">
                <a:extLst>
                  <a:ext uri="{FF2B5EF4-FFF2-40B4-BE49-F238E27FC236}">
                    <a16:creationId xmlns:a16="http://schemas.microsoft.com/office/drawing/2014/main" id="{0DC1B962-8B22-314D-A4D3-C90BF9AF4ED5}"/>
                  </a:ext>
                </a:extLst>
              </p:cNvPr>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1" name="Freeform 404">
                <a:extLst>
                  <a:ext uri="{FF2B5EF4-FFF2-40B4-BE49-F238E27FC236}">
                    <a16:creationId xmlns:a16="http://schemas.microsoft.com/office/drawing/2014/main" id="{A4C2BEC3-C67B-AF48-8851-07C812AD5384}"/>
                  </a:ext>
                </a:extLst>
              </p:cNvPr>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2" name="Freeform 405">
                <a:extLst>
                  <a:ext uri="{FF2B5EF4-FFF2-40B4-BE49-F238E27FC236}">
                    <a16:creationId xmlns:a16="http://schemas.microsoft.com/office/drawing/2014/main" id="{BEF6C9D7-8C4A-C845-BDD2-2C418DF0D6A0}"/>
                  </a:ext>
                </a:extLst>
              </p:cNvPr>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3" name="Freeform 406">
                <a:extLst>
                  <a:ext uri="{FF2B5EF4-FFF2-40B4-BE49-F238E27FC236}">
                    <a16:creationId xmlns:a16="http://schemas.microsoft.com/office/drawing/2014/main" id="{225DD8CF-6527-3540-AF3D-B06408CD0732}"/>
                  </a:ext>
                </a:extLst>
              </p:cNvPr>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4" name="Freeform 407">
                <a:extLst>
                  <a:ext uri="{FF2B5EF4-FFF2-40B4-BE49-F238E27FC236}">
                    <a16:creationId xmlns:a16="http://schemas.microsoft.com/office/drawing/2014/main" id="{6FF49B39-23C4-5544-A8AC-852F833097FE}"/>
                  </a:ext>
                </a:extLst>
              </p:cNvPr>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5" name="Freeform 408">
                <a:extLst>
                  <a:ext uri="{FF2B5EF4-FFF2-40B4-BE49-F238E27FC236}">
                    <a16:creationId xmlns:a16="http://schemas.microsoft.com/office/drawing/2014/main" id="{21A666BF-D0CB-7340-924C-C6EC483A2D65}"/>
                  </a:ext>
                </a:extLst>
              </p:cNvPr>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6" name="Freeform 409">
                <a:extLst>
                  <a:ext uri="{FF2B5EF4-FFF2-40B4-BE49-F238E27FC236}">
                    <a16:creationId xmlns:a16="http://schemas.microsoft.com/office/drawing/2014/main" id="{15FDFB8E-E5F0-E64C-AC72-79CC50D6D187}"/>
                  </a:ext>
                </a:extLst>
              </p:cNvPr>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7" name="Freeform 410">
                <a:extLst>
                  <a:ext uri="{FF2B5EF4-FFF2-40B4-BE49-F238E27FC236}">
                    <a16:creationId xmlns:a16="http://schemas.microsoft.com/office/drawing/2014/main" id="{F4B410B8-D460-FD4D-91E1-342FD9E87712}"/>
                  </a:ext>
                </a:extLst>
              </p:cNvPr>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8" name="Freeform 411">
                <a:extLst>
                  <a:ext uri="{FF2B5EF4-FFF2-40B4-BE49-F238E27FC236}">
                    <a16:creationId xmlns:a16="http://schemas.microsoft.com/office/drawing/2014/main" id="{22F62F28-C834-9E4A-BADB-2B92B2BEBFB2}"/>
                  </a:ext>
                </a:extLst>
              </p:cNvPr>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9" name="Freeform 412">
                <a:extLst>
                  <a:ext uri="{FF2B5EF4-FFF2-40B4-BE49-F238E27FC236}">
                    <a16:creationId xmlns:a16="http://schemas.microsoft.com/office/drawing/2014/main" id="{DBD7BFCD-4923-4A4B-8CDF-CAF6D23B0C0D}"/>
                  </a:ext>
                </a:extLst>
              </p:cNvPr>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0" name="Freeform 413">
                <a:extLst>
                  <a:ext uri="{FF2B5EF4-FFF2-40B4-BE49-F238E27FC236}">
                    <a16:creationId xmlns:a16="http://schemas.microsoft.com/office/drawing/2014/main" id="{41AA6F27-8D2A-BE49-B022-1FA4950820F4}"/>
                  </a:ext>
                </a:extLst>
              </p:cNvPr>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1" name="Freeform 414">
                <a:extLst>
                  <a:ext uri="{FF2B5EF4-FFF2-40B4-BE49-F238E27FC236}">
                    <a16:creationId xmlns:a16="http://schemas.microsoft.com/office/drawing/2014/main" id="{2EB68EE6-1BA6-104F-AF87-7CCDD640B55F}"/>
                  </a:ext>
                </a:extLst>
              </p:cNvPr>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2" name="Freeform 415">
                <a:extLst>
                  <a:ext uri="{FF2B5EF4-FFF2-40B4-BE49-F238E27FC236}">
                    <a16:creationId xmlns:a16="http://schemas.microsoft.com/office/drawing/2014/main" id="{46897349-B84D-854E-97AD-132A6317637B}"/>
                  </a:ext>
                </a:extLst>
              </p:cNvPr>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3" name="Freeform 416">
                <a:extLst>
                  <a:ext uri="{FF2B5EF4-FFF2-40B4-BE49-F238E27FC236}">
                    <a16:creationId xmlns:a16="http://schemas.microsoft.com/office/drawing/2014/main" id="{575DA3BC-584F-824E-A8A2-B245312A2C10}"/>
                  </a:ext>
                </a:extLst>
              </p:cNvPr>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4" name="Freeform 417">
                <a:extLst>
                  <a:ext uri="{FF2B5EF4-FFF2-40B4-BE49-F238E27FC236}">
                    <a16:creationId xmlns:a16="http://schemas.microsoft.com/office/drawing/2014/main" id="{EAF2665D-D40E-3D46-9ED5-9487371AF726}"/>
                  </a:ext>
                </a:extLst>
              </p:cNvPr>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5" name="Freeform 418">
                <a:extLst>
                  <a:ext uri="{FF2B5EF4-FFF2-40B4-BE49-F238E27FC236}">
                    <a16:creationId xmlns:a16="http://schemas.microsoft.com/office/drawing/2014/main" id="{0D14BCF6-DAAC-B44C-915D-F324609D309C}"/>
                  </a:ext>
                </a:extLst>
              </p:cNvPr>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6" name="Freeform 419">
                <a:extLst>
                  <a:ext uri="{FF2B5EF4-FFF2-40B4-BE49-F238E27FC236}">
                    <a16:creationId xmlns:a16="http://schemas.microsoft.com/office/drawing/2014/main" id="{260AD276-2902-B34D-8DE3-B7BADC5F0568}"/>
                  </a:ext>
                </a:extLst>
              </p:cNvPr>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7" name="Freeform 420">
                <a:extLst>
                  <a:ext uri="{FF2B5EF4-FFF2-40B4-BE49-F238E27FC236}">
                    <a16:creationId xmlns:a16="http://schemas.microsoft.com/office/drawing/2014/main" id="{666DBB91-C0B7-C448-BDEE-D5621FE14646}"/>
                  </a:ext>
                </a:extLst>
              </p:cNvPr>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8" name="Freeform 421">
                <a:extLst>
                  <a:ext uri="{FF2B5EF4-FFF2-40B4-BE49-F238E27FC236}">
                    <a16:creationId xmlns:a16="http://schemas.microsoft.com/office/drawing/2014/main" id="{0B41FCFD-B862-D541-9E26-2A16CDCA3D1B}"/>
                  </a:ext>
                </a:extLst>
              </p:cNvPr>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9" name="Freeform 422">
                <a:extLst>
                  <a:ext uri="{FF2B5EF4-FFF2-40B4-BE49-F238E27FC236}">
                    <a16:creationId xmlns:a16="http://schemas.microsoft.com/office/drawing/2014/main" id="{95E14D47-3C74-774A-B900-6407A0DAD970}"/>
                  </a:ext>
                </a:extLst>
              </p:cNvPr>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0" name="Freeform 423">
                <a:extLst>
                  <a:ext uri="{FF2B5EF4-FFF2-40B4-BE49-F238E27FC236}">
                    <a16:creationId xmlns:a16="http://schemas.microsoft.com/office/drawing/2014/main" id="{14763531-BF79-D24E-BD18-ECBAC1903324}"/>
                  </a:ext>
                </a:extLst>
              </p:cNvPr>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1" name="Freeform 424">
                <a:extLst>
                  <a:ext uri="{FF2B5EF4-FFF2-40B4-BE49-F238E27FC236}">
                    <a16:creationId xmlns:a16="http://schemas.microsoft.com/office/drawing/2014/main" id="{51A8F61D-DF28-D942-8D9B-37BB43F8065B}"/>
                  </a:ext>
                </a:extLst>
              </p:cNvPr>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2" name="Freeform 425">
                <a:extLst>
                  <a:ext uri="{FF2B5EF4-FFF2-40B4-BE49-F238E27FC236}">
                    <a16:creationId xmlns:a16="http://schemas.microsoft.com/office/drawing/2014/main" id="{71B58DFC-A1E8-634E-90C3-A25CB4BC568E}"/>
                  </a:ext>
                </a:extLst>
              </p:cNvPr>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3" name="Freeform 426">
                <a:extLst>
                  <a:ext uri="{FF2B5EF4-FFF2-40B4-BE49-F238E27FC236}">
                    <a16:creationId xmlns:a16="http://schemas.microsoft.com/office/drawing/2014/main" id="{7D472D96-187B-1245-8929-3CBB20BB79E9}"/>
                  </a:ext>
                </a:extLst>
              </p:cNvPr>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4" name="Freeform 427">
                <a:extLst>
                  <a:ext uri="{FF2B5EF4-FFF2-40B4-BE49-F238E27FC236}">
                    <a16:creationId xmlns:a16="http://schemas.microsoft.com/office/drawing/2014/main" id="{2ED5FB2B-8ECD-334D-A987-C0B849F3FB94}"/>
                  </a:ext>
                </a:extLst>
              </p:cNvPr>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5" name="Freeform 428">
                <a:extLst>
                  <a:ext uri="{FF2B5EF4-FFF2-40B4-BE49-F238E27FC236}">
                    <a16:creationId xmlns:a16="http://schemas.microsoft.com/office/drawing/2014/main" id="{E31582CD-7952-F34A-810F-C3DB238756CC}"/>
                  </a:ext>
                </a:extLst>
              </p:cNvPr>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6" name="Freeform 429">
                <a:extLst>
                  <a:ext uri="{FF2B5EF4-FFF2-40B4-BE49-F238E27FC236}">
                    <a16:creationId xmlns:a16="http://schemas.microsoft.com/office/drawing/2014/main" id="{6E866438-5030-574B-9C89-3D7DE23F17B4}"/>
                  </a:ext>
                </a:extLst>
              </p:cNvPr>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7" name="Freeform 430">
                <a:extLst>
                  <a:ext uri="{FF2B5EF4-FFF2-40B4-BE49-F238E27FC236}">
                    <a16:creationId xmlns:a16="http://schemas.microsoft.com/office/drawing/2014/main" id="{DB4738ED-3AD9-EB48-A987-6CEE3CDDC4FA}"/>
                  </a:ext>
                </a:extLst>
              </p:cNvPr>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8" name="Freeform 431">
                <a:extLst>
                  <a:ext uri="{FF2B5EF4-FFF2-40B4-BE49-F238E27FC236}">
                    <a16:creationId xmlns:a16="http://schemas.microsoft.com/office/drawing/2014/main" id="{A8CF874B-735D-E14F-BE92-7593B53E586D}"/>
                  </a:ext>
                </a:extLst>
              </p:cNvPr>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9" name="Freeform 432">
                <a:extLst>
                  <a:ext uri="{FF2B5EF4-FFF2-40B4-BE49-F238E27FC236}">
                    <a16:creationId xmlns:a16="http://schemas.microsoft.com/office/drawing/2014/main" id="{400D4E96-8251-9645-9A57-6227CB5F48DB}"/>
                  </a:ext>
                </a:extLst>
              </p:cNvPr>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0" name="Freeform 433">
                <a:extLst>
                  <a:ext uri="{FF2B5EF4-FFF2-40B4-BE49-F238E27FC236}">
                    <a16:creationId xmlns:a16="http://schemas.microsoft.com/office/drawing/2014/main" id="{63EE6AB7-770C-444F-AB2D-EB546B47D48E}"/>
                  </a:ext>
                </a:extLst>
              </p:cNvPr>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326" name="Freeform 434">
              <a:extLst>
                <a:ext uri="{FF2B5EF4-FFF2-40B4-BE49-F238E27FC236}">
                  <a16:creationId xmlns:a16="http://schemas.microsoft.com/office/drawing/2014/main" id="{4D79F941-6B37-5740-8BCC-8926C91DCCA1}"/>
                </a:ext>
              </a:extLst>
            </p:cNvPr>
            <p:cNvSpPr>
              <a:spLocks/>
            </p:cNvSpPr>
            <p:nvPr userDrawn="1">
              <p:custDataLst>
                <p:tags r:id="rId276"/>
              </p:custDataLst>
            </p:nvPr>
          </p:nvSpPr>
          <p:spPr bwMode="auto">
            <a:xfrm>
              <a:off x="8299477" y="3472901"/>
              <a:ext cx="130135" cy="143951"/>
            </a:xfrm>
            <a:custGeom>
              <a:avLst/>
              <a:gdLst>
                <a:gd name="T0" fmla="*/ 265 w 292"/>
                <a:gd name="T1" fmla="*/ 10 h 308"/>
                <a:gd name="T2" fmla="*/ 276 w 292"/>
                <a:gd name="T3" fmla="*/ 37 h 308"/>
                <a:gd name="T4" fmla="*/ 286 w 292"/>
                <a:gd name="T5" fmla="*/ 91 h 308"/>
                <a:gd name="T6" fmla="*/ 292 w 292"/>
                <a:gd name="T7" fmla="*/ 144 h 308"/>
                <a:gd name="T8" fmla="*/ 291 w 292"/>
                <a:gd name="T9" fmla="*/ 161 h 308"/>
                <a:gd name="T10" fmla="*/ 286 w 292"/>
                <a:gd name="T11" fmla="*/ 179 h 308"/>
                <a:gd name="T12" fmla="*/ 269 w 292"/>
                <a:gd name="T13" fmla="*/ 206 h 308"/>
                <a:gd name="T14" fmla="*/ 231 w 292"/>
                <a:gd name="T15" fmla="*/ 185 h 308"/>
                <a:gd name="T16" fmla="*/ 165 w 292"/>
                <a:gd name="T17" fmla="*/ 258 h 308"/>
                <a:gd name="T18" fmla="*/ 132 w 292"/>
                <a:gd name="T19" fmla="*/ 278 h 308"/>
                <a:gd name="T20" fmla="*/ 59 w 292"/>
                <a:gd name="T21" fmla="*/ 296 h 308"/>
                <a:gd name="T22" fmla="*/ 32 w 292"/>
                <a:gd name="T23" fmla="*/ 308 h 308"/>
                <a:gd name="T24" fmla="*/ 6 w 292"/>
                <a:gd name="T25" fmla="*/ 308 h 308"/>
                <a:gd name="T26" fmla="*/ 9 w 292"/>
                <a:gd name="T27" fmla="*/ 297 h 308"/>
                <a:gd name="T28" fmla="*/ 11 w 292"/>
                <a:gd name="T29" fmla="*/ 286 h 308"/>
                <a:gd name="T30" fmla="*/ 7 w 292"/>
                <a:gd name="T31" fmla="*/ 265 h 308"/>
                <a:gd name="T32" fmla="*/ 2 w 292"/>
                <a:gd name="T33" fmla="*/ 246 h 308"/>
                <a:gd name="T34" fmla="*/ 0 w 292"/>
                <a:gd name="T35" fmla="*/ 228 h 308"/>
                <a:gd name="T36" fmla="*/ 3 w 292"/>
                <a:gd name="T37" fmla="*/ 205 h 308"/>
                <a:gd name="T38" fmla="*/ 12 w 292"/>
                <a:gd name="T39" fmla="*/ 188 h 308"/>
                <a:gd name="T40" fmla="*/ 26 w 292"/>
                <a:gd name="T41" fmla="*/ 174 h 308"/>
                <a:gd name="T42" fmla="*/ 42 w 292"/>
                <a:gd name="T43" fmla="*/ 161 h 308"/>
                <a:gd name="T44" fmla="*/ 77 w 292"/>
                <a:gd name="T45" fmla="*/ 135 h 308"/>
                <a:gd name="T46" fmla="*/ 93 w 292"/>
                <a:gd name="T47" fmla="*/ 119 h 308"/>
                <a:gd name="T48" fmla="*/ 105 w 292"/>
                <a:gd name="T49" fmla="*/ 98 h 308"/>
                <a:gd name="T50" fmla="*/ 98 w 292"/>
                <a:gd name="T51" fmla="*/ 96 h 308"/>
                <a:gd name="T52" fmla="*/ 92 w 292"/>
                <a:gd name="T53" fmla="*/ 91 h 308"/>
                <a:gd name="T54" fmla="*/ 82 w 292"/>
                <a:gd name="T55" fmla="*/ 73 h 308"/>
                <a:gd name="T56" fmla="*/ 74 w 292"/>
                <a:gd name="T57" fmla="*/ 50 h 308"/>
                <a:gd name="T58" fmla="*/ 72 w 292"/>
                <a:gd name="T59" fmla="*/ 24 h 308"/>
                <a:gd name="T60" fmla="*/ 90 w 292"/>
                <a:gd name="T61" fmla="*/ 19 h 308"/>
                <a:gd name="T62" fmla="*/ 105 w 292"/>
                <a:gd name="T63" fmla="*/ 20 h 308"/>
                <a:gd name="T64" fmla="*/ 132 w 292"/>
                <a:gd name="T65" fmla="*/ 24 h 308"/>
                <a:gd name="T66" fmla="*/ 169 w 292"/>
                <a:gd name="T67" fmla="*/ 21 h 308"/>
                <a:gd name="T68" fmla="*/ 210 w 292"/>
                <a:gd name="T69" fmla="*/ 12 h 308"/>
                <a:gd name="T70" fmla="*/ 259 w 292"/>
                <a:gd name="T7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7" name="Freeform 435">
              <a:extLst>
                <a:ext uri="{FF2B5EF4-FFF2-40B4-BE49-F238E27FC236}">
                  <a16:creationId xmlns:a16="http://schemas.microsoft.com/office/drawing/2014/main" id="{89D9F084-4AFE-A741-8ABA-AC818139C9B1}"/>
                </a:ext>
              </a:extLst>
            </p:cNvPr>
            <p:cNvSpPr>
              <a:spLocks/>
            </p:cNvSpPr>
            <p:nvPr userDrawn="1">
              <p:custDataLst>
                <p:tags r:id="rId277"/>
              </p:custDataLst>
            </p:nvPr>
          </p:nvSpPr>
          <p:spPr bwMode="auto">
            <a:xfrm>
              <a:off x="8408465" y="3609656"/>
              <a:ext cx="6507" cy="51823"/>
            </a:xfrm>
            <a:custGeom>
              <a:avLst/>
              <a:gdLst>
                <a:gd name="T0" fmla="*/ 11 w 14"/>
                <a:gd name="T1" fmla="*/ 0 h 7"/>
                <a:gd name="T2" fmla="*/ 13 w 14"/>
                <a:gd name="T3" fmla="*/ 3 h 7"/>
                <a:gd name="T4" fmla="*/ 14 w 14"/>
                <a:gd name="T5" fmla="*/ 7 h 7"/>
                <a:gd name="T6" fmla="*/ 0 w 14"/>
                <a:gd name="T7" fmla="*/ 7 h 7"/>
                <a:gd name="T8" fmla="*/ 11 w 14"/>
                <a:gd name="T9" fmla="*/ 0 h 7"/>
              </a:gdLst>
              <a:ahLst/>
              <a:cxnLst>
                <a:cxn ang="0">
                  <a:pos x="T0" y="T1"/>
                </a:cxn>
                <a:cxn ang="0">
                  <a:pos x="T2" y="T3"/>
                </a:cxn>
                <a:cxn ang="0">
                  <a:pos x="T4" y="T5"/>
                </a:cxn>
                <a:cxn ang="0">
                  <a:pos x="T6" y="T7"/>
                </a:cxn>
                <a:cxn ang="0">
                  <a:pos x="T8" y="T9"/>
                </a:cxn>
              </a:cxnLst>
              <a:rect l="0" t="0" r="r" b="b"/>
              <a:pathLst>
                <a:path w="14" h="7">
                  <a:moveTo>
                    <a:pt x="11" y="0"/>
                  </a:moveTo>
                  <a:lnTo>
                    <a:pt x="13" y="3"/>
                  </a:lnTo>
                  <a:lnTo>
                    <a:pt x="14" y="7"/>
                  </a:lnTo>
                  <a:lnTo>
                    <a:pt x="0" y="7"/>
                  </a:lnTo>
                  <a:lnTo>
                    <a:pt x="11"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8" name="Freeform 436">
              <a:extLst>
                <a:ext uri="{FF2B5EF4-FFF2-40B4-BE49-F238E27FC236}">
                  <a16:creationId xmlns:a16="http://schemas.microsoft.com/office/drawing/2014/main" id="{C6517896-1883-B64A-9F41-742D91B348DC}"/>
                </a:ext>
              </a:extLst>
            </p:cNvPr>
            <p:cNvSpPr>
              <a:spLocks/>
            </p:cNvSpPr>
            <p:nvPr userDrawn="1">
              <p:custDataLst>
                <p:tags r:id="rId278"/>
              </p:custDataLst>
            </p:nvPr>
          </p:nvSpPr>
          <p:spPr bwMode="auto">
            <a:xfrm>
              <a:off x="7886298" y="2917248"/>
              <a:ext cx="255391" cy="453447"/>
            </a:xfrm>
            <a:custGeom>
              <a:avLst/>
              <a:gdLst>
                <a:gd name="T0" fmla="*/ 81 w 581"/>
                <a:gd name="T1" fmla="*/ 115 h 955"/>
                <a:gd name="T2" fmla="*/ 104 w 581"/>
                <a:gd name="T3" fmla="*/ 152 h 955"/>
                <a:gd name="T4" fmla="*/ 111 w 581"/>
                <a:gd name="T5" fmla="*/ 180 h 955"/>
                <a:gd name="T6" fmla="*/ 95 w 581"/>
                <a:gd name="T7" fmla="*/ 234 h 955"/>
                <a:gd name="T8" fmla="*/ 96 w 581"/>
                <a:gd name="T9" fmla="*/ 325 h 955"/>
                <a:gd name="T10" fmla="*/ 93 w 581"/>
                <a:gd name="T11" fmla="*/ 363 h 955"/>
                <a:gd name="T12" fmla="*/ 82 w 581"/>
                <a:gd name="T13" fmla="*/ 396 h 955"/>
                <a:gd name="T14" fmla="*/ 59 w 581"/>
                <a:gd name="T15" fmla="*/ 429 h 955"/>
                <a:gd name="T16" fmla="*/ 31 w 581"/>
                <a:gd name="T17" fmla="*/ 461 h 955"/>
                <a:gd name="T18" fmla="*/ 17 w 581"/>
                <a:gd name="T19" fmla="*/ 481 h 955"/>
                <a:gd name="T20" fmla="*/ 2 w 581"/>
                <a:gd name="T21" fmla="*/ 542 h 955"/>
                <a:gd name="T22" fmla="*/ 69 w 581"/>
                <a:gd name="T23" fmla="*/ 616 h 955"/>
                <a:gd name="T24" fmla="*/ 69 w 581"/>
                <a:gd name="T25" fmla="*/ 634 h 955"/>
                <a:gd name="T26" fmla="*/ 74 w 581"/>
                <a:gd name="T27" fmla="*/ 665 h 955"/>
                <a:gd name="T28" fmla="*/ 74 w 581"/>
                <a:gd name="T29" fmla="*/ 696 h 955"/>
                <a:gd name="T30" fmla="*/ 78 w 581"/>
                <a:gd name="T31" fmla="*/ 733 h 955"/>
                <a:gd name="T32" fmla="*/ 94 w 581"/>
                <a:gd name="T33" fmla="*/ 778 h 955"/>
                <a:gd name="T34" fmla="*/ 105 w 581"/>
                <a:gd name="T35" fmla="*/ 792 h 955"/>
                <a:gd name="T36" fmla="*/ 68 w 581"/>
                <a:gd name="T37" fmla="*/ 794 h 955"/>
                <a:gd name="T38" fmla="*/ 42 w 581"/>
                <a:gd name="T39" fmla="*/ 802 h 955"/>
                <a:gd name="T40" fmla="*/ 36 w 581"/>
                <a:gd name="T41" fmla="*/ 812 h 955"/>
                <a:gd name="T42" fmla="*/ 42 w 581"/>
                <a:gd name="T43" fmla="*/ 842 h 955"/>
                <a:gd name="T44" fmla="*/ 69 w 581"/>
                <a:gd name="T45" fmla="*/ 876 h 955"/>
                <a:gd name="T46" fmla="*/ 87 w 581"/>
                <a:gd name="T47" fmla="*/ 899 h 955"/>
                <a:gd name="T48" fmla="*/ 100 w 581"/>
                <a:gd name="T49" fmla="*/ 927 h 955"/>
                <a:gd name="T50" fmla="*/ 156 w 581"/>
                <a:gd name="T51" fmla="*/ 955 h 955"/>
                <a:gd name="T52" fmla="*/ 189 w 581"/>
                <a:gd name="T53" fmla="*/ 942 h 955"/>
                <a:gd name="T54" fmla="*/ 248 w 581"/>
                <a:gd name="T55" fmla="*/ 929 h 955"/>
                <a:gd name="T56" fmla="*/ 279 w 581"/>
                <a:gd name="T57" fmla="*/ 921 h 955"/>
                <a:gd name="T58" fmla="*/ 297 w 581"/>
                <a:gd name="T59" fmla="*/ 904 h 955"/>
                <a:gd name="T60" fmla="*/ 302 w 581"/>
                <a:gd name="T61" fmla="*/ 892 h 955"/>
                <a:gd name="T62" fmla="*/ 302 w 581"/>
                <a:gd name="T63" fmla="*/ 868 h 955"/>
                <a:gd name="T64" fmla="*/ 338 w 581"/>
                <a:gd name="T65" fmla="*/ 871 h 955"/>
                <a:gd name="T66" fmla="*/ 367 w 581"/>
                <a:gd name="T67" fmla="*/ 866 h 955"/>
                <a:gd name="T68" fmla="*/ 389 w 581"/>
                <a:gd name="T69" fmla="*/ 856 h 955"/>
                <a:gd name="T70" fmla="*/ 405 w 581"/>
                <a:gd name="T71" fmla="*/ 842 h 955"/>
                <a:gd name="T72" fmla="*/ 432 w 581"/>
                <a:gd name="T73" fmla="*/ 807 h 955"/>
                <a:gd name="T74" fmla="*/ 460 w 581"/>
                <a:gd name="T75" fmla="*/ 773 h 955"/>
                <a:gd name="T76" fmla="*/ 477 w 581"/>
                <a:gd name="T77" fmla="*/ 760 h 955"/>
                <a:gd name="T78" fmla="*/ 502 w 581"/>
                <a:gd name="T79" fmla="*/ 752 h 955"/>
                <a:gd name="T80" fmla="*/ 521 w 581"/>
                <a:gd name="T81" fmla="*/ 745 h 955"/>
                <a:gd name="T82" fmla="*/ 499 w 581"/>
                <a:gd name="T83" fmla="*/ 697 h 955"/>
                <a:gd name="T84" fmla="*/ 484 w 581"/>
                <a:gd name="T85" fmla="*/ 653 h 955"/>
                <a:gd name="T86" fmla="*/ 472 w 581"/>
                <a:gd name="T87" fmla="*/ 623 h 955"/>
                <a:gd name="T88" fmla="*/ 481 w 581"/>
                <a:gd name="T89" fmla="*/ 610 h 955"/>
                <a:gd name="T90" fmla="*/ 487 w 581"/>
                <a:gd name="T91" fmla="*/ 579 h 955"/>
                <a:gd name="T92" fmla="*/ 494 w 581"/>
                <a:gd name="T93" fmla="*/ 541 h 955"/>
                <a:gd name="T94" fmla="*/ 505 w 581"/>
                <a:gd name="T95" fmla="*/ 519 h 955"/>
                <a:gd name="T96" fmla="*/ 532 w 581"/>
                <a:gd name="T97" fmla="*/ 486 h 955"/>
                <a:gd name="T98" fmla="*/ 570 w 581"/>
                <a:gd name="T99" fmla="*/ 461 h 955"/>
                <a:gd name="T100" fmla="*/ 129 w 581"/>
                <a:gd name="T101" fmla="*/ 0 h 955"/>
                <a:gd name="T102" fmla="*/ 98 w 581"/>
                <a:gd name="T103" fmla="*/ 5 h 955"/>
                <a:gd name="T104" fmla="*/ 69 w 581"/>
                <a:gd name="T105" fmla="*/ 2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9" name="Freeform 437">
              <a:extLst>
                <a:ext uri="{FF2B5EF4-FFF2-40B4-BE49-F238E27FC236}">
                  <a16:creationId xmlns:a16="http://schemas.microsoft.com/office/drawing/2014/main" id="{6F132BCA-A1D7-2F45-97C2-B66C290445FF}"/>
                </a:ext>
              </a:extLst>
            </p:cNvPr>
            <p:cNvSpPr>
              <a:spLocks/>
            </p:cNvSpPr>
            <p:nvPr userDrawn="1">
              <p:custDataLst>
                <p:tags r:id="rId279"/>
              </p:custDataLst>
            </p:nvPr>
          </p:nvSpPr>
          <p:spPr bwMode="auto">
            <a:xfrm>
              <a:off x="7554451" y="2357276"/>
              <a:ext cx="16267" cy="51823"/>
            </a:xfrm>
            <a:custGeom>
              <a:avLst/>
              <a:gdLst>
                <a:gd name="T0" fmla="*/ 26 w 45"/>
                <a:gd name="T1" fmla="*/ 0 h 36"/>
                <a:gd name="T2" fmla="*/ 0 w 45"/>
                <a:gd name="T3" fmla="*/ 18 h 36"/>
                <a:gd name="T4" fmla="*/ 23 w 45"/>
                <a:gd name="T5" fmla="*/ 36 h 36"/>
                <a:gd name="T6" fmla="*/ 45 w 45"/>
                <a:gd name="T7" fmla="*/ 15 h 36"/>
                <a:gd name="T8" fmla="*/ 26 w 45"/>
                <a:gd name="T9" fmla="*/ 0 h 36"/>
              </a:gdLst>
              <a:ahLst/>
              <a:cxnLst>
                <a:cxn ang="0">
                  <a:pos x="T0" y="T1"/>
                </a:cxn>
                <a:cxn ang="0">
                  <a:pos x="T2" y="T3"/>
                </a:cxn>
                <a:cxn ang="0">
                  <a:pos x="T4" y="T5"/>
                </a:cxn>
                <a:cxn ang="0">
                  <a:pos x="T6" y="T7"/>
                </a:cxn>
                <a:cxn ang="0">
                  <a:pos x="T8" y="T9"/>
                </a:cxn>
              </a:cxnLst>
              <a:rect l="0" t="0" r="r" b="b"/>
              <a:pathLst>
                <a:path w="45" h="36">
                  <a:moveTo>
                    <a:pt x="26" y="0"/>
                  </a:moveTo>
                  <a:lnTo>
                    <a:pt x="0" y="18"/>
                  </a:lnTo>
                  <a:lnTo>
                    <a:pt x="23" y="36"/>
                  </a:lnTo>
                  <a:lnTo>
                    <a:pt x="45" y="15"/>
                  </a:lnTo>
                  <a:lnTo>
                    <a:pt x="26" y="0"/>
                  </a:lnTo>
                  <a:close/>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0" name="Freeform 329">
              <a:extLst>
                <a:ext uri="{FF2B5EF4-FFF2-40B4-BE49-F238E27FC236}">
                  <a16:creationId xmlns:a16="http://schemas.microsoft.com/office/drawing/2014/main" id="{44E96228-8A99-BD42-89F6-47923CA0C9FD}"/>
                </a:ext>
              </a:extLst>
            </p:cNvPr>
            <p:cNvSpPr>
              <a:spLocks/>
            </p:cNvSpPr>
            <p:nvPr userDrawn="1">
              <p:custDataLst>
                <p:tags r:id="rId280"/>
              </p:custDataLst>
            </p:nvPr>
          </p:nvSpPr>
          <p:spPr bwMode="auto">
            <a:xfrm>
              <a:off x="8589031" y="2368792"/>
              <a:ext cx="126882" cy="99327"/>
            </a:xfrm>
            <a:custGeom>
              <a:avLst/>
              <a:gdLst>
                <a:gd name="T0" fmla="*/ 33 w 279"/>
                <a:gd name="T1" fmla="*/ 87 h 204"/>
                <a:gd name="T2" fmla="*/ 59 w 279"/>
                <a:gd name="T3" fmla="*/ 142 h 204"/>
                <a:gd name="T4" fmla="*/ 59 w 279"/>
                <a:gd name="T5" fmla="*/ 179 h 204"/>
                <a:gd name="T6" fmla="*/ 102 w 279"/>
                <a:gd name="T7" fmla="*/ 196 h 204"/>
                <a:gd name="T8" fmla="*/ 122 w 279"/>
                <a:gd name="T9" fmla="*/ 202 h 204"/>
                <a:gd name="T10" fmla="*/ 139 w 279"/>
                <a:gd name="T11" fmla="*/ 204 h 204"/>
                <a:gd name="T12" fmla="*/ 146 w 279"/>
                <a:gd name="T13" fmla="*/ 201 h 204"/>
                <a:gd name="T14" fmla="*/ 151 w 279"/>
                <a:gd name="T15" fmla="*/ 194 h 204"/>
                <a:gd name="T16" fmla="*/ 160 w 279"/>
                <a:gd name="T17" fmla="*/ 172 h 204"/>
                <a:gd name="T18" fmla="*/ 172 w 279"/>
                <a:gd name="T19" fmla="*/ 149 h 204"/>
                <a:gd name="T20" fmla="*/ 181 w 279"/>
                <a:gd name="T21" fmla="*/ 141 h 204"/>
                <a:gd name="T22" fmla="*/ 192 w 279"/>
                <a:gd name="T23" fmla="*/ 136 h 204"/>
                <a:gd name="T24" fmla="*/ 209 w 279"/>
                <a:gd name="T25" fmla="*/ 138 h 204"/>
                <a:gd name="T26" fmla="*/ 220 w 279"/>
                <a:gd name="T27" fmla="*/ 142 h 204"/>
                <a:gd name="T28" fmla="*/ 228 w 279"/>
                <a:gd name="T29" fmla="*/ 148 h 204"/>
                <a:gd name="T30" fmla="*/ 231 w 279"/>
                <a:gd name="T31" fmla="*/ 154 h 204"/>
                <a:gd name="T32" fmla="*/ 234 w 279"/>
                <a:gd name="T33" fmla="*/ 164 h 204"/>
                <a:gd name="T34" fmla="*/ 231 w 279"/>
                <a:gd name="T35" fmla="*/ 167 h 204"/>
                <a:gd name="T36" fmla="*/ 234 w 279"/>
                <a:gd name="T37" fmla="*/ 153 h 204"/>
                <a:gd name="T38" fmla="*/ 238 w 279"/>
                <a:gd name="T39" fmla="*/ 140 h 204"/>
                <a:gd name="T40" fmla="*/ 245 w 279"/>
                <a:gd name="T41" fmla="*/ 117 h 204"/>
                <a:gd name="T42" fmla="*/ 254 w 279"/>
                <a:gd name="T43" fmla="*/ 115 h 204"/>
                <a:gd name="T44" fmla="*/ 264 w 279"/>
                <a:gd name="T45" fmla="*/ 110 h 204"/>
                <a:gd name="T46" fmla="*/ 279 w 279"/>
                <a:gd name="T47" fmla="*/ 99 h 204"/>
                <a:gd name="T48" fmla="*/ 252 w 279"/>
                <a:gd name="T49" fmla="*/ 75 h 204"/>
                <a:gd name="T50" fmla="*/ 227 w 279"/>
                <a:gd name="T51" fmla="*/ 58 h 204"/>
                <a:gd name="T52" fmla="*/ 204 w 279"/>
                <a:gd name="T53" fmla="*/ 44 h 204"/>
                <a:gd name="T54" fmla="*/ 185 w 279"/>
                <a:gd name="T55" fmla="*/ 31 h 204"/>
                <a:gd name="T56" fmla="*/ 146 w 279"/>
                <a:gd name="T57" fmla="*/ 68 h 204"/>
                <a:gd name="T58" fmla="*/ 79 w 279"/>
                <a:gd name="T59" fmla="*/ 25 h 204"/>
                <a:gd name="T60" fmla="*/ 52 w 279"/>
                <a:gd name="T61" fmla="*/ 12 h 204"/>
                <a:gd name="T62" fmla="*/ 46 w 279"/>
                <a:gd name="T63" fmla="*/ 62 h 204"/>
                <a:gd name="T64" fmla="*/ 0 w 279"/>
                <a:gd name="T65" fmla="*/ 5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1" name="Freeform 330">
              <a:extLst>
                <a:ext uri="{FF2B5EF4-FFF2-40B4-BE49-F238E27FC236}">
                  <a16:creationId xmlns:a16="http://schemas.microsoft.com/office/drawing/2014/main" id="{78B8DEA1-4921-564E-801F-BCBDDD7C1FB0}"/>
                </a:ext>
              </a:extLst>
            </p:cNvPr>
            <p:cNvSpPr>
              <a:spLocks/>
            </p:cNvSpPr>
            <p:nvPr userDrawn="1">
              <p:custDataLst>
                <p:tags r:id="rId281"/>
              </p:custDataLst>
            </p:nvPr>
          </p:nvSpPr>
          <p:spPr bwMode="auto">
            <a:xfrm>
              <a:off x="8042459" y="1981562"/>
              <a:ext cx="214724" cy="136753"/>
            </a:xfrm>
            <a:custGeom>
              <a:avLst/>
              <a:gdLst>
                <a:gd name="T0" fmla="*/ 252 w 485"/>
                <a:gd name="T1" fmla="*/ 20 h 291"/>
                <a:gd name="T2" fmla="*/ 300 w 485"/>
                <a:gd name="T3" fmla="*/ 44 h 291"/>
                <a:gd name="T4" fmla="*/ 372 w 485"/>
                <a:gd name="T5" fmla="*/ 44 h 291"/>
                <a:gd name="T6" fmla="*/ 425 w 485"/>
                <a:gd name="T7" fmla="*/ 131 h 291"/>
                <a:gd name="T8" fmla="*/ 485 w 485"/>
                <a:gd name="T9" fmla="*/ 167 h 291"/>
                <a:gd name="T10" fmla="*/ 412 w 485"/>
                <a:gd name="T11" fmla="*/ 173 h 291"/>
                <a:gd name="T12" fmla="*/ 433 w 485"/>
                <a:gd name="T13" fmla="*/ 210 h 291"/>
                <a:gd name="T14" fmla="*/ 392 w 485"/>
                <a:gd name="T15" fmla="*/ 241 h 291"/>
                <a:gd name="T16" fmla="*/ 385 w 485"/>
                <a:gd name="T17" fmla="*/ 291 h 291"/>
                <a:gd name="T18" fmla="*/ 285 w 485"/>
                <a:gd name="T19" fmla="*/ 266 h 291"/>
                <a:gd name="T20" fmla="*/ 173 w 485"/>
                <a:gd name="T21" fmla="*/ 254 h 291"/>
                <a:gd name="T22" fmla="*/ 60 w 485"/>
                <a:gd name="T23" fmla="*/ 266 h 291"/>
                <a:gd name="T24" fmla="*/ 15 w 485"/>
                <a:gd name="T25" fmla="*/ 271 h 291"/>
                <a:gd name="T26" fmla="*/ 8 w 485"/>
                <a:gd name="T27" fmla="*/ 257 h 291"/>
                <a:gd name="T28" fmla="*/ 3 w 485"/>
                <a:gd name="T29" fmla="*/ 244 h 291"/>
                <a:gd name="T30" fmla="*/ 0 w 485"/>
                <a:gd name="T31" fmla="*/ 229 h 291"/>
                <a:gd name="T32" fmla="*/ 5 w 485"/>
                <a:gd name="T33" fmla="*/ 219 h 291"/>
                <a:gd name="T34" fmla="*/ 14 w 485"/>
                <a:gd name="T35" fmla="*/ 207 h 291"/>
                <a:gd name="T36" fmla="*/ 23 w 485"/>
                <a:gd name="T37" fmla="*/ 189 h 291"/>
                <a:gd name="T38" fmla="*/ 31 w 485"/>
                <a:gd name="T39" fmla="*/ 166 h 291"/>
                <a:gd name="T40" fmla="*/ 41 w 485"/>
                <a:gd name="T41" fmla="*/ 137 h 291"/>
                <a:gd name="T42" fmla="*/ 48 w 485"/>
                <a:gd name="T43" fmla="*/ 126 h 291"/>
                <a:gd name="T44" fmla="*/ 60 w 485"/>
                <a:gd name="T45" fmla="*/ 119 h 291"/>
                <a:gd name="T46" fmla="*/ 87 w 485"/>
                <a:gd name="T47" fmla="*/ 111 h 291"/>
                <a:gd name="T48" fmla="*/ 89 w 485"/>
                <a:gd name="T49" fmla="*/ 106 h 291"/>
                <a:gd name="T50" fmla="*/ 94 w 485"/>
                <a:gd name="T51" fmla="*/ 100 h 291"/>
                <a:gd name="T52" fmla="*/ 101 w 485"/>
                <a:gd name="T53" fmla="*/ 95 h 291"/>
                <a:gd name="T54" fmla="*/ 106 w 485"/>
                <a:gd name="T55" fmla="*/ 93 h 291"/>
                <a:gd name="T56" fmla="*/ 106 w 485"/>
                <a:gd name="T57" fmla="*/ 76 h 291"/>
                <a:gd name="T58" fmla="*/ 109 w 485"/>
                <a:gd name="T59" fmla="*/ 70 h 291"/>
                <a:gd name="T60" fmla="*/ 113 w 485"/>
                <a:gd name="T61" fmla="*/ 67 h 291"/>
                <a:gd name="T62" fmla="*/ 122 w 485"/>
                <a:gd name="T63" fmla="*/ 69 h 291"/>
                <a:gd name="T64" fmla="*/ 128 w 485"/>
                <a:gd name="T65" fmla="*/ 69 h 291"/>
                <a:gd name="T66" fmla="*/ 132 w 485"/>
                <a:gd name="T67" fmla="*/ 66 h 291"/>
                <a:gd name="T68" fmla="*/ 134 w 485"/>
                <a:gd name="T69" fmla="*/ 56 h 291"/>
                <a:gd name="T70" fmla="*/ 139 w 485"/>
                <a:gd name="T71" fmla="*/ 44 h 291"/>
                <a:gd name="T72" fmla="*/ 144 w 485"/>
                <a:gd name="T73" fmla="*/ 39 h 291"/>
                <a:gd name="T74" fmla="*/ 213 w 485"/>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2" name="Freeform 331">
              <a:extLst>
                <a:ext uri="{FF2B5EF4-FFF2-40B4-BE49-F238E27FC236}">
                  <a16:creationId xmlns:a16="http://schemas.microsoft.com/office/drawing/2014/main" id="{749ED44B-4E16-C041-BE3A-3EEF11A8ABC3}"/>
                </a:ext>
              </a:extLst>
            </p:cNvPr>
            <p:cNvSpPr>
              <a:spLocks/>
            </p:cNvSpPr>
            <p:nvPr userDrawn="1">
              <p:custDataLst>
                <p:tags r:id="rId282"/>
              </p:custDataLst>
            </p:nvPr>
          </p:nvSpPr>
          <p:spPr bwMode="auto">
            <a:xfrm>
              <a:off x="7896057" y="2282422"/>
              <a:ext cx="84588" cy="79174"/>
            </a:xfrm>
            <a:custGeom>
              <a:avLst/>
              <a:gdLst>
                <a:gd name="T0" fmla="*/ 86 w 186"/>
                <a:gd name="T1" fmla="*/ 147 h 166"/>
                <a:gd name="T2" fmla="*/ 83 w 186"/>
                <a:gd name="T3" fmla="*/ 136 h 166"/>
                <a:gd name="T4" fmla="*/ 78 w 186"/>
                <a:gd name="T5" fmla="*/ 127 h 166"/>
                <a:gd name="T6" fmla="*/ 74 w 186"/>
                <a:gd name="T7" fmla="*/ 118 h 166"/>
                <a:gd name="T8" fmla="*/ 70 w 186"/>
                <a:gd name="T9" fmla="*/ 110 h 166"/>
                <a:gd name="T10" fmla="*/ 60 w 186"/>
                <a:gd name="T11" fmla="*/ 95 h 166"/>
                <a:gd name="T12" fmla="*/ 49 w 186"/>
                <a:gd name="T13" fmla="*/ 82 h 166"/>
                <a:gd name="T14" fmla="*/ 37 w 186"/>
                <a:gd name="T15" fmla="*/ 70 h 166"/>
                <a:gd name="T16" fmla="*/ 25 w 186"/>
                <a:gd name="T17" fmla="*/ 56 h 166"/>
                <a:gd name="T18" fmla="*/ 13 w 186"/>
                <a:gd name="T19" fmla="*/ 38 h 166"/>
                <a:gd name="T20" fmla="*/ 0 w 186"/>
                <a:gd name="T21" fmla="*/ 18 h 166"/>
                <a:gd name="T22" fmla="*/ 0 w 186"/>
                <a:gd name="T23" fmla="*/ 0 h 166"/>
                <a:gd name="T24" fmla="*/ 7 w 186"/>
                <a:gd name="T25" fmla="*/ 2 h 166"/>
                <a:gd name="T26" fmla="*/ 14 w 186"/>
                <a:gd name="T27" fmla="*/ 3 h 166"/>
                <a:gd name="T28" fmla="*/ 20 w 186"/>
                <a:gd name="T29" fmla="*/ 4 h 166"/>
                <a:gd name="T30" fmla="*/ 27 w 186"/>
                <a:gd name="T31" fmla="*/ 4 h 166"/>
                <a:gd name="T32" fmla="*/ 33 w 186"/>
                <a:gd name="T33" fmla="*/ 4 h 166"/>
                <a:gd name="T34" fmla="*/ 40 w 186"/>
                <a:gd name="T35" fmla="*/ 3 h 166"/>
                <a:gd name="T36" fmla="*/ 47 w 186"/>
                <a:gd name="T37" fmla="*/ 2 h 166"/>
                <a:gd name="T38" fmla="*/ 53 w 186"/>
                <a:gd name="T39" fmla="*/ 0 h 166"/>
                <a:gd name="T40" fmla="*/ 140 w 186"/>
                <a:gd name="T41" fmla="*/ 12 h 166"/>
                <a:gd name="T42" fmla="*/ 186 w 186"/>
                <a:gd name="T43" fmla="*/ 91 h 166"/>
                <a:gd name="T44" fmla="*/ 171 w 186"/>
                <a:gd name="T45" fmla="*/ 112 h 166"/>
                <a:gd name="T46" fmla="*/ 155 w 186"/>
                <a:gd name="T47" fmla="*/ 129 h 166"/>
                <a:gd name="T48" fmla="*/ 149 w 186"/>
                <a:gd name="T49" fmla="*/ 137 h 166"/>
                <a:gd name="T50" fmla="*/ 144 w 186"/>
                <a:gd name="T51" fmla="*/ 145 h 166"/>
                <a:gd name="T52" fmla="*/ 142 w 186"/>
                <a:gd name="T53" fmla="*/ 150 h 166"/>
                <a:gd name="T54" fmla="*/ 141 w 186"/>
                <a:gd name="T55" fmla="*/ 156 h 166"/>
                <a:gd name="T56" fmla="*/ 140 w 186"/>
                <a:gd name="T57" fmla="*/ 161 h 166"/>
                <a:gd name="T58" fmla="*/ 140 w 186"/>
                <a:gd name="T59" fmla="*/ 166 h 166"/>
                <a:gd name="T60" fmla="*/ 86 w 186"/>
                <a:gd name="T61" fmla="*/ 14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3" name="Freeform 332">
              <a:extLst>
                <a:ext uri="{FF2B5EF4-FFF2-40B4-BE49-F238E27FC236}">
                  <a16:creationId xmlns:a16="http://schemas.microsoft.com/office/drawing/2014/main" id="{BE3F2C69-C6FD-354E-A709-E12CECADE81C}"/>
                </a:ext>
              </a:extLst>
            </p:cNvPr>
            <p:cNvSpPr>
              <a:spLocks/>
            </p:cNvSpPr>
            <p:nvPr userDrawn="1">
              <p:custDataLst>
                <p:tags r:id="rId283"/>
              </p:custDataLst>
            </p:nvPr>
          </p:nvSpPr>
          <p:spPr bwMode="auto">
            <a:xfrm>
              <a:off x="6220558" y="3585184"/>
              <a:ext cx="84588" cy="51823"/>
            </a:xfrm>
            <a:custGeom>
              <a:avLst/>
              <a:gdLst>
                <a:gd name="T0" fmla="*/ 153 w 186"/>
                <a:gd name="T1" fmla="*/ 21 h 104"/>
                <a:gd name="T2" fmla="*/ 146 w 186"/>
                <a:gd name="T3" fmla="*/ 21 h 104"/>
                <a:gd name="T4" fmla="*/ 141 w 186"/>
                <a:gd name="T5" fmla="*/ 20 h 104"/>
                <a:gd name="T6" fmla="*/ 136 w 186"/>
                <a:gd name="T7" fmla="*/ 18 h 104"/>
                <a:gd name="T8" fmla="*/ 133 w 186"/>
                <a:gd name="T9" fmla="*/ 15 h 104"/>
                <a:gd name="T10" fmla="*/ 130 w 186"/>
                <a:gd name="T11" fmla="*/ 13 h 104"/>
                <a:gd name="T12" fmla="*/ 125 w 186"/>
                <a:gd name="T13" fmla="*/ 11 h 104"/>
                <a:gd name="T14" fmla="*/ 120 w 186"/>
                <a:gd name="T15" fmla="*/ 10 h 104"/>
                <a:gd name="T16" fmla="*/ 113 w 186"/>
                <a:gd name="T17" fmla="*/ 9 h 104"/>
                <a:gd name="T18" fmla="*/ 100 w 186"/>
                <a:gd name="T19" fmla="*/ 8 h 104"/>
                <a:gd name="T20" fmla="*/ 88 w 186"/>
                <a:gd name="T21" fmla="*/ 6 h 104"/>
                <a:gd name="T22" fmla="*/ 75 w 186"/>
                <a:gd name="T23" fmla="*/ 3 h 104"/>
                <a:gd name="T24" fmla="*/ 64 w 186"/>
                <a:gd name="T25" fmla="*/ 1 h 104"/>
                <a:gd name="T26" fmla="*/ 60 w 186"/>
                <a:gd name="T27" fmla="*/ 0 h 104"/>
                <a:gd name="T28" fmla="*/ 54 w 186"/>
                <a:gd name="T29" fmla="*/ 0 h 104"/>
                <a:gd name="T30" fmla="*/ 51 w 186"/>
                <a:gd name="T31" fmla="*/ 1 h 104"/>
                <a:gd name="T32" fmla="*/ 46 w 186"/>
                <a:gd name="T33" fmla="*/ 2 h 104"/>
                <a:gd name="T34" fmla="*/ 44 w 186"/>
                <a:gd name="T35" fmla="*/ 4 h 104"/>
                <a:gd name="T36" fmla="*/ 42 w 186"/>
                <a:gd name="T37" fmla="*/ 6 h 104"/>
                <a:gd name="T38" fmla="*/ 41 w 186"/>
                <a:gd name="T39" fmla="*/ 10 h 104"/>
                <a:gd name="T40" fmla="*/ 40 w 186"/>
                <a:gd name="T41" fmla="*/ 15 h 104"/>
                <a:gd name="T42" fmla="*/ 34 w 186"/>
                <a:gd name="T43" fmla="*/ 27 h 104"/>
                <a:gd name="T44" fmla="*/ 20 w 186"/>
                <a:gd name="T45" fmla="*/ 47 h 104"/>
                <a:gd name="T46" fmla="*/ 7 w 186"/>
                <a:gd name="T47" fmla="*/ 66 h 104"/>
                <a:gd name="T48" fmla="*/ 0 w 186"/>
                <a:gd name="T49" fmla="*/ 77 h 104"/>
                <a:gd name="T50" fmla="*/ 8 w 186"/>
                <a:gd name="T51" fmla="*/ 77 h 104"/>
                <a:gd name="T52" fmla="*/ 16 w 186"/>
                <a:gd name="T53" fmla="*/ 78 h 104"/>
                <a:gd name="T54" fmla="*/ 21 w 186"/>
                <a:gd name="T55" fmla="*/ 79 h 104"/>
                <a:gd name="T56" fmla="*/ 25 w 186"/>
                <a:gd name="T57" fmla="*/ 81 h 104"/>
                <a:gd name="T58" fmla="*/ 33 w 186"/>
                <a:gd name="T59" fmla="*/ 85 h 104"/>
                <a:gd name="T60" fmla="*/ 40 w 186"/>
                <a:gd name="T61" fmla="*/ 89 h 104"/>
                <a:gd name="T62" fmla="*/ 45 w 186"/>
                <a:gd name="T63" fmla="*/ 94 h 104"/>
                <a:gd name="T64" fmla="*/ 52 w 186"/>
                <a:gd name="T65" fmla="*/ 98 h 104"/>
                <a:gd name="T66" fmla="*/ 56 w 186"/>
                <a:gd name="T67" fmla="*/ 100 h 104"/>
                <a:gd name="T68" fmla="*/ 61 w 186"/>
                <a:gd name="T69" fmla="*/ 101 h 104"/>
                <a:gd name="T70" fmla="*/ 66 w 186"/>
                <a:gd name="T71" fmla="*/ 102 h 104"/>
                <a:gd name="T72" fmla="*/ 74 w 186"/>
                <a:gd name="T73" fmla="*/ 102 h 104"/>
                <a:gd name="T74" fmla="*/ 107 w 186"/>
                <a:gd name="T75" fmla="*/ 103 h 104"/>
                <a:gd name="T76" fmla="*/ 131 w 186"/>
                <a:gd name="T77" fmla="*/ 104 h 104"/>
                <a:gd name="T78" fmla="*/ 135 w 186"/>
                <a:gd name="T79" fmla="*/ 103 h 104"/>
                <a:gd name="T80" fmla="*/ 139 w 186"/>
                <a:gd name="T81" fmla="*/ 102 h 104"/>
                <a:gd name="T82" fmla="*/ 142 w 186"/>
                <a:gd name="T83" fmla="*/ 100 h 104"/>
                <a:gd name="T84" fmla="*/ 145 w 186"/>
                <a:gd name="T85" fmla="*/ 97 h 104"/>
                <a:gd name="T86" fmla="*/ 147 w 186"/>
                <a:gd name="T87" fmla="*/ 94 h 104"/>
                <a:gd name="T88" fmla="*/ 150 w 186"/>
                <a:gd name="T89" fmla="*/ 88 h 104"/>
                <a:gd name="T90" fmla="*/ 152 w 186"/>
                <a:gd name="T91" fmla="*/ 83 h 104"/>
                <a:gd name="T92" fmla="*/ 153 w 186"/>
                <a:gd name="T93" fmla="*/ 77 h 104"/>
                <a:gd name="T94" fmla="*/ 186 w 186"/>
                <a:gd name="T95" fmla="*/ 27 h 104"/>
                <a:gd name="T96" fmla="*/ 153 w 186"/>
                <a:gd name="T97" fmla="*/ 2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4" name="Freeform 333">
              <a:extLst>
                <a:ext uri="{FF2B5EF4-FFF2-40B4-BE49-F238E27FC236}">
                  <a16:creationId xmlns:a16="http://schemas.microsoft.com/office/drawing/2014/main" id="{EEF19165-2252-CF4D-8A9D-0A258E7A89A2}"/>
                </a:ext>
              </a:extLst>
            </p:cNvPr>
            <p:cNvSpPr>
              <a:spLocks/>
            </p:cNvSpPr>
            <p:nvPr userDrawn="1">
              <p:custDataLst>
                <p:tags r:id="rId284"/>
              </p:custDataLst>
            </p:nvPr>
          </p:nvSpPr>
          <p:spPr bwMode="auto">
            <a:xfrm>
              <a:off x="8058727" y="2314090"/>
              <a:ext cx="136642" cy="87811"/>
            </a:xfrm>
            <a:custGeom>
              <a:avLst/>
              <a:gdLst>
                <a:gd name="T0" fmla="*/ 79 w 311"/>
                <a:gd name="T1" fmla="*/ 38 h 179"/>
                <a:gd name="T2" fmla="*/ 115 w 311"/>
                <a:gd name="T3" fmla="*/ 26 h 179"/>
                <a:gd name="T4" fmla="*/ 148 w 311"/>
                <a:gd name="T5" fmla="*/ 14 h 179"/>
                <a:gd name="T6" fmla="*/ 178 w 311"/>
                <a:gd name="T7" fmla="*/ 4 h 179"/>
                <a:gd name="T8" fmla="*/ 211 w 311"/>
                <a:gd name="T9" fmla="*/ 0 h 179"/>
                <a:gd name="T10" fmla="*/ 236 w 311"/>
                <a:gd name="T11" fmla="*/ 2 h 179"/>
                <a:gd name="T12" fmla="*/ 256 w 311"/>
                <a:gd name="T13" fmla="*/ 6 h 179"/>
                <a:gd name="T14" fmla="*/ 292 w 311"/>
                <a:gd name="T15" fmla="*/ 12 h 179"/>
                <a:gd name="T16" fmla="*/ 287 w 311"/>
                <a:gd name="T17" fmla="*/ 28 h 179"/>
                <a:gd name="T18" fmla="*/ 278 w 311"/>
                <a:gd name="T19" fmla="*/ 42 h 179"/>
                <a:gd name="T20" fmla="*/ 269 w 311"/>
                <a:gd name="T21" fmla="*/ 53 h 179"/>
                <a:gd name="T22" fmla="*/ 265 w 311"/>
                <a:gd name="T23" fmla="*/ 62 h 179"/>
                <a:gd name="T24" fmla="*/ 266 w 311"/>
                <a:gd name="T25" fmla="*/ 66 h 179"/>
                <a:gd name="T26" fmla="*/ 271 w 311"/>
                <a:gd name="T27" fmla="*/ 71 h 179"/>
                <a:gd name="T28" fmla="*/ 285 w 311"/>
                <a:gd name="T29" fmla="*/ 79 h 179"/>
                <a:gd name="T30" fmla="*/ 311 w 311"/>
                <a:gd name="T31" fmla="*/ 93 h 179"/>
                <a:gd name="T32" fmla="*/ 287 w 311"/>
                <a:gd name="T33" fmla="*/ 107 h 179"/>
                <a:gd name="T34" fmla="*/ 281 w 311"/>
                <a:gd name="T35" fmla="*/ 115 h 179"/>
                <a:gd name="T36" fmla="*/ 278 w 311"/>
                <a:gd name="T37" fmla="*/ 129 h 179"/>
                <a:gd name="T38" fmla="*/ 252 w 311"/>
                <a:gd name="T39" fmla="*/ 136 h 179"/>
                <a:gd name="T40" fmla="*/ 211 w 311"/>
                <a:gd name="T41" fmla="*/ 148 h 179"/>
                <a:gd name="T42" fmla="*/ 191 w 311"/>
                <a:gd name="T43" fmla="*/ 168 h 179"/>
                <a:gd name="T44" fmla="*/ 178 w 311"/>
                <a:gd name="T45" fmla="*/ 176 h 179"/>
                <a:gd name="T46" fmla="*/ 165 w 311"/>
                <a:gd name="T47" fmla="*/ 179 h 179"/>
                <a:gd name="T48" fmla="*/ 151 w 311"/>
                <a:gd name="T49" fmla="*/ 175 h 179"/>
                <a:gd name="T50" fmla="*/ 137 w 311"/>
                <a:gd name="T51" fmla="*/ 167 h 179"/>
                <a:gd name="T52" fmla="*/ 120 w 311"/>
                <a:gd name="T53" fmla="*/ 158 h 179"/>
                <a:gd name="T54" fmla="*/ 98 w 311"/>
                <a:gd name="T55" fmla="*/ 155 h 179"/>
                <a:gd name="T56" fmla="*/ 66 w 311"/>
                <a:gd name="T57" fmla="*/ 155 h 179"/>
                <a:gd name="T58" fmla="*/ 51 w 311"/>
                <a:gd name="T59" fmla="*/ 157 h 179"/>
                <a:gd name="T60" fmla="*/ 39 w 311"/>
                <a:gd name="T61" fmla="*/ 161 h 179"/>
                <a:gd name="T62" fmla="*/ 36 w 311"/>
                <a:gd name="T63" fmla="*/ 142 h 179"/>
                <a:gd name="T64" fmla="*/ 32 w 311"/>
                <a:gd name="T65" fmla="*/ 123 h 179"/>
                <a:gd name="T66" fmla="*/ 21 w 311"/>
                <a:gd name="T67" fmla="*/ 128 h 179"/>
                <a:gd name="T68" fmla="*/ 13 w 311"/>
                <a:gd name="T69" fmla="*/ 129 h 179"/>
                <a:gd name="T70" fmla="*/ 7 w 311"/>
                <a:gd name="T71" fmla="*/ 126 h 179"/>
                <a:gd name="T72" fmla="*/ 3 w 311"/>
                <a:gd name="T73" fmla="*/ 121 h 179"/>
                <a:gd name="T74" fmla="*/ 0 w 311"/>
                <a:gd name="T75" fmla="*/ 105 h 179"/>
                <a:gd name="T76" fmla="*/ 0 w 311"/>
                <a:gd name="T77" fmla="*/ 87 h 179"/>
                <a:gd name="T78" fmla="*/ 3 w 311"/>
                <a:gd name="T79" fmla="*/ 82 h 179"/>
                <a:gd name="T80" fmla="*/ 13 w 311"/>
                <a:gd name="T81" fmla="*/ 78 h 179"/>
                <a:gd name="T82" fmla="*/ 21 w 311"/>
                <a:gd name="T83" fmla="*/ 72 h 179"/>
                <a:gd name="T84" fmla="*/ 25 w 311"/>
                <a:gd name="T85" fmla="*/ 68 h 179"/>
                <a:gd name="T86" fmla="*/ 26 w 311"/>
                <a:gd name="T87" fmla="*/ 62 h 179"/>
                <a:gd name="T88" fmla="*/ 24 w 311"/>
                <a:gd name="T89" fmla="*/ 51 h 179"/>
                <a:gd name="T90" fmla="*/ 19 w 311"/>
                <a:gd name="T91" fmla="*/ 43 h 179"/>
                <a:gd name="T92" fmla="*/ 8 w 311"/>
                <a:gd name="T93" fmla="*/ 29 h 179"/>
                <a:gd name="T94" fmla="*/ 1 w 311"/>
                <a:gd name="T95" fmla="*/ 18 h 179"/>
                <a:gd name="T96" fmla="*/ 1 w 311"/>
                <a:gd name="T97" fmla="*/ 13 h 179"/>
                <a:gd name="T98" fmla="*/ 6 w 311"/>
                <a:gd name="T99" fmla="*/ 6 h 179"/>
                <a:gd name="T100" fmla="*/ 0 w 311"/>
                <a:gd name="T101"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5" name="Freeform 334">
              <a:extLst>
                <a:ext uri="{FF2B5EF4-FFF2-40B4-BE49-F238E27FC236}">
                  <a16:creationId xmlns:a16="http://schemas.microsoft.com/office/drawing/2014/main" id="{1120B13A-A142-6644-9C7E-36F7AEF45952}"/>
                </a:ext>
              </a:extLst>
            </p:cNvPr>
            <p:cNvSpPr>
              <a:spLocks/>
            </p:cNvSpPr>
            <p:nvPr userDrawn="1">
              <p:custDataLst>
                <p:tags r:id="rId285"/>
              </p:custDataLst>
            </p:nvPr>
          </p:nvSpPr>
          <p:spPr bwMode="auto">
            <a:xfrm>
              <a:off x="7398287" y="3154769"/>
              <a:ext cx="182191" cy="149710"/>
            </a:xfrm>
            <a:custGeom>
              <a:avLst/>
              <a:gdLst>
                <a:gd name="T0" fmla="*/ 6 w 405"/>
                <a:gd name="T1" fmla="*/ 260 h 314"/>
                <a:gd name="T2" fmla="*/ 13 w 405"/>
                <a:gd name="T3" fmla="*/ 237 h 314"/>
                <a:gd name="T4" fmla="*/ 17 w 405"/>
                <a:gd name="T5" fmla="*/ 202 h 314"/>
                <a:gd name="T6" fmla="*/ 23 w 405"/>
                <a:gd name="T7" fmla="*/ 173 h 314"/>
                <a:gd name="T8" fmla="*/ 32 w 405"/>
                <a:gd name="T9" fmla="*/ 162 h 314"/>
                <a:gd name="T10" fmla="*/ 48 w 405"/>
                <a:gd name="T11" fmla="*/ 150 h 314"/>
                <a:gd name="T12" fmla="*/ 72 w 405"/>
                <a:gd name="T13" fmla="*/ 141 h 314"/>
                <a:gd name="T14" fmla="*/ 93 w 405"/>
                <a:gd name="T15" fmla="*/ 134 h 314"/>
                <a:gd name="T16" fmla="*/ 104 w 405"/>
                <a:gd name="T17" fmla="*/ 125 h 314"/>
                <a:gd name="T18" fmla="*/ 113 w 405"/>
                <a:gd name="T19" fmla="*/ 114 h 314"/>
                <a:gd name="T20" fmla="*/ 123 w 405"/>
                <a:gd name="T21" fmla="*/ 93 h 314"/>
                <a:gd name="T22" fmla="*/ 136 w 405"/>
                <a:gd name="T23" fmla="*/ 69 h 314"/>
                <a:gd name="T24" fmla="*/ 147 w 405"/>
                <a:gd name="T25" fmla="*/ 55 h 314"/>
                <a:gd name="T26" fmla="*/ 155 w 405"/>
                <a:gd name="T27" fmla="*/ 51 h 314"/>
                <a:gd name="T28" fmla="*/ 170 w 405"/>
                <a:gd name="T29" fmla="*/ 51 h 314"/>
                <a:gd name="T30" fmla="*/ 189 w 405"/>
                <a:gd name="T31" fmla="*/ 48 h 314"/>
                <a:gd name="T32" fmla="*/ 213 w 405"/>
                <a:gd name="T33" fmla="*/ 35 h 314"/>
                <a:gd name="T34" fmla="*/ 237 w 405"/>
                <a:gd name="T35" fmla="*/ 20 h 314"/>
                <a:gd name="T36" fmla="*/ 257 w 405"/>
                <a:gd name="T37" fmla="*/ 11 h 314"/>
                <a:gd name="T38" fmla="*/ 282 w 405"/>
                <a:gd name="T39" fmla="*/ 4 h 314"/>
                <a:gd name="T40" fmla="*/ 314 w 405"/>
                <a:gd name="T41" fmla="*/ 0 h 314"/>
                <a:gd name="T42" fmla="*/ 332 w 405"/>
                <a:gd name="T43" fmla="*/ 14 h 314"/>
                <a:gd name="T44" fmla="*/ 337 w 405"/>
                <a:gd name="T45" fmla="*/ 34 h 314"/>
                <a:gd name="T46" fmla="*/ 343 w 405"/>
                <a:gd name="T47" fmla="*/ 50 h 314"/>
                <a:gd name="T48" fmla="*/ 352 w 405"/>
                <a:gd name="T49" fmla="*/ 62 h 314"/>
                <a:gd name="T50" fmla="*/ 368 w 405"/>
                <a:gd name="T51" fmla="*/ 74 h 314"/>
                <a:gd name="T52" fmla="*/ 382 w 405"/>
                <a:gd name="T53" fmla="*/ 85 h 314"/>
                <a:gd name="T54" fmla="*/ 390 w 405"/>
                <a:gd name="T55" fmla="*/ 93 h 314"/>
                <a:gd name="T56" fmla="*/ 396 w 405"/>
                <a:gd name="T57" fmla="*/ 115 h 314"/>
                <a:gd name="T58" fmla="*/ 398 w 405"/>
                <a:gd name="T59" fmla="*/ 143 h 314"/>
                <a:gd name="T60" fmla="*/ 398 w 405"/>
                <a:gd name="T61" fmla="*/ 170 h 314"/>
                <a:gd name="T62" fmla="*/ 402 w 405"/>
                <a:gd name="T63" fmla="*/ 196 h 314"/>
                <a:gd name="T64" fmla="*/ 398 w 405"/>
                <a:gd name="T65" fmla="*/ 217 h 314"/>
                <a:gd name="T66" fmla="*/ 382 w 405"/>
                <a:gd name="T67" fmla="*/ 226 h 314"/>
                <a:gd name="T68" fmla="*/ 365 w 405"/>
                <a:gd name="T69" fmla="*/ 241 h 314"/>
                <a:gd name="T70" fmla="*/ 363 w 405"/>
                <a:gd name="T71" fmla="*/ 237 h 314"/>
                <a:gd name="T72" fmla="*/ 358 w 405"/>
                <a:gd name="T73" fmla="*/ 233 h 314"/>
                <a:gd name="T74" fmla="*/ 342 w 405"/>
                <a:gd name="T75" fmla="*/ 227 h 314"/>
                <a:gd name="T76" fmla="*/ 319 w 405"/>
                <a:gd name="T77" fmla="*/ 223 h 314"/>
                <a:gd name="T78" fmla="*/ 152 w 405"/>
                <a:gd name="T79" fmla="*/ 241 h 314"/>
                <a:gd name="T80" fmla="*/ 150 w 405"/>
                <a:gd name="T81" fmla="*/ 257 h 314"/>
                <a:gd name="T82" fmla="*/ 150 w 405"/>
                <a:gd name="T83" fmla="*/ 274 h 314"/>
                <a:gd name="T84" fmla="*/ 152 w 405"/>
                <a:gd name="T85" fmla="*/ 314 h 314"/>
                <a:gd name="T86" fmla="*/ 139 w 405"/>
                <a:gd name="T87" fmla="*/ 312 h 314"/>
                <a:gd name="T88" fmla="*/ 126 w 405"/>
                <a:gd name="T89" fmla="*/ 305 h 314"/>
                <a:gd name="T90" fmla="*/ 100 w 405"/>
                <a:gd name="T91" fmla="*/ 290 h 314"/>
                <a:gd name="T92" fmla="*/ 89 w 405"/>
                <a:gd name="T93" fmla="*/ 307 h 314"/>
                <a:gd name="T94" fmla="*/ 82 w 405"/>
                <a:gd name="T95" fmla="*/ 312 h 314"/>
                <a:gd name="T96" fmla="*/ 73 w 405"/>
                <a:gd name="T97" fmla="*/ 314 h 314"/>
                <a:gd name="T98" fmla="*/ 60 w 405"/>
                <a:gd name="T99" fmla="*/ 311 h 314"/>
                <a:gd name="T100" fmla="*/ 47 w 405"/>
                <a:gd name="T101" fmla="*/ 302 h 314"/>
                <a:gd name="T102" fmla="*/ 28 w 405"/>
                <a:gd name="T103" fmla="*/ 291 h 314"/>
                <a:gd name="T104" fmla="*/ 0 w 405"/>
                <a:gd name="T105" fmla="*/ 28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6" name="Freeform 335">
              <a:extLst>
                <a:ext uri="{FF2B5EF4-FFF2-40B4-BE49-F238E27FC236}">
                  <a16:creationId xmlns:a16="http://schemas.microsoft.com/office/drawing/2014/main" id="{952743FD-02FB-2849-A493-D8CD479966FB}"/>
                </a:ext>
              </a:extLst>
            </p:cNvPr>
            <p:cNvSpPr>
              <a:spLocks/>
            </p:cNvSpPr>
            <p:nvPr userDrawn="1">
              <p:custDataLst>
                <p:tags r:id="rId286"/>
              </p:custDataLst>
            </p:nvPr>
          </p:nvSpPr>
          <p:spPr bwMode="auto">
            <a:xfrm>
              <a:off x="7754534" y="3216669"/>
              <a:ext cx="198457" cy="316693"/>
            </a:xfrm>
            <a:custGeom>
              <a:avLst/>
              <a:gdLst>
                <a:gd name="T0" fmla="*/ 335 w 453"/>
                <a:gd name="T1" fmla="*/ 36 h 661"/>
                <a:gd name="T2" fmla="*/ 321 w 453"/>
                <a:gd name="T3" fmla="*/ 98 h 661"/>
                <a:gd name="T4" fmla="*/ 277 w 453"/>
                <a:gd name="T5" fmla="*/ 162 h 661"/>
                <a:gd name="T6" fmla="*/ 253 w 453"/>
                <a:gd name="T7" fmla="*/ 219 h 661"/>
                <a:gd name="T8" fmla="*/ 232 w 453"/>
                <a:gd name="T9" fmla="*/ 272 h 661"/>
                <a:gd name="T10" fmla="*/ 209 w 453"/>
                <a:gd name="T11" fmla="*/ 329 h 661"/>
                <a:gd name="T12" fmla="*/ 196 w 453"/>
                <a:gd name="T13" fmla="*/ 362 h 661"/>
                <a:gd name="T14" fmla="*/ 180 w 453"/>
                <a:gd name="T15" fmla="*/ 380 h 661"/>
                <a:gd name="T16" fmla="*/ 167 w 453"/>
                <a:gd name="T17" fmla="*/ 390 h 661"/>
                <a:gd name="T18" fmla="*/ 141 w 453"/>
                <a:gd name="T19" fmla="*/ 382 h 661"/>
                <a:gd name="T20" fmla="*/ 121 w 453"/>
                <a:gd name="T21" fmla="*/ 370 h 661"/>
                <a:gd name="T22" fmla="*/ 94 w 453"/>
                <a:gd name="T23" fmla="*/ 367 h 661"/>
                <a:gd name="T24" fmla="*/ 64 w 453"/>
                <a:gd name="T25" fmla="*/ 380 h 661"/>
                <a:gd name="T26" fmla="*/ 44 w 453"/>
                <a:gd name="T27" fmla="*/ 403 h 661"/>
                <a:gd name="T28" fmla="*/ 21 w 453"/>
                <a:gd name="T29" fmla="*/ 454 h 661"/>
                <a:gd name="T30" fmla="*/ 7 w 453"/>
                <a:gd name="T31" fmla="*/ 482 h 661"/>
                <a:gd name="T32" fmla="*/ 1 w 453"/>
                <a:gd name="T33" fmla="*/ 500 h 661"/>
                <a:gd name="T34" fmla="*/ 8 w 453"/>
                <a:gd name="T35" fmla="*/ 517 h 661"/>
                <a:gd name="T36" fmla="*/ 20 w 453"/>
                <a:gd name="T37" fmla="*/ 526 h 661"/>
                <a:gd name="T38" fmla="*/ 55 w 453"/>
                <a:gd name="T39" fmla="*/ 526 h 661"/>
                <a:gd name="T40" fmla="*/ 71 w 453"/>
                <a:gd name="T41" fmla="*/ 548 h 661"/>
                <a:gd name="T42" fmla="*/ 73 w 453"/>
                <a:gd name="T43" fmla="*/ 590 h 661"/>
                <a:gd name="T44" fmla="*/ 67 w 453"/>
                <a:gd name="T45" fmla="*/ 630 h 661"/>
                <a:gd name="T46" fmla="*/ 433 w 453"/>
                <a:gd name="T47" fmla="*/ 661 h 661"/>
                <a:gd name="T48" fmla="*/ 442 w 453"/>
                <a:gd name="T49" fmla="*/ 582 h 661"/>
                <a:gd name="T50" fmla="*/ 415 w 453"/>
                <a:gd name="T51" fmla="*/ 568 h 661"/>
                <a:gd name="T52" fmla="*/ 373 w 453"/>
                <a:gd name="T53" fmla="*/ 557 h 661"/>
                <a:gd name="T54" fmla="*/ 353 w 453"/>
                <a:gd name="T55" fmla="*/ 549 h 661"/>
                <a:gd name="T56" fmla="*/ 340 w 453"/>
                <a:gd name="T57" fmla="*/ 537 h 661"/>
                <a:gd name="T58" fmla="*/ 333 w 453"/>
                <a:gd name="T59" fmla="*/ 515 h 661"/>
                <a:gd name="T60" fmla="*/ 333 w 453"/>
                <a:gd name="T61" fmla="*/ 464 h 661"/>
                <a:gd name="T62" fmla="*/ 337 w 453"/>
                <a:gd name="T63" fmla="*/ 428 h 661"/>
                <a:gd name="T64" fmla="*/ 351 w 453"/>
                <a:gd name="T65" fmla="*/ 397 h 661"/>
                <a:gd name="T66" fmla="*/ 373 w 453"/>
                <a:gd name="T67" fmla="*/ 364 h 661"/>
                <a:gd name="T68" fmla="*/ 392 w 453"/>
                <a:gd name="T69" fmla="*/ 330 h 661"/>
                <a:gd name="T70" fmla="*/ 399 w 453"/>
                <a:gd name="T71" fmla="*/ 297 h 661"/>
                <a:gd name="T72" fmla="*/ 389 w 453"/>
                <a:gd name="T73" fmla="*/ 267 h 661"/>
                <a:gd name="T74" fmla="*/ 373 w 453"/>
                <a:gd name="T75" fmla="*/ 246 h 661"/>
                <a:gd name="T76" fmla="*/ 343 w 453"/>
                <a:gd name="T77" fmla="*/ 217 h 661"/>
                <a:gd name="T78" fmla="*/ 333 w 453"/>
                <a:gd name="T79" fmla="*/ 192 h 661"/>
                <a:gd name="T80" fmla="*/ 335 w 453"/>
                <a:gd name="T81" fmla="*/ 173 h 661"/>
                <a:gd name="T82" fmla="*/ 353 w 453"/>
                <a:gd name="T83" fmla="*/ 164 h 661"/>
                <a:gd name="T84" fmla="*/ 406 w 453"/>
                <a:gd name="T85" fmla="*/ 162 h 661"/>
                <a:gd name="T86" fmla="*/ 395 w 453"/>
                <a:gd name="T87" fmla="*/ 151 h 661"/>
                <a:gd name="T88" fmla="*/ 379 w 453"/>
                <a:gd name="T89" fmla="*/ 117 h 661"/>
                <a:gd name="T90" fmla="*/ 371 w 453"/>
                <a:gd name="T91" fmla="*/ 73 h 661"/>
                <a:gd name="T92" fmla="*/ 373 w 453"/>
                <a:gd name="T93" fmla="*/ 45 h 661"/>
                <a:gd name="T94" fmla="*/ 367 w 453"/>
                <a:gd name="T95" fmla="*/ 11 h 661"/>
                <a:gd name="T96" fmla="*/ 347 w 453"/>
                <a:gd name="T9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7" name="Freeform 336">
              <a:extLst>
                <a:ext uri="{FF2B5EF4-FFF2-40B4-BE49-F238E27FC236}">
                  <a16:creationId xmlns:a16="http://schemas.microsoft.com/office/drawing/2014/main" id="{22648637-C7E0-A64A-AD0E-855ED5FE8BF8}"/>
                </a:ext>
              </a:extLst>
            </p:cNvPr>
            <p:cNvSpPr>
              <a:spLocks/>
            </p:cNvSpPr>
            <p:nvPr userDrawn="1">
              <p:custDataLst>
                <p:tags r:id="rId287"/>
              </p:custDataLst>
            </p:nvPr>
          </p:nvSpPr>
          <p:spPr bwMode="auto">
            <a:xfrm>
              <a:off x="10263716" y="2987785"/>
              <a:ext cx="56935" cy="51823"/>
            </a:xfrm>
            <a:custGeom>
              <a:avLst/>
              <a:gdLst>
                <a:gd name="T0" fmla="*/ 0 w 126"/>
                <a:gd name="T1" fmla="*/ 56 h 105"/>
                <a:gd name="T2" fmla="*/ 4 w 126"/>
                <a:gd name="T3" fmla="*/ 49 h 105"/>
                <a:gd name="T4" fmla="*/ 10 w 126"/>
                <a:gd name="T5" fmla="*/ 41 h 105"/>
                <a:gd name="T6" fmla="*/ 16 w 126"/>
                <a:gd name="T7" fmla="*/ 33 h 105"/>
                <a:gd name="T8" fmla="*/ 24 w 126"/>
                <a:gd name="T9" fmla="*/ 25 h 105"/>
                <a:gd name="T10" fmla="*/ 37 w 126"/>
                <a:gd name="T11" fmla="*/ 11 h 105"/>
                <a:gd name="T12" fmla="*/ 47 w 126"/>
                <a:gd name="T13" fmla="*/ 0 h 105"/>
                <a:gd name="T14" fmla="*/ 113 w 126"/>
                <a:gd name="T15" fmla="*/ 0 h 105"/>
                <a:gd name="T16" fmla="*/ 114 w 126"/>
                <a:gd name="T17" fmla="*/ 4 h 105"/>
                <a:gd name="T18" fmla="*/ 115 w 126"/>
                <a:gd name="T19" fmla="*/ 8 h 105"/>
                <a:gd name="T20" fmla="*/ 117 w 126"/>
                <a:gd name="T21" fmla="*/ 12 h 105"/>
                <a:gd name="T22" fmla="*/ 119 w 126"/>
                <a:gd name="T23" fmla="*/ 14 h 105"/>
                <a:gd name="T24" fmla="*/ 124 w 126"/>
                <a:gd name="T25" fmla="*/ 20 h 105"/>
                <a:gd name="T26" fmla="*/ 126 w 126"/>
                <a:gd name="T27" fmla="*/ 24 h 105"/>
                <a:gd name="T28" fmla="*/ 126 w 126"/>
                <a:gd name="T29" fmla="*/ 32 h 105"/>
                <a:gd name="T30" fmla="*/ 125 w 126"/>
                <a:gd name="T31" fmla="*/ 41 h 105"/>
                <a:gd name="T32" fmla="*/ 124 w 126"/>
                <a:gd name="T33" fmla="*/ 48 h 105"/>
                <a:gd name="T34" fmla="*/ 122 w 126"/>
                <a:gd name="T35" fmla="*/ 55 h 105"/>
                <a:gd name="T36" fmla="*/ 119 w 126"/>
                <a:gd name="T37" fmla="*/ 62 h 105"/>
                <a:gd name="T38" fmla="*/ 116 w 126"/>
                <a:gd name="T39" fmla="*/ 69 h 105"/>
                <a:gd name="T40" fmla="*/ 112 w 126"/>
                <a:gd name="T41" fmla="*/ 75 h 105"/>
                <a:gd name="T42" fmla="*/ 108 w 126"/>
                <a:gd name="T43" fmla="*/ 81 h 105"/>
                <a:gd name="T44" fmla="*/ 104 w 126"/>
                <a:gd name="T45" fmla="*/ 86 h 105"/>
                <a:gd name="T46" fmla="*/ 99 w 126"/>
                <a:gd name="T47" fmla="*/ 90 h 105"/>
                <a:gd name="T48" fmla="*/ 93 w 126"/>
                <a:gd name="T49" fmla="*/ 94 h 105"/>
                <a:gd name="T50" fmla="*/ 88 w 126"/>
                <a:gd name="T51" fmla="*/ 99 h 105"/>
                <a:gd name="T52" fmla="*/ 81 w 126"/>
                <a:gd name="T53" fmla="*/ 101 h 105"/>
                <a:gd name="T54" fmla="*/ 74 w 126"/>
                <a:gd name="T55" fmla="*/ 103 h 105"/>
                <a:gd name="T56" fmla="*/ 67 w 126"/>
                <a:gd name="T57" fmla="*/ 105 h 105"/>
                <a:gd name="T58" fmla="*/ 60 w 126"/>
                <a:gd name="T59" fmla="*/ 105 h 105"/>
                <a:gd name="T60" fmla="*/ 48 w 126"/>
                <a:gd name="T61" fmla="*/ 104 h 105"/>
                <a:gd name="T62" fmla="*/ 38 w 126"/>
                <a:gd name="T63" fmla="*/ 102 h 105"/>
                <a:gd name="T64" fmla="*/ 31 w 126"/>
                <a:gd name="T65" fmla="*/ 98 h 105"/>
                <a:gd name="T66" fmla="*/ 24 w 126"/>
                <a:gd name="T67" fmla="*/ 92 h 105"/>
                <a:gd name="T68" fmla="*/ 20 w 126"/>
                <a:gd name="T69" fmla="*/ 86 h 105"/>
                <a:gd name="T70" fmla="*/ 16 w 126"/>
                <a:gd name="T71" fmla="*/ 78 h 105"/>
                <a:gd name="T72" fmla="*/ 14 w 126"/>
                <a:gd name="T73" fmla="*/ 70 h 105"/>
                <a:gd name="T74" fmla="*/ 13 w 126"/>
                <a:gd name="T75" fmla="*/ 62 h 105"/>
                <a:gd name="T76" fmla="*/ 0 w 126"/>
                <a:gd name="T77" fmla="*/ 5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8" name="Freeform 337">
              <a:extLst>
                <a:ext uri="{FF2B5EF4-FFF2-40B4-BE49-F238E27FC236}">
                  <a16:creationId xmlns:a16="http://schemas.microsoft.com/office/drawing/2014/main" id="{599FC6AA-86BC-3145-8F36-3DBE4CA378CC}"/>
                </a:ext>
              </a:extLst>
            </p:cNvPr>
            <p:cNvSpPr>
              <a:spLocks/>
            </p:cNvSpPr>
            <p:nvPr userDrawn="1">
              <p:custDataLst>
                <p:tags r:id="rId288"/>
              </p:custDataLst>
            </p:nvPr>
          </p:nvSpPr>
          <p:spPr bwMode="auto">
            <a:xfrm>
              <a:off x="5506437" y="3236822"/>
              <a:ext cx="305819" cy="475041"/>
            </a:xfrm>
            <a:custGeom>
              <a:avLst/>
              <a:gdLst>
                <a:gd name="T0" fmla="*/ 671 w 684"/>
                <a:gd name="T1" fmla="*/ 573 h 998"/>
                <a:gd name="T2" fmla="*/ 680 w 684"/>
                <a:gd name="T3" fmla="*/ 550 h 998"/>
                <a:gd name="T4" fmla="*/ 671 w 684"/>
                <a:gd name="T5" fmla="*/ 491 h 998"/>
                <a:gd name="T6" fmla="*/ 659 w 684"/>
                <a:gd name="T7" fmla="*/ 423 h 998"/>
                <a:gd name="T8" fmla="*/ 678 w 684"/>
                <a:gd name="T9" fmla="*/ 389 h 998"/>
                <a:gd name="T10" fmla="*/ 557 w 684"/>
                <a:gd name="T11" fmla="*/ 361 h 998"/>
                <a:gd name="T12" fmla="*/ 533 w 684"/>
                <a:gd name="T13" fmla="*/ 326 h 998"/>
                <a:gd name="T14" fmla="*/ 462 w 684"/>
                <a:gd name="T15" fmla="*/ 310 h 998"/>
                <a:gd name="T16" fmla="*/ 402 w 684"/>
                <a:gd name="T17" fmla="*/ 270 h 998"/>
                <a:gd name="T18" fmla="*/ 375 w 684"/>
                <a:gd name="T19" fmla="*/ 201 h 998"/>
                <a:gd name="T20" fmla="*/ 375 w 684"/>
                <a:gd name="T21" fmla="*/ 133 h 998"/>
                <a:gd name="T22" fmla="*/ 395 w 684"/>
                <a:gd name="T23" fmla="*/ 84 h 998"/>
                <a:gd name="T24" fmla="*/ 435 w 684"/>
                <a:gd name="T25" fmla="*/ 48 h 998"/>
                <a:gd name="T26" fmla="*/ 463 w 684"/>
                <a:gd name="T27" fmla="*/ 11 h 998"/>
                <a:gd name="T28" fmla="*/ 389 w 684"/>
                <a:gd name="T29" fmla="*/ 39 h 998"/>
                <a:gd name="T30" fmla="*/ 335 w 684"/>
                <a:gd name="T31" fmla="*/ 68 h 998"/>
                <a:gd name="T32" fmla="*/ 304 w 684"/>
                <a:gd name="T33" fmla="*/ 78 h 998"/>
                <a:gd name="T34" fmla="*/ 278 w 684"/>
                <a:gd name="T35" fmla="*/ 84 h 998"/>
                <a:gd name="T36" fmla="*/ 241 w 684"/>
                <a:gd name="T37" fmla="*/ 81 h 998"/>
                <a:gd name="T38" fmla="*/ 217 w 684"/>
                <a:gd name="T39" fmla="*/ 108 h 998"/>
                <a:gd name="T40" fmla="*/ 196 w 684"/>
                <a:gd name="T41" fmla="*/ 175 h 998"/>
                <a:gd name="T42" fmla="*/ 157 w 684"/>
                <a:gd name="T43" fmla="*/ 227 h 998"/>
                <a:gd name="T44" fmla="*/ 107 w 684"/>
                <a:gd name="T45" fmla="*/ 284 h 998"/>
                <a:gd name="T46" fmla="*/ 90 w 684"/>
                <a:gd name="T47" fmla="*/ 317 h 998"/>
                <a:gd name="T48" fmla="*/ 86 w 684"/>
                <a:gd name="T49" fmla="*/ 356 h 998"/>
                <a:gd name="T50" fmla="*/ 97 w 684"/>
                <a:gd name="T51" fmla="*/ 382 h 998"/>
                <a:gd name="T52" fmla="*/ 97 w 684"/>
                <a:gd name="T53" fmla="*/ 451 h 998"/>
                <a:gd name="T54" fmla="*/ 95 w 684"/>
                <a:gd name="T55" fmla="*/ 525 h 998"/>
                <a:gd name="T56" fmla="*/ 72 w 684"/>
                <a:gd name="T57" fmla="*/ 563 h 998"/>
                <a:gd name="T58" fmla="*/ 37 w 684"/>
                <a:gd name="T59" fmla="*/ 592 h 998"/>
                <a:gd name="T60" fmla="*/ 11 w 684"/>
                <a:gd name="T61" fmla="*/ 612 h 998"/>
                <a:gd name="T62" fmla="*/ 30 w 684"/>
                <a:gd name="T63" fmla="*/ 668 h 998"/>
                <a:gd name="T64" fmla="*/ 123 w 684"/>
                <a:gd name="T65" fmla="*/ 725 h 998"/>
                <a:gd name="T66" fmla="*/ 175 w 684"/>
                <a:gd name="T67" fmla="*/ 728 h 998"/>
                <a:gd name="T68" fmla="*/ 234 w 684"/>
                <a:gd name="T69" fmla="*/ 746 h 998"/>
                <a:gd name="T70" fmla="*/ 299 w 684"/>
                <a:gd name="T71" fmla="*/ 795 h 998"/>
                <a:gd name="T72" fmla="*/ 337 w 684"/>
                <a:gd name="T73" fmla="*/ 850 h 998"/>
                <a:gd name="T74" fmla="*/ 367 w 684"/>
                <a:gd name="T75" fmla="*/ 881 h 998"/>
                <a:gd name="T76" fmla="*/ 412 w 684"/>
                <a:gd name="T77" fmla="*/ 886 h 998"/>
                <a:gd name="T78" fmla="*/ 462 w 684"/>
                <a:gd name="T79" fmla="*/ 876 h 998"/>
                <a:gd name="T80" fmla="*/ 492 w 684"/>
                <a:gd name="T81" fmla="*/ 878 h 998"/>
                <a:gd name="T82" fmla="*/ 515 w 684"/>
                <a:gd name="T83" fmla="*/ 904 h 998"/>
                <a:gd name="T84" fmla="*/ 513 w 684"/>
                <a:gd name="T85" fmla="*/ 922 h 998"/>
                <a:gd name="T86" fmla="*/ 488 w 684"/>
                <a:gd name="T87" fmla="*/ 937 h 998"/>
                <a:gd name="T88" fmla="*/ 488 w 684"/>
                <a:gd name="T89" fmla="*/ 963 h 998"/>
                <a:gd name="T90" fmla="*/ 511 w 684"/>
                <a:gd name="T91" fmla="*/ 994 h 998"/>
                <a:gd name="T92" fmla="*/ 542 w 684"/>
                <a:gd name="T93" fmla="*/ 962 h 998"/>
                <a:gd name="T94" fmla="*/ 566 w 684"/>
                <a:gd name="T95" fmla="*/ 861 h 998"/>
                <a:gd name="T96" fmla="*/ 571 w 684"/>
                <a:gd name="T97" fmla="*/ 803 h 998"/>
                <a:gd name="T98" fmla="*/ 555 w 684"/>
                <a:gd name="T99" fmla="*/ 771 h 998"/>
                <a:gd name="T100" fmla="*/ 523 w 684"/>
                <a:gd name="T101" fmla="*/ 749 h 998"/>
                <a:gd name="T102" fmla="*/ 521 w 684"/>
                <a:gd name="T103" fmla="*/ 723 h 998"/>
                <a:gd name="T104" fmla="*/ 566 w 684"/>
                <a:gd name="T105" fmla="*/ 700 h 998"/>
                <a:gd name="T106" fmla="*/ 556 w 684"/>
                <a:gd name="T107" fmla="*/ 665 h 998"/>
                <a:gd name="T108" fmla="*/ 556 w 684"/>
                <a:gd name="T109" fmla="*/ 649 h 998"/>
                <a:gd name="T110" fmla="*/ 655 w 684"/>
                <a:gd name="T111" fmla="*/ 6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9" name="Freeform 338">
              <a:extLst>
                <a:ext uri="{FF2B5EF4-FFF2-40B4-BE49-F238E27FC236}">
                  <a16:creationId xmlns:a16="http://schemas.microsoft.com/office/drawing/2014/main" id="{E8B4C909-E809-384D-A471-24583ABAC70D}"/>
                </a:ext>
              </a:extLst>
            </p:cNvPr>
            <p:cNvSpPr>
              <a:spLocks/>
            </p:cNvSpPr>
            <p:nvPr userDrawn="1">
              <p:custDataLst>
                <p:tags r:id="rId289"/>
              </p:custDataLst>
            </p:nvPr>
          </p:nvSpPr>
          <p:spPr bwMode="auto">
            <a:xfrm>
              <a:off x="7814722" y="3480099"/>
              <a:ext cx="191950" cy="249037"/>
            </a:xfrm>
            <a:custGeom>
              <a:avLst/>
              <a:gdLst>
                <a:gd name="T0" fmla="*/ 429 w 429"/>
                <a:gd name="T1" fmla="*/ 22 h 524"/>
                <a:gd name="T2" fmla="*/ 428 w 429"/>
                <a:gd name="T3" fmla="*/ 43 h 524"/>
                <a:gd name="T4" fmla="*/ 424 w 429"/>
                <a:gd name="T5" fmla="*/ 54 h 524"/>
                <a:gd name="T6" fmla="*/ 415 w 429"/>
                <a:gd name="T7" fmla="*/ 67 h 524"/>
                <a:gd name="T8" fmla="*/ 413 w 429"/>
                <a:gd name="T9" fmla="*/ 81 h 524"/>
                <a:gd name="T10" fmla="*/ 414 w 429"/>
                <a:gd name="T11" fmla="*/ 160 h 524"/>
                <a:gd name="T12" fmla="*/ 408 w 429"/>
                <a:gd name="T13" fmla="*/ 207 h 524"/>
                <a:gd name="T14" fmla="*/ 396 w 429"/>
                <a:gd name="T15" fmla="*/ 241 h 524"/>
                <a:gd name="T16" fmla="*/ 372 w 429"/>
                <a:gd name="T17" fmla="*/ 278 h 524"/>
                <a:gd name="T18" fmla="*/ 338 w 429"/>
                <a:gd name="T19" fmla="*/ 309 h 524"/>
                <a:gd name="T20" fmla="*/ 319 w 429"/>
                <a:gd name="T21" fmla="*/ 333 h 524"/>
                <a:gd name="T22" fmla="*/ 312 w 429"/>
                <a:gd name="T23" fmla="*/ 412 h 524"/>
                <a:gd name="T24" fmla="*/ 304 w 429"/>
                <a:gd name="T25" fmla="*/ 439 h 524"/>
                <a:gd name="T26" fmla="*/ 290 w 429"/>
                <a:gd name="T27" fmla="*/ 448 h 524"/>
                <a:gd name="T28" fmla="*/ 269 w 429"/>
                <a:gd name="T29" fmla="*/ 455 h 524"/>
                <a:gd name="T30" fmla="*/ 253 w 429"/>
                <a:gd name="T31" fmla="*/ 472 h 524"/>
                <a:gd name="T32" fmla="*/ 234 w 429"/>
                <a:gd name="T33" fmla="*/ 500 h 524"/>
                <a:gd name="T34" fmla="*/ 223 w 429"/>
                <a:gd name="T35" fmla="*/ 505 h 524"/>
                <a:gd name="T36" fmla="*/ 201 w 429"/>
                <a:gd name="T37" fmla="*/ 504 h 524"/>
                <a:gd name="T38" fmla="*/ 189 w 429"/>
                <a:gd name="T39" fmla="*/ 498 h 524"/>
                <a:gd name="T40" fmla="*/ 145 w 429"/>
                <a:gd name="T41" fmla="*/ 500 h 524"/>
                <a:gd name="T42" fmla="*/ 123 w 429"/>
                <a:gd name="T43" fmla="*/ 500 h 524"/>
                <a:gd name="T44" fmla="*/ 113 w 429"/>
                <a:gd name="T45" fmla="*/ 494 h 524"/>
                <a:gd name="T46" fmla="*/ 95 w 429"/>
                <a:gd name="T47" fmla="*/ 493 h 524"/>
                <a:gd name="T48" fmla="*/ 78 w 429"/>
                <a:gd name="T49" fmla="*/ 502 h 524"/>
                <a:gd name="T50" fmla="*/ 62 w 429"/>
                <a:gd name="T51" fmla="*/ 519 h 524"/>
                <a:gd name="T52" fmla="*/ 27 w 429"/>
                <a:gd name="T53" fmla="*/ 491 h 524"/>
                <a:gd name="T54" fmla="*/ 6 w 429"/>
                <a:gd name="T55" fmla="*/ 447 h 524"/>
                <a:gd name="T56" fmla="*/ 25 w 429"/>
                <a:gd name="T57" fmla="*/ 430 h 524"/>
                <a:gd name="T58" fmla="*/ 42 w 429"/>
                <a:gd name="T59" fmla="*/ 424 h 524"/>
                <a:gd name="T60" fmla="*/ 61 w 429"/>
                <a:gd name="T61" fmla="*/ 428 h 524"/>
                <a:gd name="T62" fmla="*/ 58 w 429"/>
                <a:gd name="T63" fmla="*/ 418 h 524"/>
                <a:gd name="T64" fmla="*/ 45 w 429"/>
                <a:gd name="T65" fmla="*/ 386 h 524"/>
                <a:gd name="T66" fmla="*/ 47 w 429"/>
                <a:gd name="T67" fmla="*/ 366 h 524"/>
                <a:gd name="T68" fmla="*/ 57 w 429"/>
                <a:gd name="T69" fmla="*/ 356 h 524"/>
                <a:gd name="T70" fmla="*/ 71 w 429"/>
                <a:gd name="T71" fmla="*/ 352 h 524"/>
                <a:gd name="T72" fmla="*/ 89 w 429"/>
                <a:gd name="T73" fmla="*/ 337 h 524"/>
                <a:gd name="T74" fmla="*/ 104 w 429"/>
                <a:gd name="T75" fmla="*/ 333 h 524"/>
                <a:gd name="T76" fmla="*/ 115 w 429"/>
                <a:gd name="T77" fmla="*/ 342 h 524"/>
                <a:gd name="T78" fmla="*/ 135 w 429"/>
                <a:gd name="T79" fmla="*/ 359 h 524"/>
                <a:gd name="T80" fmla="*/ 154 w 429"/>
                <a:gd name="T81" fmla="*/ 351 h 524"/>
                <a:gd name="T82" fmla="*/ 181 w 429"/>
                <a:gd name="T83" fmla="*/ 353 h 524"/>
                <a:gd name="T84" fmla="*/ 199 w 429"/>
                <a:gd name="T85" fmla="*/ 340 h 524"/>
                <a:gd name="T86" fmla="*/ 210 w 429"/>
                <a:gd name="T87" fmla="*/ 315 h 524"/>
                <a:gd name="T88" fmla="*/ 213 w 429"/>
                <a:gd name="T89" fmla="*/ 290 h 524"/>
                <a:gd name="T90" fmla="*/ 215 w 429"/>
                <a:gd name="T91" fmla="*/ 269 h 524"/>
                <a:gd name="T92" fmla="*/ 201 w 429"/>
                <a:gd name="T93" fmla="*/ 236 h 524"/>
                <a:gd name="T94" fmla="*/ 188 w 429"/>
                <a:gd name="T95" fmla="*/ 203 h 524"/>
                <a:gd name="T96" fmla="*/ 207 w 429"/>
                <a:gd name="T97" fmla="*/ 177 h 524"/>
                <a:gd name="T98" fmla="*/ 210 w 429"/>
                <a:gd name="T99" fmla="*/ 164 h 524"/>
                <a:gd name="T100" fmla="*/ 200 w 429"/>
                <a:gd name="T101" fmla="*/ 155 h 524"/>
                <a:gd name="T102" fmla="*/ 197 w 429"/>
                <a:gd name="T103" fmla="*/ 137 h 524"/>
                <a:gd name="T104" fmla="*/ 188 w 429"/>
                <a:gd name="T105" fmla="*/ 129 h 524"/>
                <a:gd name="T106" fmla="*/ 161 w 429"/>
                <a:gd name="T107" fmla="*/ 132 h 524"/>
                <a:gd name="T108" fmla="*/ 137 w 429"/>
                <a:gd name="T109" fmla="*/ 131 h 524"/>
                <a:gd name="T110" fmla="*/ 125 w 429"/>
                <a:gd name="T111" fmla="*/ 119 h 524"/>
                <a:gd name="T112" fmla="*/ 123 w 429"/>
                <a:gd name="T113" fmla="*/ 103 h 524"/>
                <a:gd name="T114" fmla="*/ 132 w 429"/>
                <a:gd name="T115" fmla="*/ 76 h 524"/>
                <a:gd name="T116" fmla="*/ 306 w 429"/>
                <a:gd name="T117" fmla="*/ 38 h 524"/>
                <a:gd name="T118" fmla="*/ 323 w 429"/>
                <a:gd name="T119" fmla="*/ 17 h 524"/>
                <a:gd name="T120" fmla="*/ 343 w 429"/>
                <a:gd name="T121" fmla="*/ 7 h 524"/>
                <a:gd name="T122" fmla="*/ 374 w 429"/>
                <a:gd name="T123" fmla="*/ 5 h 524"/>
                <a:gd name="T124" fmla="*/ 408 w 429"/>
                <a:gd name="T125" fmla="*/ 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0" name="Freeform 339">
              <a:extLst>
                <a:ext uri="{FF2B5EF4-FFF2-40B4-BE49-F238E27FC236}">
                  <a16:creationId xmlns:a16="http://schemas.microsoft.com/office/drawing/2014/main" id="{DE6C8B5C-F574-0545-AF3A-59D44B84D86E}"/>
                </a:ext>
              </a:extLst>
            </p:cNvPr>
            <p:cNvSpPr>
              <a:spLocks/>
            </p:cNvSpPr>
            <p:nvPr userDrawn="1">
              <p:custDataLst>
                <p:tags r:id="rId290"/>
              </p:custDataLst>
            </p:nvPr>
          </p:nvSpPr>
          <p:spPr bwMode="auto">
            <a:xfrm>
              <a:off x="7847255" y="2249313"/>
              <a:ext cx="130135" cy="103645"/>
            </a:xfrm>
            <a:custGeom>
              <a:avLst/>
              <a:gdLst>
                <a:gd name="T0" fmla="*/ 259 w 292"/>
                <a:gd name="T1" fmla="*/ 93 h 223"/>
                <a:gd name="T2" fmla="*/ 166 w 292"/>
                <a:gd name="T3" fmla="*/ 77 h 223"/>
                <a:gd name="T4" fmla="*/ 152 w 292"/>
                <a:gd name="T5" fmla="*/ 79 h 223"/>
                <a:gd name="T6" fmla="*/ 139 w 292"/>
                <a:gd name="T7" fmla="*/ 79 h 223"/>
                <a:gd name="T8" fmla="*/ 126 w 292"/>
                <a:gd name="T9" fmla="*/ 77 h 223"/>
                <a:gd name="T10" fmla="*/ 119 w 292"/>
                <a:gd name="T11" fmla="*/ 93 h 223"/>
                <a:gd name="T12" fmla="*/ 144 w 292"/>
                <a:gd name="T13" fmla="*/ 131 h 223"/>
                <a:gd name="T14" fmla="*/ 168 w 292"/>
                <a:gd name="T15" fmla="*/ 157 h 223"/>
                <a:gd name="T16" fmla="*/ 189 w 292"/>
                <a:gd name="T17" fmla="*/ 185 h 223"/>
                <a:gd name="T18" fmla="*/ 197 w 292"/>
                <a:gd name="T19" fmla="*/ 202 h 223"/>
                <a:gd name="T20" fmla="*/ 205 w 292"/>
                <a:gd name="T21" fmla="*/ 222 h 223"/>
                <a:gd name="T22" fmla="*/ 175 w 292"/>
                <a:gd name="T23" fmla="*/ 223 h 223"/>
                <a:gd name="T24" fmla="*/ 161 w 292"/>
                <a:gd name="T25" fmla="*/ 222 h 223"/>
                <a:gd name="T26" fmla="*/ 146 w 292"/>
                <a:gd name="T27" fmla="*/ 216 h 223"/>
                <a:gd name="T28" fmla="*/ 134 w 292"/>
                <a:gd name="T29" fmla="*/ 209 h 223"/>
                <a:gd name="T30" fmla="*/ 127 w 292"/>
                <a:gd name="T31" fmla="*/ 198 h 223"/>
                <a:gd name="T32" fmla="*/ 121 w 292"/>
                <a:gd name="T33" fmla="*/ 187 h 223"/>
                <a:gd name="T34" fmla="*/ 113 w 292"/>
                <a:gd name="T35" fmla="*/ 180 h 223"/>
                <a:gd name="T36" fmla="*/ 91 w 292"/>
                <a:gd name="T37" fmla="*/ 145 h 223"/>
                <a:gd name="T38" fmla="*/ 68 w 292"/>
                <a:gd name="T39" fmla="*/ 113 h 223"/>
                <a:gd name="T40" fmla="*/ 55 w 292"/>
                <a:gd name="T41" fmla="*/ 99 h 223"/>
                <a:gd name="T42" fmla="*/ 42 w 292"/>
                <a:gd name="T43" fmla="*/ 87 h 223"/>
                <a:gd name="T44" fmla="*/ 27 w 292"/>
                <a:gd name="T45" fmla="*/ 79 h 223"/>
                <a:gd name="T46" fmla="*/ 13 w 292"/>
                <a:gd name="T47" fmla="*/ 75 h 223"/>
                <a:gd name="T48" fmla="*/ 4 w 292"/>
                <a:gd name="T49" fmla="*/ 65 h 223"/>
                <a:gd name="T50" fmla="*/ 1 w 292"/>
                <a:gd name="T51" fmla="*/ 58 h 223"/>
                <a:gd name="T52" fmla="*/ 0 w 292"/>
                <a:gd name="T53" fmla="*/ 49 h 223"/>
                <a:gd name="T54" fmla="*/ 40 w 292"/>
                <a:gd name="T55" fmla="*/ 55 h 223"/>
                <a:gd name="T56" fmla="*/ 70 w 292"/>
                <a:gd name="T57" fmla="*/ 55 h 223"/>
                <a:gd name="T58" fmla="*/ 91 w 292"/>
                <a:gd name="T59" fmla="*/ 50 h 223"/>
                <a:gd name="T60" fmla="*/ 106 w 292"/>
                <a:gd name="T61" fmla="*/ 41 h 223"/>
                <a:gd name="T62" fmla="*/ 127 w 292"/>
                <a:gd name="T63" fmla="*/ 20 h 223"/>
                <a:gd name="T64" fmla="*/ 138 w 292"/>
                <a:gd name="T65" fmla="*/ 9 h 223"/>
                <a:gd name="T66" fmla="*/ 152 w 292"/>
                <a:gd name="T67" fmla="*/ 0 h 223"/>
                <a:gd name="T68" fmla="*/ 172 w 292"/>
                <a:gd name="T69" fmla="*/ 14 h 223"/>
                <a:gd name="T70" fmla="*/ 194 w 292"/>
                <a:gd name="T71" fmla="*/ 26 h 223"/>
                <a:gd name="T72" fmla="*/ 218 w 292"/>
                <a:gd name="T73" fmla="*/ 34 h 223"/>
                <a:gd name="T74" fmla="*/ 246 w 292"/>
                <a:gd name="T75" fmla="*/ 37 h 223"/>
                <a:gd name="T76" fmla="*/ 262 w 292"/>
                <a:gd name="T77" fmla="*/ 34 h 223"/>
                <a:gd name="T78" fmla="*/ 279 w 292"/>
                <a:gd name="T79" fmla="*/ 31 h 223"/>
                <a:gd name="T80" fmla="*/ 285 w 292"/>
                <a:gd name="T81" fmla="*/ 47 h 223"/>
                <a:gd name="T82" fmla="*/ 287 w 292"/>
                <a:gd name="T83" fmla="*/ 49 h 223"/>
                <a:gd name="T84" fmla="*/ 292 w 292"/>
                <a:gd name="T85" fmla="*/ 6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1" name="Freeform 340">
              <a:extLst>
                <a:ext uri="{FF2B5EF4-FFF2-40B4-BE49-F238E27FC236}">
                  <a16:creationId xmlns:a16="http://schemas.microsoft.com/office/drawing/2014/main" id="{EFA94C91-B8C2-784F-BB70-0453D2195FC2}"/>
                </a:ext>
              </a:extLst>
            </p:cNvPr>
            <p:cNvSpPr>
              <a:spLocks/>
            </p:cNvSpPr>
            <p:nvPr userDrawn="1">
              <p:custDataLst>
                <p:tags r:id="rId291"/>
              </p:custDataLst>
            </p:nvPr>
          </p:nvSpPr>
          <p:spPr bwMode="auto">
            <a:xfrm>
              <a:off x="7796829" y="2121195"/>
              <a:ext cx="172430" cy="70537"/>
            </a:xfrm>
            <a:custGeom>
              <a:avLst/>
              <a:gdLst>
                <a:gd name="T0" fmla="*/ 375 w 379"/>
                <a:gd name="T1" fmla="*/ 94 h 147"/>
                <a:gd name="T2" fmla="*/ 360 w 379"/>
                <a:gd name="T3" fmla="*/ 101 h 147"/>
                <a:gd name="T4" fmla="*/ 354 w 379"/>
                <a:gd name="T5" fmla="*/ 108 h 147"/>
                <a:gd name="T6" fmla="*/ 347 w 379"/>
                <a:gd name="T7" fmla="*/ 117 h 147"/>
                <a:gd name="T8" fmla="*/ 333 w 379"/>
                <a:gd name="T9" fmla="*/ 127 h 147"/>
                <a:gd name="T10" fmla="*/ 320 w 379"/>
                <a:gd name="T11" fmla="*/ 131 h 147"/>
                <a:gd name="T12" fmla="*/ 311 w 379"/>
                <a:gd name="T13" fmla="*/ 132 h 147"/>
                <a:gd name="T14" fmla="*/ 301 w 379"/>
                <a:gd name="T15" fmla="*/ 130 h 147"/>
                <a:gd name="T16" fmla="*/ 291 w 379"/>
                <a:gd name="T17" fmla="*/ 126 h 147"/>
                <a:gd name="T18" fmla="*/ 281 w 379"/>
                <a:gd name="T19" fmla="*/ 119 h 147"/>
                <a:gd name="T20" fmla="*/ 275 w 379"/>
                <a:gd name="T21" fmla="*/ 116 h 147"/>
                <a:gd name="T22" fmla="*/ 269 w 379"/>
                <a:gd name="T23" fmla="*/ 118 h 147"/>
                <a:gd name="T24" fmla="*/ 267 w 379"/>
                <a:gd name="T25" fmla="*/ 123 h 147"/>
                <a:gd name="T26" fmla="*/ 266 w 379"/>
                <a:gd name="T27" fmla="*/ 140 h 147"/>
                <a:gd name="T28" fmla="*/ 257 w 379"/>
                <a:gd name="T29" fmla="*/ 145 h 147"/>
                <a:gd name="T30" fmla="*/ 244 w 379"/>
                <a:gd name="T31" fmla="*/ 140 h 147"/>
                <a:gd name="T32" fmla="*/ 229 w 379"/>
                <a:gd name="T33" fmla="*/ 131 h 147"/>
                <a:gd name="T34" fmla="*/ 113 w 379"/>
                <a:gd name="T35" fmla="*/ 141 h 147"/>
                <a:gd name="T36" fmla="*/ 80 w 379"/>
                <a:gd name="T37" fmla="*/ 124 h 147"/>
                <a:gd name="T38" fmla="*/ 58 w 379"/>
                <a:gd name="T39" fmla="*/ 109 h 147"/>
                <a:gd name="T40" fmla="*/ 45 w 379"/>
                <a:gd name="T41" fmla="*/ 94 h 147"/>
                <a:gd name="T42" fmla="*/ 37 w 379"/>
                <a:gd name="T43" fmla="*/ 82 h 147"/>
                <a:gd name="T44" fmla="*/ 26 w 379"/>
                <a:gd name="T45" fmla="*/ 59 h 147"/>
                <a:gd name="T46" fmla="*/ 16 w 379"/>
                <a:gd name="T47" fmla="*/ 48 h 147"/>
                <a:gd name="T48" fmla="*/ 0 w 379"/>
                <a:gd name="T49" fmla="*/ 36 h 147"/>
                <a:gd name="T50" fmla="*/ 29 w 379"/>
                <a:gd name="T51" fmla="*/ 40 h 147"/>
                <a:gd name="T52" fmla="*/ 52 w 379"/>
                <a:gd name="T53" fmla="*/ 38 h 147"/>
                <a:gd name="T54" fmla="*/ 72 w 379"/>
                <a:gd name="T55" fmla="*/ 33 h 147"/>
                <a:gd name="T56" fmla="*/ 87 w 379"/>
                <a:gd name="T57" fmla="*/ 25 h 147"/>
                <a:gd name="T58" fmla="*/ 119 w 379"/>
                <a:gd name="T59" fmla="*/ 8 h 147"/>
                <a:gd name="T60" fmla="*/ 138 w 379"/>
                <a:gd name="T61" fmla="*/ 2 h 147"/>
                <a:gd name="T62" fmla="*/ 159 w 379"/>
                <a:gd name="T63" fmla="*/ 0 h 147"/>
                <a:gd name="T64" fmla="*/ 200 w 379"/>
                <a:gd name="T65" fmla="*/ 23 h 147"/>
                <a:gd name="T66" fmla="*/ 244 w 379"/>
                <a:gd name="T67" fmla="*/ 45 h 147"/>
                <a:gd name="T68" fmla="*/ 292 w 379"/>
                <a:gd name="T69" fmla="*/ 67 h 147"/>
                <a:gd name="T70" fmla="*/ 333 w 379"/>
                <a:gd name="T71" fmla="*/ 80 h 147"/>
                <a:gd name="T72" fmla="*/ 354 w 379"/>
                <a:gd name="T73" fmla="*/ 86 h 147"/>
                <a:gd name="T74" fmla="*/ 379 w 379"/>
                <a:gd name="T75"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2" name="Freeform 341">
              <a:extLst>
                <a:ext uri="{FF2B5EF4-FFF2-40B4-BE49-F238E27FC236}">
                  <a16:creationId xmlns:a16="http://schemas.microsoft.com/office/drawing/2014/main" id="{28EA3883-863F-CA49-B7C6-560B0800512B}"/>
                </a:ext>
              </a:extLst>
            </p:cNvPr>
            <p:cNvSpPr>
              <a:spLocks/>
            </p:cNvSpPr>
            <p:nvPr userDrawn="1">
              <p:custDataLst>
                <p:tags r:id="rId292"/>
              </p:custDataLst>
            </p:nvPr>
          </p:nvSpPr>
          <p:spPr bwMode="auto">
            <a:xfrm>
              <a:off x="7759414" y="1990200"/>
              <a:ext cx="30907" cy="54702"/>
            </a:xfrm>
            <a:custGeom>
              <a:avLst/>
              <a:gdLst>
                <a:gd name="T0" fmla="*/ 0 w 61"/>
                <a:gd name="T1" fmla="*/ 0 h 67"/>
                <a:gd name="T2" fmla="*/ 0 w 61"/>
                <a:gd name="T3" fmla="*/ 9 h 67"/>
                <a:gd name="T4" fmla="*/ 0 w 61"/>
                <a:gd name="T5" fmla="*/ 18 h 67"/>
                <a:gd name="T6" fmla="*/ 1 w 61"/>
                <a:gd name="T7" fmla="*/ 24 h 67"/>
                <a:gd name="T8" fmla="*/ 2 w 61"/>
                <a:gd name="T9" fmla="*/ 30 h 67"/>
                <a:gd name="T10" fmla="*/ 3 w 61"/>
                <a:gd name="T11" fmla="*/ 36 h 67"/>
                <a:gd name="T12" fmla="*/ 6 w 61"/>
                <a:gd name="T13" fmla="*/ 42 h 67"/>
                <a:gd name="T14" fmla="*/ 12 w 61"/>
                <a:gd name="T15" fmla="*/ 55 h 67"/>
                <a:gd name="T16" fmla="*/ 21 w 61"/>
                <a:gd name="T17" fmla="*/ 67 h 67"/>
                <a:gd name="T18" fmla="*/ 28 w 61"/>
                <a:gd name="T19" fmla="*/ 65 h 67"/>
                <a:gd name="T20" fmla="*/ 35 w 61"/>
                <a:gd name="T21" fmla="*/ 61 h 67"/>
                <a:gd name="T22" fmla="*/ 42 w 61"/>
                <a:gd name="T23" fmla="*/ 58 h 67"/>
                <a:gd name="T24" fmla="*/ 48 w 61"/>
                <a:gd name="T25" fmla="*/ 53 h 67"/>
                <a:gd name="T26" fmla="*/ 53 w 61"/>
                <a:gd name="T27" fmla="*/ 47 h 67"/>
                <a:gd name="T28" fmla="*/ 57 w 61"/>
                <a:gd name="T29" fmla="*/ 40 h 67"/>
                <a:gd name="T30" fmla="*/ 59 w 61"/>
                <a:gd name="T31" fmla="*/ 32 h 67"/>
                <a:gd name="T32" fmla="*/ 61 w 61"/>
                <a:gd name="T33" fmla="*/ 24 h 67"/>
                <a:gd name="T34" fmla="*/ 53 w 61"/>
                <a:gd name="T35" fmla="*/ 14 h 67"/>
                <a:gd name="T36" fmla="*/ 41 w 61"/>
                <a:gd name="T37" fmla="*/ 0 h 67"/>
                <a:gd name="T38" fmla="*/ 28 w 61"/>
                <a:gd name="T39" fmla="*/ 3 h 67"/>
                <a:gd name="T40" fmla="*/ 18 w 61"/>
                <a:gd name="T41" fmla="*/ 4 h 67"/>
                <a:gd name="T42" fmla="*/ 13 w 61"/>
                <a:gd name="T43" fmla="*/ 4 h 67"/>
                <a:gd name="T44" fmla="*/ 10 w 61"/>
                <a:gd name="T45" fmla="*/ 3 h 67"/>
                <a:gd name="T46" fmla="*/ 6 w 61"/>
                <a:gd name="T47" fmla="*/ 2 h 67"/>
                <a:gd name="T48" fmla="*/ 0 w 61"/>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3" name="Freeform 342">
              <a:extLst>
                <a:ext uri="{FF2B5EF4-FFF2-40B4-BE49-F238E27FC236}">
                  <a16:creationId xmlns:a16="http://schemas.microsoft.com/office/drawing/2014/main" id="{9BBF6266-37E3-4F40-9493-54E70A591667}"/>
                </a:ext>
              </a:extLst>
            </p:cNvPr>
            <p:cNvSpPr>
              <a:spLocks/>
            </p:cNvSpPr>
            <p:nvPr userDrawn="1">
              <p:custDataLst>
                <p:tags r:id="rId293"/>
              </p:custDataLst>
            </p:nvPr>
          </p:nvSpPr>
          <p:spPr bwMode="auto">
            <a:xfrm>
              <a:off x="7730133" y="1994517"/>
              <a:ext cx="26027" cy="53262"/>
            </a:xfrm>
            <a:custGeom>
              <a:avLst/>
              <a:gdLst>
                <a:gd name="T0" fmla="*/ 0 w 60"/>
                <a:gd name="T1" fmla="*/ 6 h 55"/>
                <a:gd name="T2" fmla="*/ 0 w 60"/>
                <a:gd name="T3" fmla="*/ 24 h 55"/>
                <a:gd name="T4" fmla="*/ 5 w 60"/>
                <a:gd name="T5" fmla="*/ 32 h 55"/>
                <a:gd name="T6" fmla="*/ 10 w 60"/>
                <a:gd name="T7" fmla="*/ 40 h 55"/>
                <a:gd name="T8" fmla="*/ 16 w 60"/>
                <a:gd name="T9" fmla="*/ 45 h 55"/>
                <a:gd name="T10" fmla="*/ 21 w 60"/>
                <a:gd name="T11" fmla="*/ 49 h 55"/>
                <a:gd name="T12" fmla="*/ 27 w 60"/>
                <a:gd name="T13" fmla="*/ 52 h 55"/>
                <a:gd name="T14" fmla="*/ 33 w 60"/>
                <a:gd name="T15" fmla="*/ 54 h 55"/>
                <a:gd name="T16" fmla="*/ 40 w 60"/>
                <a:gd name="T17" fmla="*/ 55 h 55"/>
                <a:gd name="T18" fmla="*/ 46 w 60"/>
                <a:gd name="T19" fmla="*/ 55 h 55"/>
                <a:gd name="T20" fmla="*/ 53 w 60"/>
                <a:gd name="T21" fmla="*/ 52 h 55"/>
                <a:gd name="T22" fmla="*/ 60 w 60"/>
                <a:gd name="T23" fmla="*/ 49 h 55"/>
                <a:gd name="T24" fmla="*/ 50 w 60"/>
                <a:gd name="T25" fmla="*/ 34 h 55"/>
                <a:gd name="T26" fmla="*/ 42 w 60"/>
                <a:gd name="T27" fmla="*/ 22 h 55"/>
                <a:gd name="T28" fmla="*/ 39 w 60"/>
                <a:gd name="T29" fmla="*/ 17 h 55"/>
                <a:gd name="T30" fmla="*/ 35 w 60"/>
                <a:gd name="T31" fmla="*/ 12 h 55"/>
                <a:gd name="T32" fmla="*/ 34 w 60"/>
                <a:gd name="T33" fmla="*/ 6 h 55"/>
                <a:gd name="T34" fmla="*/ 33 w 60"/>
                <a:gd name="T35" fmla="*/ 0 h 55"/>
                <a:gd name="T36" fmla="*/ 23 w 60"/>
                <a:gd name="T37" fmla="*/ 1 h 55"/>
                <a:gd name="T38" fmla="*/ 15 w 60"/>
                <a:gd name="T39" fmla="*/ 3 h 55"/>
                <a:gd name="T40" fmla="*/ 7 w 60"/>
                <a:gd name="T41" fmla="*/ 5 h 55"/>
                <a:gd name="T42" fmla="*/ 0 w 60"/>
                <a:gd name="T43"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4" name="Freeform 343">
              <a:extLst>
                <a:ext uri="{FF2B5EF4-FFF2-40B4-BE49-F238E27FC236}">
                  <a16:creationId xmlns:a16="http://schemas.microsoft.com/office/drawing/2014/main" id="{5EBFAF2E-A189-7E4A-A3C3-C42A65BE4DF9}"/>
                </a:ext>
              </a:extLst>
            </p:cNvPr>
            <p:cNvSpPr>
              <a:spLocks/>
            </p:cNvSpPr>
            <p:nvPr userDrawn="1">
              <p:custDataLst>
                <p:tags r:id="rId294"/>
              </p:custDataLst>
            </p:nvPr>
          </p:nvSpPr>
          <p:spPr bwMode="auto">
            <a:xfrm>
              <a:off x="7699226" y="1945574"/>
              <a:ext cx="53681" cy="70537"/>
            </a:xfrm>
            <a:custGeom>
              <a:avLst/>
              <a:gdLst>
                <a:gd name="T0" fmla="*/ 74 w 120"/>
                <a:gd name="T1" fmla="*/ 129 h 148"/>
                <a:gd name="T2" fmla="*/ 70 w 120"/>
                <a:gd name="T3" fmla="*/ 131 h 148"/>
                <a:gd name="T4" fmla="*/ 67 w 120"/>
                <a:gd name="T5" fmla="*/ 132 h 148"/>
                <a:gd name="T6" fmla="*/ 64 w 120"/>
                <a:gd name="T7" fmla="*/ 133 h 148"/>
                <a:gd name="T8" fmla="*/ 60 w 120"/>
                <a:gd name="T9" fmla="*/ 133 h 148"/>
                <a:gd name="T10" fmla="*/ 56 w 120"/>
                <a:gd name="T11" fmla="*/ 133 h 148"/>
                <a:gd name="T12" fmla="*/ 53 w 120"/>
                <a:gd name="T13" fmla="*/ 132 h 148"/>
                <a:gd name="T14" fmla="*/ 50 w 120"/>
                <a:gd name="T15" fmla="*/ 131 h 148"/>
                <a:gd name="T16" fmla="*/ 47 w 120"/>
                <a:gd name="T17" fmla="*/ 129 h 148"/>
                <a:gd name="T18" fmla="*/ 41 w 120"/>
                <a:gd name="T19" fmla="*/ 128 h 148"/>
                <a:gd name="T20" fmla="*/ 34 w 120"/>
                <a:gd name="T21" fmla="*/ 125 h 148"/>
                <a:gd name="T22" fmla="*/ 26 w 120"/>
                <a:gd name="T23" fmla="*/ 120 h 148"/>
                <a:gd name="T24" fmla="*/ 19 w 120"/>
                <a:gd name="T25" fmla="*/ 115 h 148"/>
                <a:gd name="T26" fmla="*/ 11 w 120"/>
                <a:gd name="T27" fmla="*/ 108 h 148"/>
                <a:gd name="T28" fmla="*/ 6 w 120"/>
                <a:gd name="T29" fmla="*/ 101 h 148"/>
                <a:gd name="T30" fmla="*/ 3 w 120"/>
                <a:gd name="T31" fmla="*/ 97 h 148"/>
                <a:gd name="T32" fmla="*/ 2 w 120"/>
                <a:gd name="T33" fmla="*/ 94 h 148"/>
                <a:gd name="T34" fmla="*/ 1 w 120"/>
                <a:gd name="T35" fmla="*/ 90 h 148"/>
                <a:gd name="T36" fmla="*/ 0 w 120"/>
                <a:gd name="T37" fmla="*/ 87 h 148"/>
                <a:gd name="T38" fmla="*/ 2 w 120"/>
                <a:gd name="T39" fmla="*/ 73 h 148"/>
                <a:gd name="T40" fmla="*/ 8 w 120"/>
                <a:gd name="T41" fmla="*/ 55 h 148"/>
                <a:gd name="T42" fmla="*/ 14 w 120"/>
                <a:gd name="T43" fmla="*/ 35 h 148"/>
                <a:gd name="T44" fmla="*/ 20 w 120"/>
                <a:gd name="T45" fmla="*/ 18 h 148"/>
                <a:gd name="T46" fmla="*/ 32 w 120"/>
                <a:gd name="T47" fmla="*/ 17 h 148"/>
                <a:gd name="T48" fmla="*/ 42 w 120"/>
                <a:gd name="T49" fmla="*/ 16 h 148"/>
                <a:gd name="T50" fmla="*/ 51 w 120"/>
                <a:gd name="T51" fmla="*/ 14 h 148"/>
                <a:gd name="T52" fmla="*/ 58 w 120"/>
                <a:gd name="T53" fmla="*/ 11 h 148"/>
                <a:gd name="T54" fmla="*/ 70 w 120"/>
                <a:gd name="T55" fmla="*/ 5 h 148"/>
                <a:gd name="T56" fmla="*/ 80 w 120"/>
                <a:gd name="T57" fmla="*/ 0 h 148"/>
                <a:gd name="T58" fmla="*/ 85 w 120"/>
                <a:gd name="T59" fmla="*/ 2 h 148"/>
                <a:gd name="T60" fmla="*/ 93 w 120"/>
                <a:gd name="T61" fmla="*/ 7 h 148"/>
                <a:gd name="T62" fmla="*/ 98 w 120"/>
                <a:gd name="T63" fmla="*/ 10 h 148"/>
                <a:gd name="T64" fmla="*/ 102 w 120"/>
                <a:gd name="T65" fmla="*/ 13 h 148"/>
                <a:gd name="T66" fmla="*/ 106 w 120"/>
                <a:gd name="T67" fmla="*/ 16 h 148"/>
                <a:gd name="T68" fmla="*/ 107 w 120"/>
                <a:gd name="T69" fmla="*/ 18 h 148"/>
                <a:gd name="T70" fmla="*/ 100 w 120"/>
                <a:gd name="T71" fmla="*/ 28 h 148"/>
                <a:gd name="T72" fmla="*/ 93 w 120"/>
                <a:gd name="T73" fmla="*/ 37 h 148"/>
                <a:gd name="T74" fmla="*/ 95 w 120"/>
                <a:gd name="T75" fmla="*/ 42 h 148"/>
                <a:gd name="T76" fmla="*/ 98 w 120"/>
                <a:gd name="T77" fmla="*/ 49 h 148"/>
                <a:gd name="T78" fmla="*/ 102 w 120"/>
                <a:gd name="T79" fmla="*/ 56 h 148"/>
                <a:gd name="T80" fmla="*/ 107 w 120"/>
                <a:gd name="T81" fmla="*/ 63 h 148"/>
                <a:gd name="T82" fmla="*/ 115 w 120"/>
                <a:gd name="T83" fmla="*/ 75 h 148"/>
                <a:gd name="T84" fmla="*/ 120 w 120"/>
                <a:gd name="T85" fmla="*/ 79 h 148"/>
                <a:gd name="T86" fmla="*/ 113 w 120"/>
                <a:gd name="T87" fmla="*/ 81 h 148"/>
                <a:gd name="T88" fmla="*/ 107 w 120"/>
                <a:gd name="T89" fmla="*/ 84 h 148"/>
                <a:gd name="T90" fmla="*/ 100 w 120"/>
                <a:gd name="T91" fmla="*/ 87 h 148"/>
                <a:gd name="T92" fmla="*/ 96 w 120"/>
                <a:gd name="T93" fmla="*/ 91 h 148"/>
                <a:gd name="T94" fmla="*/ 90 w 120"/>
                <a:gd name="T95" fmla="*/ 95 h 148"/>
                <a:gd name="T96" fmla="*/ 87 w 120"/>
                <a:gd name="T97" fmla="*/ 99 h 148"/>
                <a:gd name="T98" fmla="*/ 82 w 120"/>
                <a:gd name="T99" fmla="*/ 104 h 148"/>
                <a:gd name="T100" fmla="*/ 80 w 120"/>
                <a:gd name="T101" fmla="*/ 109 h 148"/>
                <a:gd name="T102" fmla="*/ 78 w 120"/>
                <a:gd name="T103" fmla="*/ 114 h 148"/>
                <a:gd name="T104" fmla="*/ 77 w 120"/>
                <a:gd name="T105" fmla="*/ 120 h 148"/>
                <a:gd name="T106" fmla="*/ 76 w 120"/>
                <a:gd name="T107" fmla="*/ 125 h 148"/>
                <a:gd name="T108" fmla="*/ 75 w 120"/>
                <a:gd name="T109" fmla="*/ 130 h 148"/>
                <a:gd name="T110" fmla="*/ 76 w 120"/>
                <a:gd name="T111" fmla="*/ 135 h 148"/>
                <a:gd name="T112" fmla="*/ 77 w 120"/>
                <a:gd name="T113" fmla="*/ 140 h 148"/>
                <a:gd name="T114" fmla="*/ 78 w 120"/>
                <a:gd name="T115" fmla="*/ 144 h 148"/>
                <a:gd name="T116" fmla="*/ 80 w 120"/>
                <a:gd name="T117" fmla="*/ 148 h 148"/>
                <a:gd name="T118" fmla="*/ 74 w 120"/>
                <a:gd name="T119"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5" name="Freeform 344">
              <a:extLst>
                <a:ext uri="{FF2B5EF4-FFF2-40B4-BE49-F238E27FC236}">
                  <a16:creationId xmlns:a16="http://schemas.microsoft.com/office/drawing/2014/main" id="{EB1AF3DB-3C91-1F43-9EC7-9C0767D095C8}"/>
                </a:ext>
              </a:extLst>
            </p:cNvPr>
            <p:cNvSpPr>
              <a:spLocks/>
            </p:cNvSpPr>
            <p:nvPr userDrawn="1">
              <p:custDataLst>
                <p:tags r:id="rId295"/>
              </p:custDataLst>
            </p:nvPr>
          </p:nvSpPr>
          <p:spPr bwMode="auto">
            <a:xfrm>
              <a:off x="8141688" y="2675411"/>
              <a:ext cx="279792" cy="279266"/>
            </a:xfrm>
            <a:custGeom>
              <a:avLst/>
              <a:gdLst>
                <a:gd name="T0" fmla="*/ 21 w 631"/>
                <a:gd name="T1" fmla="*/ 2 h 592"/>
                <a:gd name="T2" fmla="*/ 32 w 631"/>
                <a:gd name="T3" fmla="*/ 4 h 592"/>
                <a:gd name="T4" fmla="*/ 54 w 631"/>
                <a:gd name="T5" fmla="*/ 8 h 592"/>
                <a:gd name="T6" fmla="*/ 78 w 631"/>
                <a:gd name="T7" fmla="*/ 11 h 592"/>
                <a:gd name="T8" fmla="*/ 104 w 631"/>
                <a:gd name="T9" fmla="*/ 19 h 592"/>
                <a:gd name="T10" fmla="*/ 130 w 631"/>
                <a:gd name="T11" fmla="*/ 32 h 592"/>
                <a:gd name="T12" fmla="*/ 146 w 631"/>
                <a:gd name="T13" fmla="*/ 40 h 592"/>
                <a:gd name="T14" fmla="*/ 159 w 631"/>
                <a:gd name="T15" fmla="*/ 43 h 592"/>
                <a:gd name="T16" fmla="*/ 189 w 631"/>
                <a:gd name="T17" fmla="*/ 43 h 592"/>
                <a:gd name="T18" fmla="*/ 227 w 631"/>
                <a:gd name="T19" fmla="*/ 37 h 592"/>
                <a:gd name="T20" fmla="*/ 277 w 631"/>
                <a:gd name="T21" fmla="*/ 23 h 592"/>
                <a:gd name="T22" fmla="*/ 399 w 631"/>
                <a:gd name="T23" fmla="*/ 38 h 592"/>
                <a:gd name="T24" fmla="*/ 403 w 631"/>
                <a:gd name="T25" fmla="*/ 69 h 592"/>
                <a:gd name="T26" fmla="*/ 410 w 631"/>
                <a:gd name="T27" fmla="*/ 95 h 592"/>
                <a:gd name="T28" fmla="*/ 417 w 631"/>
                <a:gd name="T29" fmla="*/ 119 h 592"/>
                <a:gd name="T30" fmla="*/ 427 w 631"/>
                <a:gd name="T31" fmla="*/ 140 h 592"/>
                <a:gd name="T32" fmla="*/ 450 w 631"/>
                <a:gd name="T33" fmla="*/ 175 h 592"/>
                <a:gd name="T34" fmla="*/ 472 w 631"/>
                <a:gd name="T35" fmla="*/ 204 h 592"/>
                <a:gd name="T36" fmla="*/ 482 w 631"/>
                <a:gd name="T37" fmla="*/ 222 h 592"/>
                <a:gd name="T38" fmla="*/ 485 w 631"/>
                <a:gd name="T39" fmla="*/ 240 h 592"/>
                <a:gd name="T40" fmla="*/ 491 w 631"/>
                <a:gd name="T41" fmla="*/ 255 h 592"/>
                <a:gd name="T42" fmla="*/ 496 w 631"/>
                <a:gd name="T43" fmla="*/ 261 h 592"/>
                <a:gd name="T44" fmla="*/ 505 w 631"/>
                <a:gd name="T45" fmla="*/ 266 h 592"/>
                <a:gd name="T46" fmla="*/ 513 w 631"/>
                <a:gd name="T47" fmla="*/ 270 h 592"/>
                <a:gd name="T48" fmla="*/ 519 w 631"/>
                <a:gd name="T49" fmla="*/ 278 h 592"/>
                <a:gd name="T50" fmla="*/ 533 w 631"/>
                <a:gd name="T51" fmla="*/ 303 h 592"/>
                <a:gd name="T52" fmla="*/ 541 w 631"/>
                <a:gd name="T53" fmla="*/ 331 h 592"/>
                <a:gd name="T54" fmla="*/ 545 w 631"/>
                <a:gd name="T55" fmla="*/ 358 h 592"/>
                <a:gd name="T56" fmla="*/ 548 w 631"/>
                <a:gd name="T57" fmla="*/ 368 h 592"/>
                <a:gd name="T58" fmla="*/ 557 w 631"/>
                <a:gd name="T59" fmla="*/ 381 h 592"/>
                <a:gd name="T60" fmla="*/ 583 w 631"/>
                <a:gd name="T61" fmla="*/ 415 h 592"/>
                <a:gd name="T62" fmla="*/ 612 w 631"/>
                <a:gd name="T63" fmla="*/ 447 h 592"/>
                <a:gd name="T64" fmla="*/ 631 w 631"/>
                <a:gd name="T65" fmla="*/ 463 h 592"/>
                <a:gd name="T66" fmla="*/ 612 w 631"/>
                <a:gd name="T67" fmla="*/ 481 h 592"/>
                <a:gd name="T68" fmla="*/ 624 w 631"/>
                <a:gd name="T69" fmla="*/ 496 h 592"/>
                <a:gd name="T70" fmla="*/ 626 w 631"/>
                <a:gd name="T71" fmla="*/ 507 h 592"/>
                <a:gd name="T72" fmla="*/ 626 w 631"/>
                <a:gd name="T73" fmla="*/ 516 h 592"/>
                <a:gd name="T74" fmla="*/ 631 w 631"/>
                <a:gd name="T75" fmla="*/ 531 h 592"/>
                <a:gd name="T76" fmla="*/ 626 w 631"/>
                <a:gd name="T77" fmla="*/ 539 h 592"/>
                <a:gd name="T78" fmla="*/ 617 w 631"/>
                <a:gd name="T79" fmla="*/ 548 h 592"/>
                <a:gd name="T80" fmla="*/ 592 w 631"/>
                <a:gd name="T81" fmla="*/ 569 h 592"/>
                <a:gd name="T82" fmla="*/ 558 w 631"/>
                <a:gd name="T83" fmla="*/ 592 h 592"/>
                <a:gd name="T84" fmla="*/ 46 w 631"/>
                <a:gd name="T85" fmla="*/ 174 h 592"/>
                <a:gd name="T86" fmla="*/ 25 w 631"/>
                <a:gd name="T87" fmla="*/ 157 h 592"/>
                <a:gd name="T88" fmla="*/ 11 w 631"/>
                <a:gd name="T89" fmla="*/ 138 h 592"/>
                <a:gd name="T90" fmla="*/ 2 w 631"/>
                <a:gd name="T91" fmla="*/ 117 h 592"/>
                <a:gd name="T92" fmla="*/ 0 w 631"/>
                <a:gd name="T93" fmla="*/ 93 h 592"/>
                <a:gd name="T94" fmla="*/ 3 w 631"/>
                <a:gd name="T95" fmla="*/ 89 h 592"/>
                <a:gd name="T96" fmla="*/ 10 w 631"/>
                <a:gd name="T97" fmla="*/ 83 h 592"/>
                <a:gd name="T98" fmla="*/ 17 w 631"/>
                <a:gd name="T99" fmla="*/ 77 h 592"/>
                <a:gd name="T100" fmla="*/ 20 w 631"/>
                <a:gd name="T101" fmla="*/ 69 h 592"/>
                <a:gd name="T102" fmla="*/ 18 w 631"/>
                <a:gd name="T103" fmla="*/ 53 h 592"/>
                <a:gd name="T104" fmla="*/ 13 w 631"/>
                <a:gd name="T105" fmla="*/ 42 h 592"/>
                <a:gd name="T106" fmla="*/ 9 w 631"/>
                <a:gd name="T107" fmla="*/ 34 h 592"/>
                <a:gd name="T108" fmla="*/ 7 w 631"/>
                <a:gd name="T109" fmla="*/ 26 h 592"/>
                <a:gd name="T110" fmla="*/ 13 w 631"/>
                <a:gd name="T11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6" name="Freeform 345">
              <a:extLst>
                <a:ext uri="{FF2B5EF4-FFF2-40B4-BE49-F238E27FC236}">
                  <a16:creationId xmlns:a16="http://schemas.microsoft.com/office/drawing/2014/main" id="{432CE385-B38C-0D4E-B4E9-C2A43AA35FC4}"/>
                </a:ext>
              </a:extLst>
            </p:cNvPr>
            <p:cNvSpPr>
              <a:spLocks/>
            </p:cNvSpPr>
            <p:nvPr userDrawn="1">
              <p:custDataLst>
                <p:tags r:id="rId296"/>
              </p:custDataLst>
            </p:nvPr>
          </p:nvSpPr>
          <p:spPr bwMode="auto">
            <a:xfrm>
              <a:off x="7726880" y="2344320"/>
              <a:ext cx="17893" cy="51823"/>
            </a:xfrm>
            <a:custGeom>
              <a:avLst/>
              <a:gdLst>
                <a:gd name="T0" fmla="*/ 7 w 40"/>
                <a:gd name="T1" fmla="*/ 31 h 93"/>
                <a:gd name="T2" fmla="*/ 10 w 40"/>
                <a:gd name="T3" fmla="*/ 30 h 93"/>
                <a:gd name="T4" fmla="*/ 14 w 40"/>
                <a:gd name="T5" fmla="*/ 26 h 93"/>
                <a:gd name="T6" fmla="*/ 20 w 40"/>
                <a:gd name="T7" fmla="*/ 20 h 93"/>
                <a:gd name="T8" fmla="*/ 25 w 40"/>
                <a:gd name="T9" fmla="*/ 15 h 93"/>
                <a:gd name="T10" fmla="*/ 35 w 40"/>
                <a:gd name="T11" fmla="*/ 4 h 93"/>
                <a:gd name="T12" fmla="*/ 40 w 40"/>
                <a:gd name="T13" fmla="*/ 0 h 93"/>
                <a:gd name="T14" fmla="*/ 37 w 40"/>
                <a:gd name="T15" fmla="*/ 26 h 93"/>
                <a:gd name="T16" fmla="*/ 35 w 40"/>
                <a:gd name="T17" fmla="*/ 53 h 93"/>
                <a:gd name="T18" fmla="*/ 34 w 40"/>
                <a:gd name="T19" fmla="*/ 65 h 93"/>
                <a:gd name="T20" fmla="*/ 34 w 40"/>
                <a:gd name="T21" fmla="*/ 77 h 93"/>
                <a:gd name="T22" fmla="*/ 35 w 40"/>
                <a:gd name="T23" fmla="*/ 82 h 93"/>
                <a:gd name="T24" fmla="*/ 36 w 40"/>
                <a:gd name="T25" fmla="*/ 86 h 93"/>
                <a:gd name="T26" fmla="*/ 37 w 40"/>
                <a:gd name="T27" fmla="*/ 90 h 93"/>
                <a:gd name="T28" fmla="*/ 40 w 40"/>
                <a:gd name="T29" fmla="*/ 93 h 93"/>
                <a:gd name="T30" fmla="*/ 26 w 40"/>
                <a:gd name="T31" fmla="*/ 93 h 93"/>
                <a:gd name="T32" fmla="*/ 13 w 40"/>
                <a:gd name="T33" fmla="*/ 93 h 93"/>
                <a:gd name="T34" fmla="*/ 11 w 40"/>
                <a:gd name="T35" fmla="*/ 92 h 93"/>
                <a:gd name="T36" fmla="*/ 8 w 40"/>
                <a:gd name="T37" fmla="*/ 91 h 93"/>
                <a:gd name="T38" fmla="*/ 6 w 40"/>
                <a:gd name="T39" fmla="*/ 88 h 93"/>
                <a:gd name="T40" fmla="*/ 4 w 40"/>
                <a:gd name="T41" fmla="*/ 86 h 93"/>
                <a:gd name="T42" fmla="*/ 1 w 40"/>
                <a:gd name="T43" fmla="*/ 80 h 93"/>
                <a:gd name="T44" fmla="*/ 0 w 40"/>
                <a:gd name="T45" fmla="*/ 73 h 93"/>
                <a:gd name="T46" fmla="*/ 1 w 40"/>
                <a:gd name="T47" fmla="*/ 64 h 93"/>
                <a:gd name="T48" fmla="*/ 3 w 40"/>
                <a:gd name="T49" fmla="*/ 50 h 93"/>
                <a:gd name="T50" fmla="*/ 6 w 40"/>
                <a:gd name="T51" fmla="*/ 37 h 93"/>
                <a:gd name="T52" fmla="*/ 7 w 40"/>
                <a:gd name="T53"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7" name="Freeform 346">
              <a:extLst>
                <a:ext uri="{FF2B5EF4-FFF2-40B4-BE49-F238E27FC236}">
                  <a16:creationId xmlns:a16="http://schemas.microsoft.com/office/drawing/2014/main" id="{49FAC8CE-80ED-664C-AB53-7DCAC824288E}"/>
                </a:ext>
              </a:extLst>
            </p:cNvPr>
            <p:cNvSpPr>
              <a:spLocks/>
            </p:cNvSpPr>
            <p:nvPr userDrawn="1">
              <p:custDataLst>
                <p:tags r:id="rId297"/>
              </p:custDataLst>
            </p:nvPr>
          </p:nvSpPr>
          <p:spPr bwMode="auto">
            <a:xfrm>
              <a:off x="7432448" y="2127412"/>
              <a:ext cx="302566" cy="247597"/>
            </a:xfrm>
            <a:custGeom>
              <a:avLst/>
              <a:gdLst>
                <a:gd name="T0" fmla="*/ 149 w 664"/>
                <a:gd name="T1" fmla="*/ 445 h 518"/>
                <a:gd name="T2" fmla="*/ 151 w 664"/>
                <a:gd name="T3" fmla="*/ 431 h 518"/>
                <a:gd name="T4" fmla="*/ 146 w 664"/>
                <a:gd name="T5" fmla="*/ 400 h 518"/>
                <a:gd name="T6" fmla="*/ 151 w 664"/>
                <a:gd name="T7" fmla="*/ 353 h 518"/>
                <a:gd name="T8" fmla="*/ 146 w 664"/>
                <a:gd name="T9" fmla="*/ 298 h 518"/>
                <a:gd name="T10" fmla="*/ 134 w 664"/>
                <a:gd name="T11" fmla="*/ 251 h 518"/>
                <a:gd name="T12" fmla="*/ 109 w 664"/>
                <a:gd name="T13" fmla="*/ 241 h 518"/>
                <a:gd name="T14" fmla="*/ 20 w 664"/>
                <a:gd name="T15" fmla="*/ 192 h 518"/>
                <a:gd name="T16" fmla="*/ 24 w 664"/>
                <a:gd name="T17" fmla="*/ 171 h 518"/>
                <a:gd name="T18" fmla="*/ 36 w 664"/>
                <a:gd name="T19" fmla="*/ 159 h 518"/>
                <a:gd name="T20" fmla="*/ 48 w 664"/>
                <a:gd name="T21" fmla="*/ 148 h 518"/>
                <a:gd name="T22" fmla="*/ 100 w 664"/>
                <a:gd name="T23" fmla="*/ 155 h 518"/>
                <a:gd name="T24" fmla="*/ 125 w 664"/>
                <a:gd name="T25" fmla="*/ 152 h 518"/>
                <a:gd name="T26" fmla="*/ 147 w 664"/>
                <a:gd name="T27" fmla="*/ 157 h 518"/>
                <a:gd name="T28" fmla="*/ 165 w 664"/>
                <a:gd name="T29" fmla="*/ 94 h 518"/>
                <a:gd name="T30" fmla="*/ 185 w 664"/>
                <a:gd name="T31" fmla="*/ 109 h 518"/>
                <a:gd name="T32" fmla="*/ 207 w 664"/>
                <a:gd name="T33" fmla="*/ 110 h 518"/>
                <a:gd name="T34" fmla="*/ 236 w 664"/>
                <a:gd name="T35" fmla="*/ 99 h 518"/>
                <a:gd name="T36" fmla="*/ 264 w 664"/>
                <a:gd name="T37" fmla="*/ 80 h 518"/>
                <a:gd name="T38" fmla="*/ 289 w 664"/>
                <a:gd name="T39" fmla="*/ 57 h 518"/>
                <a:gd name="T40" fmla="*/ 308 w 664"/>
                <a:gd name="T41" fmla="*/ 32 h 518"/>
                <a:gd name="T42" fmla="*/ 318 w 664"/>
                <a:gd name="T43" fmla="*/ 12 h 518"/>
                <a:gd name="T44" fmla="*/ 370 w 664"/>
                <a:gd name="T45" fmla="*/ 4 h 518"/>
                <a:gd name="T46" fmla="*/ 404 w 664"/>
                <a:gd name="T47" fmla="*/ 32 h 518"/>
                <a:gd name="T48" fmla="*/ 457 w 664"/>
                <a:gd name="T49" fmla="*/ 61 h 518"/>
                <a:gd name="T50" fmla="*/ 511 w 664"/>
                <a:gd name="T51" fmla="*/ 90 h 518"/>
                <a:gd name="T52" fmla="*/ 552 w 664"/>
                <a:gd name="T53" fmla="*/ 107 h 518"/>
                <a:gd name="T54" fmla="*/ 578 w 664"/>
                <a:gd name="T55" fmla="*/ 116 h 518"/>
                <a:gd name="T56" fmla="*/ 623 w 664"/>
                <a:gd name="T57" fmla="*/ 121 h 518"/>
                <a:gd name="T58" fmla="*/ 658 w 664"/>
                <a:gd name="T59" fmla="*/ 136 h 518"/>
                <a:gd name="T60" fmla="*/ 645 w 664"/>
                <a:gd name="T61" fmla="*/ 166 h 518"/>
                <a:gd name="T62" fmla="*/ 620 w 664"/>
                <a:gd name="T63" fmla="*/ 236 h 518"/>
                <a:gd name="T64" fmla="*/ 598 w 664"/>
                <a:gd name="T65" fmla="*/ 272 h 518"/>
                <a:gd name="T66" fmla="*/ 585 w 664"/>
                <a:gd name="T67" fmla="*/ 286 h 518"/>
                <a:gd name="T68" fmla="*/ 599 w 664"/>
                <a:gd name="T69" fmla="*/ 298 h 518"/>
                <a:gd name="T70" fmla="*/ 618 w 664"/>
                <a:gd name="T71" fmla="*/ 307 h 518"/>
                <a:gd name="T72" fmla="*/ 623 w 664"/>
                <a:gd name="T73" fmla="*/ 334 h 518"/>
                <a:gd name="T74" fmla="*/ 620 w 664"/>
                <a:gd name="T75" fmla="*/ 347 h 518"/>
                <a:gd name="T76" fmla="*/ 618 w 664"/>
                <a:gd name="T77" fmla="*/ 372 h 518"/>
                <a:gd name="T78" fmla="*/ 622 w 664"/>
                <a:gd name="T79" fmla="*/ 399 h 518"/>
                <a:gd name="T80" fmla="*/ 632 w 664"/>
                <a:gd name="T81" fmla="*/ 423 h 518"/>
                <a:gd name="T82" fmla="*/ 608 w 664"/>
                <a:gd name="T83" fmla="*/ 457 h 518"/>
                <a:gd name="T84" fmla="*/ 569 w 664"/>
                <a:gd name="T85" fmla="*/ 484 h 518"/>
                <a:gd name="T86" fmla="*/ 542 w 664"/>
                <a:gd name="T87" fmla="*/ 489 h 518"/>
                <a:gd name="T88" fmla="*/ 509 w 664"/>
                <a:gd name="T89" fmla="*/ 481 h 518"/>
                <a:gd name="T90" fmla="*/ 477 w 664"/>
                <a:gd name="T91" fmla="*/ 460 h 518"/>
                <a:gd name="T92" fmla="*/ 463 w 664"/>
                <a:gd name="T93" fmla="*/ 456 h 518"/>
                <a:gd name="T94" fmla="*/ 443 w 664"/>
                <a:gd name="T95" fmla="*/ 457 h 518"/>
                <a:gd name="T96" fmla="*/ 423 w 664"/>
                <a:gd name="T97" fmla="*/ 465 h 518"/>
                <a:gd name="T98" fmla="*/ 406 w 664"/>
                <a:gd name="T99" fmla="*/ 477 h 518"/>
                <a:gd name="T100" fmla="*/ 388 w 664"/>
                <a:gd name="T101" fmla="*/ 503 h 518"/>
                <a:gd name="T102" fmla="*/ 385 w 664"/>
                <a:gd name="T103" fmla="*/ 517 h 518"/>
                <a:gd name="T104" fmla="*/ 333 w 664"/>
                <a:gd name="T105" fmla="*/ 515 h 518"/>
                <a:gd name="T106" fmla="*/ 317 w 664"/>
                <a:gd name="T107" fmla="*/ 507 h 518"/>
                <a:gd name="T108" fmla="*/ 307 w 664"/>
                <a:gd name="T109" fmla="*/ 500 h 518"/>
                <a:gd name="T110" fmla="*/ 296 w 664"/>
                <a:gd name="T111" fmla="*/ 508 h 518"/>
                <a:gd name="T112" fmla="*/ 287 w 664"/>
                <a:gd name="T113" fmla="*/ 516 h 518"/>
                <a:gd name="T114" fmla="*/ 268 w 664"/>
                <a:gd name="T115" fmla="*/ 516 h 518"/>
                <a:gd name="T116" fmla="*/ 227 w 664"/>
                <a:gd name="T117" fmla="*/ 506 h 518"/>
                <a:gd name="T118" fmla="*/ 185 w 664"/>
                <a:gd name="T119" fmla="*/ 487 h 518"/>
                <a:gd name="T120" fmla="*/ 160 w 664"/>
                <a:gd name="T121" fmla="*/ 469 h 518"/>
                <a:gd name="T122" fmla="*/ 146 w 664"/>
                <a:gd name="T123" fmla="*/ 45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8" name="Freeform 347">
              <a:extLst>
                <a:ext uri="{FF2B5EF4-FFF2-40B4-BE49-F238E27FC236}">
                  <a16:creationId xmlns:a16="http://schemas.microsoft.com/office/drawing/2014/main" id="{00FB8588-7587-8344-97FB-AD2883C0C598}"/>
                </a:ext>
              </a:extLst>
            </p:cNvPr>
            <p:cNvSpPr>
              <a:spLocks/>
            </p:cNvSpPr>
            <p:nvPr userDrawn="1">
              <p:custDataLst>
                <p:tags r:id="rId298"/>
              </p:custDataLst>
            </p:nvPr>
          </p:nvSpPr>
          <p:spPr bwMode="auto">
            <a:xfrm>
              <a:off x="8465400" y="2331364"/>
              <a:ext cx="154536" cy="74855"/>
            </a:xfrm>
            <a:custGeom>
              <a:avLst/>
              <a:gdLst>
                <a:gd name="T0" fmla="*/ 332 w 352"/>
                <a:gd name="T1" fmla="*/ 91 h 153"/>
                <a:gd name="T2" fmla="*/ 352 w 352"/>
                <a:gd name="T3" fmla="*/ 153 h 153"/>
                <a:gd name="T4" fmla="*/ 326 w 352"/>
                <a:gd name="T5" fmla="*/ 141 h 153"/>
                <a:gd name="T6" fmla="*/ 299 w 352"/>
                <a:gd name="T7" fmla="*/ 129 h 153"/>
                <a:gd name="T8" fmla="*/ 266 w 352"/>
                <a:gd name="T9" fmla="*/ 141 h 153"/>
                <a:gd name="T10" fmla="*/ 232 w 352"/>
                <a:gd name="T11" fmla="*/ 141 h 153"/>
                <a:gd name="T12" fmla="*/ 227 w 352"/>
                <a:gd name="T13" fmla="*/ 135 h 153"/>
                <a:gd name="T14" fmla="*/ 226 w 352"/>
                <a:gd name="T15" fmla="*/ 135 h 153"/>
                <a:gd name="T16" fmla="*/ 219 w 352"/>
                <a:gd name="T17" fmla="*/ 129 h 153"/>
                <a:gd name="T18" fmla="*/ 213 w 352"/>
                <a:gd name="T19" fmla="*/ 125 h 153"/>
                <a:gd name="T20" fmla="*/ 205 w 352"/>
                <a:gd name="T21" fmla="*/ 121 h 153"/>
                <a:gd name="T22" fmla="*/ 197 w 352"/>
                <a:gd name="T23" fmla="*/ 118 h 153"/>
                <a:gd name="T24" fmla="*/ 181 w 352"/>
                <a:gd name="T25" fmla="*/ 113 h 153"/>
                <a:gd name="T26" fmla="*/ 163 w 352"/>
                <a:gd name="T27" fmla="*/ 110 h 153"/>
                <a:gd name="T28" fmla="*/ 126 w 352"/>
                <a:gd name="T29" fmla="*/ 107 h 153"/>
                <a:gd name="T30" fmla="*/ 86 w 352"/>
                <a:gd name="T31" fmla="*/ 104 h 153"/>
                <a:gd name="T32" fmla="*/ 85 w 352"/>
                <a:gd name="T33" fmla="*/ 94 h 153"/>
                <a:gd name="T34" fmla="*/ 82 w 352"/>
                <a:gd name="T35" fmla="*/ 84 h 153"/>
                <a:gd name="T36" fmla="*/ 80 w 352"/>
                <a:gd name="T37" fmla="*/ 75 h 153"/>
                <a:gd name="T38" fmla="*/ 75 w 352"/>
                <a:gd name="T39" fmla="*/ 67 h 153"/>
                <a:gd name="T40" fmla="*/ 71 w 352"/>
                <a:gd name="T41" fmla="*/ 59 h 153"/>
                <a:gd name="T42" fmla="*/ 67 w 352"/>
                <a:gd name="T43" fmla="*/ 52 h 153"/>
                <a:gd name="T44" fmla="*/ 61 w 352"/>
                <a:gd name="T45" fmla="*/ 44 h 153"/>
                <a:gd name="T46" fmla="*/ 56 w 352"/>
                <a:gd name="T47" fmla="*/ 37 h 153"/>
                <a:gd name="T48" fmla="*/ 44 w 352"/>
                <a:gd name="T49" fmla="*/ 26 h 153"/>
                <a:gd name="T50" fmla="*/ 29 w 352"/>
                <a:gd name="T51" fmla="*/ 16 h 153"/>
                <a:gd name="T52" fmla="*/ 15 w 352"/>
                <a:gd name="T53" fmla="*/ 7 h 153"/>
                <a:gd name="T54" fmla="*/ 0 w 352"/>
                <a:gd name="T55" fmla="*/ 0 h 153"/>
                <a:gd name="T56" fmla="*/ 7 w 352"/>
                <a:gd name="T57" fmla="*/ 0 h 153"/>
                <a:gd name="T58" fmla="*/ 60 w 352"/>
                <a:gd name="T59" fmla="*/ 18 h 153"/>
                <a:gd name="T60" fmla="*/ 106 w 352"/>
                <a:gd name="T61" fmla="*/ 30 h 153"/>
                <a:gd name="T62" fmla="*/ 134 w 352"/>
                <a:gd name="T63" fmla="*/ 18 h 153"/>
                <a:gd name="T64" fmla="*/ 180 w 352"/>
                <a:gd name="T65" fmla="*/ 36 h 153"/>
                <a:gd name="T66" fmla="*/ 206 w 352"/>
                <a:gd name="T67" fmla="*/ 55 h 153"/>
                <a:gd name="T68" fmla="*/ 246 w 352"/>
                <a:gd name="T69" fmla="*/ 49 h 153"/>
                <a:gd name="T70" fmla="*/ 286 w 352"/>
                <a:gd name="T71" fmla="*/ 61 h 153"/>
                <a:gd name="T72" fmla="*/ 313 w 352"/>
                <a:gd name="T73" fmla="*/ 79 h 153"/>
                <a:gd name="T74" fmla="*/ 332 w 352"/>
                <a:gd name="T75"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9" name="Freeform 348">
              <a:extLst>
                <a:ext uri="{FF2B5EF4-FFF2-40B4-BE49-F238E27FC236}">
                  <a16:creationId xmlns:a16="http://schemas.microsoft.com/office/drawing/2014/main" id="{1D745142-5C16-AF4A-908F-B1FDC52A9BD3}"/>
                </a:ext>
              </a:extLst>
            </p:cNvPr>
            <p:cNvSpPr>
              <a:spLocks/>
            </p:cNvSpPr>
            <p:nvPr userDrawn="1">
              <p:custDataLst>
                <p:tags r:id="rId299"/>
              </p:custDataLst>
            </p:nvPr>
          </p:nvSpPr>
          <p:spPr bwMode="auto">
            <a:xfrm>
              <a:off x="8003420" y="2386066"/>
              <a:ext cx="151283" cy="156908"/>
            </a:xfrm>
            <a:custGeom>
              <a:avLst/>
              <a:gdLst>
                <a:gd name="T0" fmla="*/ 230 w 331"/>
                <a:gd name="T1" fmla="*/ 40 h 327"/>
                <a:gd name="T2" fmla="*/ 193 w 331"/>
                <a:gd name="T3" fmla="*/ 56 h 327"/>
                <a:gd name="T4" fmla="*/ 182 w 331"/>
                <a:gd name="T5" fmla="*/ 67 h 327"/>
                <a:gd name="T6" fmla="*/ 181 w 331"/>
                <a:gd name="T7" fmla="*/ 81 h 327"/>
                <a:gd name="T8" fmla="*/ 184 w 331"/>
                <a:gd name="T9" fmla="*/ 94 h 327"/>
                <a:gd name="T10" fmla="*/ 177 w 331"/>
                <a:gd name="T11" fmla="*/ 102 h 327"/>
                <a:gd name="T12" fmla="*/ 168 w 331"/>
                <a:gd name="T13" fmla="*/ 105 h 327"/>
                <a:gd name="T14" fmla="*/ 160 w 331"/>
                <a:gd name="T15" fmla="*/ 98 h 327"/>
                <a:gd name="T16" fmla="*/ 149 w 331"/>
                <a:gd name="T17" fmla="*/ 85 h 327"/>
                <a:gd name="T18" fmla="*/ 126 w 331"/>
                <a:gd name="T19" fmla="*/ 74 h 327"/>
                <a:gd name="T20" fmla="*/ 127 w 331"/>
                <a:gd name="T21" fmla="*/ 96 h 327"/>
                <a:gd name="T22" fmla="*/ 139 w 331"/>
                <a:gd name="T23" fmla="*/ 116 h 327"/>
                <a:gd name="T24" fmla="*/ 154 w 331"/>
                <a:gd name="T25" fmla="*/ 129 h 327"/>
                <a:gd name="T26" fmla="*/ 159 w 331"/>
                <a:gd name="T27" fmla="*/ 130 h 327"/>
                <a:gd name="T28" fmla="*/ 159 w 331"/>
                <a:gd name="T29" fmla="*/ 177 h 327"/>
                <a:gd name="T30" fmla="*/ 159 w 331"/>
                <a:gd name="T31" fmla="*/ 237 h 327"/>
                <a:gd name="T32" fmla="*/ 156 w 331"/>
                <a:gd name="T33" fmla="*/ 251 h 327"/>
                <a:gd name="T34" fmla="*/ 147 w 331"/>
                <a:gd name="T35" fmla="*/ 259 h 327"/>
                <a:gd name="T36" fmla="*/ 145 w 331"/>
                <a:gd name="T37" fmla="*/ 264 h 327"/>
                <a:gd name="T38" fmla="*/ 162 w 331"/>
                <a:gd name="T39" fmla="*/ 276 h 327"/>
                <a:gd name="T40" fmla="*/ 167 w 331"/>
                <a:gd name="T41" fmla="*/ 286 h 327"/>
                <a:gd name="T42" fmla="*/ 155 w 331"/>
                <a:gd name="T43" fmla="*/ 295 h 327"/>
                <a:gd name="T44" fmla="*/ 140 w 331"/>
                <a:gd name="T45" fmla="*/ 297 h 327"/>
                <a:gd name="T46" fmla="*/ 130 w 331"/>
                <a:gd name="T47" fmla="*/ 307 h 327"/>
                <a:gd name="T48" fmla="*/ 126 w 331"/>
                <a:gd name="T49" fmla="*/ 321 h 327"/>
                <a:gd name="T50" fmla="*/ 121 w 331"/>
                <a:gd name="T51" fmla="*/ 300 h 327"/>
                <a:gd name="T52" fmla="*/ 124 w 331"/>
                <a:gd name="T53" fmla="*/ 288 h 327"/>
                <a:gd name="T54" fmla="*/ 109 w 331"/>
                <a:gd name="T55" fmla="*/ 286 h 327"/>
                <a:gd name="T56" fmla="*/ 93 w 331"/>
                <a:gd name="T57" fmla="*/ 292 h 327"/>
                <a:gd name="T58" fmla="*/ 79 w 331"/>
                <a:gd name="T59" fmla="*/ 296 h 327"/>
                <a:gd name="T60" fmla="*/ 73 w 331"/>
                <a:gd name="T61" fmla="*/ 242 h 327"/>
                <a:gd name="T62" fmla="*/ 79 w 331"/>
                <a:gd name="T63" fmla="*/ 216 h 327"/>
                <a:gd name="T64" fmla="*/ 48 w 331"/>
                <a:gd name="T65" fmla="*/ 211 h 327"/>
                <a:gd name="T66" fmla="*/ 28 w 331"/>
                <a:gd name="T67" fmla="*/ 198 h 327"/>
                <a:gd name="T68" fmla="*/ 13 w 331"/>
                <a:gd name="T69" fmla="*/ 173 h 327"/>
                <a:gd name="T70" fmla="*/ 0 w 331"/>
                <a:gd name="T71" fmla="*/ 130 h 327"/>
                <a:gd name="T72" fmla="*/ 28 w 331"/>
                <a:gd name="T73" fmla="*/ 111 h 327"/>
                <a:gd name="T74" fmla="*/ 50 w 331"/>
                <a:gd name="T75" fmla="*/ 81 h 327"/>
                <a:gd name="T76" fmla="*/ 73 w 331"/>
                <a:gd name="T77" fmla="*/ 55 h 327"/>
                <a:gd name="T78" fmla="*/ 115 w 331"/>
                <a:gd name="T79" fmla="*/ 41 h 327"/>
                <a:gd name="T80" fmla="*/ 180 w 331"/>
                <a:gd name="T81" fmla="*/ 14 h 327"/>
                <a:gd name="T82" fmla="*/ 218 w 331"/>
                <a:gd name="T83" fmla="*/ 7 h 327"/>
                <a:gd name="T84" fmla="*/ 249 w 331"/>
                <a:gd name="T85" fmla="*/ 14 h 327"/>
                <a:gd name="T86" fmla="*/ 271 w 331"/>
                <a:gd name="T87" fmla="*/ 27 h 327"/>
                <a:gd name="T88" fmla="*/ 292 w 331"/>
                <a:gd name="T89" fmla="*/ 30 h 327"/>
                <a:gd name="T90" fmla="*/ 307 w 331"/>
                <a:gd name="T91" fmla="*/ 20 h 327"/>
                <a:gd name="T92" fmla="*/ 327 w 331"/>
                <a:gd name="T93" fmla="*/ 6 h 327"/>
                <a:gd name="T94" fmla="*/ 330 w 331"/>
                <a:gd name="T95" fmla="*/ 3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0" name="Freeform 349">
              <a:extLst>
                <a:ext uri="{FF2B5EF4-FFF2-40B4-BE49-F238E27FC236}">
                  <a16:creationId xmlns:a16="http://schemas.microsoft.com/office/drawing/2014/main" id="{259433AA-42B5-BE4B-A812-C41E4173541E}"/>
                </a:ext>
              </a:extLst>
            </p:cNvPr>
            <p:cNvSpPr>
              <a:spLocks/>
            </p:cNvSpPr>
            <p:nvPr userDrawn="1">
              <p:custDataLst>
                <p:tags r:id="rId300"/>
              </p:custDataLst>
            </p:nvPr>
          </p:nvSpPr>
          <p:spPr bwMode="auto">
            <a:xfrm>
              <a:off x="8089633" y="2560249"/>
              <a:ext cx="71574" cy="51823"/>
            </a:xfrm>
            <a:custGeom>
              <a:avLst/>
              <a:gdLst>
                <a:gd name="T0" fmla="*/ 0 w 153"/>
                <a:gd name="T1" fmla="*/ 0 h 49"/>
                <a:gd name="T2" fmla="*/ 44 w 153"/>
                <a:gd name="T3" fmla="*/ 2 h 49"/>
                <a:gd name="T4" fmla="*/ 83 w 153"/>
                <a:gd name="T5" fmla="*/ 6 h 49"/>
                <a:gd name="T6" fmla="*/ 103 w 153"/>
                <a:gd name="T7" fmla="*/ 8 h 49"/>
                <a:gd name="T8" fmla="*/ 121 w 153"/>
                <a:gd name="T9" fmla="*/ 7 h 49"/>
                <a:gd name="T10" fmla="*/ 130 w 153"/>
                <a:gd name="T11" fmla="*/ 6 h 49"/>
                <a:gd name="T12" fmla="*/ 137 w 153"/>
                <a:gd name="T13" fmla="*/ 5 h 49"/>
                <a:gd name="T14" fmla="*/ 145 w 153"/>
                <a:gd name="T15" fmla="*/ 3 h 49"/>
                <a:gd name="T16" fmla="*/ 153 w 153"/>
                <a:gd name="T17" fmla="*/ 0 h 49"/>
                <a:gd name="T18" fmla="*/ 153 w 153"/>
                <a:gd name="T19" fmla="*/ 9 h 49"/>
                <a:gd name="T20" fmla="*/ 153 w 153"/>
                <a:gd name="T21" fmla="*/ 25 h 49"/>
                <a:gd name="T22" fmla="*/ 143 w 153"/>
                <a:gd name="T23" fmla="*/ 31 h 49"/>
                <a:gd name="T24" fmla="*/ 133 w 153"/>
                <a:gd name="T25" fmla="*/ 36 h 49"/>
                <a:gd name="T26" fmla="*/ 124 w 153"/>
                <a:gd name="T27" fmla="*/ 40 h 49"/>
                <a:gd name="T28" fmla="*/ 114 w 153"/>
                <a:gd name="T29" fmla="*/ 44 h 49"/>
                <a:gd name="T30" fmla="*/ 106 w 153"/>
                <a:gd name="T31" fmla="*/ 46 h 49"/>
                <a:gd name="T32" fmla="*/ 99 w 153"/>
                <a:gd name="T33" fmla="*/ 48 h 49"/>
                <a:gd name="T34" fmla="*/ 92 w 153"/>
                <a:gd name="T35" fmla="*/ 49 h 49"/>
                <a:gd name="T36" fmla="*/ 87 w 153"/>
                <a:gd name="T37" fmla="*/ 49 h 49"/>
                <a:gd name="T38" fmla="*/ 72 w 153"/>
                <a:gd name="T39" fmla="*/ 48 h 49"/>
                <a:gd name="T40" fmla="*/ 60 w 153"/>
                <a:gd name="T41" fmla="*/ 46 h 49"/>
                <a:gd name="T42" fmla="*/ 50 w 153"/>
                <a:gd name="T43" fmla="*/ 43 h 49"/>
                <a:gd name="T44" fmla="*/ 41 w 153"/>
                <a:gd name="T45" fmla="*/ 38 h 49"/>
                <a:gd name="T46" fmla="*/ 22 w 153"/>
                <a:gd name="T47" fmla="*/ 29 h 49"/>
                <a:gd name="T48" fmla="*/ 0 w 153"/>
                <a:gd name="T49" fmla="*/ 19 h 49"/>
                <a:gd name="T50" fmla="*/ 0 w 153"/>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1" name="Freeform 350">
              <a:extLst>
                <a:ext uri="{FF2B5EF4-FFF2-40B4-BE49-F238E27FC236}">
                  <a16:creationId xmlns:a16="http://schemas.microsoft.com/office/drawing/2014/main" id="{13C087F5-9686-D44C-9B3E-211BA60881AB}"/>
                </a:ext>
              </a:extLst>
            </p:cNvPr>
            <p:cNvSpPr>
              <a:spLocks/>
            </p:cNvSpPr>
            <p:nvPr userDrawn="1">
              <p:custDataLst>
                <p:tags r:id="rId301"/>
              </p:custDataLst>
            </p:nvPr>
          </p:nvSpPr>
          <p:spPr bwMode="auto">
            <a:xfrm>
              <a:off x="7146149" y="3223865"/>
              <a:ext cx="191950" cy="143951"/>
            </a:xfrm>
            <a:custGeom>
              <a:avLst/>
              <a:gdLst>
                <a:gd name="T0" fmla="*/ 194 w 426"/>
                <a:gd name="T1" fmla="*/ 16 h 299"/>
                <a:gd name="T2" fmla="*/ 216 w 426"/>
                <a:gd name="T3" fmla="*/ 22 h 299"/>
                <a:gd name="T4" fmla="*/ 230 w 426"/>
                <a:gd name="T5" fmla="*/ 29 h 299"/>
                <a:gd name="T6" fmla="*/ 253 w 426"/>
                <a:gd name="T7" fmla="*/ 35 h 299"/>
                <a:gd name="T8" fmla="*/ 279 w 426"/>
                <a:gd name="T9" fmla="*/ 37 h 299"/>
                <a:gd name="T10" fmla="*/ 300 w 426"/>
                <a:gd name="T11" fmla="*/ 37 h 299"/>
                <a:gd name="T12" fmla="*/ 319 w 426"/>
                <a:gd name="T13" fmla="*/ 34 h 299"/>
                <a:gd name="T14" fmla="*/ 329 w 426"/>
                <a:gd name="T15" fmla="*/ 29 h 299"/>
                <a:gd name="T16" fmla="*/ 365 w 426"/>
                <a:gd name="T17" fmla="*/ 25 h 299"/>
                <a:gd name="T18" fmla="*/ 372 w 426"/>
                <a:gd name="T19" fmla="*/ 49 h 299"/>
                <a:gd name="T20" fmla="*/ 383 w 426"/>
                <a:gd name="T21" fmla="*/ 74 h 299"/>
                <a:gd name="T22" fmla="*/ 391 w 426"/>
                <a:gd name="T23" fmla="*/ 84 h 299"/>
                <a:gd name="T24" fmla="*/ 400 w 426"/>
                <a:gd name="T25" fmla="*/ 92 h 299"/>
                <a:gd name="T26" fmla="*/ 412 w 426"/>
                <a:gd name="T27" fmla="*/ 97 h 299"/>
                <a:gd name="T28" fmla="*/ 425 w 426"/>
                <a:gd name="T29" fmla="*/ 99 h 299"/>
                <a:gd name="T30" fmla="*/ 425 w 426"/>
                <a:gd name="T31" fmla="*/ 120 h 299"/>
                <a:gd name="T32" fmla="*/ 425 w 426"/>
                <a:gd name="T33" fmla="*/ 142 h 299"/>
                <a:gd name="T34" fmla="*/ 416 w 426"/>
                <a:gd name="T35" fmla="*/ 158 h 299"/>
                <a:gd name="T36" fmla="*/ 412 w 426"/>
                <a:gd name="T37" fmla="*/ 170 h 299"/>
                <a:gd name="T38" fmla="*/ 412 w 426"/>
                <a:gd name="T39" fmla="*/ 181 h 299"/>
                <a:gd name="T40" fmla="*/ 415 w 426"/>
                <a:gd name="T41" fmla="*/ 190 h 299"/>
                <a:gd name="T42" fmla="*/ 423 w 426"/>
                <a:gd name="T43" fmla="*/ 211 h 299"/>
                <a:gd name="T44" fmla="*/ 426 w 426"/>
                <a:gd name="T45" fmla="*/ 226 h 299"/>
                <a:gd name="T46" fmla="*/ 425 w 426"/>
                <a:gd name="T47" fmla="*/ 247 h 299"/>
                <a:gd name="T48" fmla="*/ 426 w 426"/>
                <a:gd name="T49" fmla="*/ 274 h 299"/>
                <a:gd name="T50" fmla="*/ 423 w 426"/>
                <a:gd name="T51" fmla="*/ 285 h 299"/>
                <a:gd name="T52" fmla="*/ 412 w 426"/>
                <a:gd name="T53" fmla="*/ 296 h 299"/>
                <a:gd name="T54" fmla="*/ 380 w 426"/>
                <a:gd name="T55" fmla="*/ 298 h 299"/>
                <a:gd name="T56" fmla="*/ 370 w 426"/>
                <a:gd name="T57" fmla="*/ 299 h 299"/>
                <a:gd name="T58" fmla="*/ 360 w 426"/>
                <a:gd name="T59" fmla="*/ 296 h 299"/>
                <a:gd name="T60" fmla="*/ 351 w 426"/>
                <a:gd name="T61" fmla="*/ 290 h 299"/>
                <a:gd name="T62" fmla="*/ 338 w 426"/>
                <a:gd name="T63" fmla="*/ 278 h 299"/>
                <a:gd name="T64" fmla="*/ 324 w 426"/>
                <a:gd name="T65" fmla="*/ 261 h 299"/>
                <a:gd name="T66" fmla="*/ 311 w 426"/>
                <a:gd name="T67" fmla="*/ 253 h 299"/>
                <a:gd name="T68" fmla="*/ 294 w 426"/>
                <a:gd name="T69" fmla="*/ 251 h 299"/>
                <a:gd name="T70" fmla="*/ 278 w 426"/>
                <a:gd name="T71" fmla="*/ 232 h 299"/>
                <a:gd name="T72" fmla="*/ 274 w 426"/>
                <a:gd name="T73" fmla="*/ 210 h 299"/>
                <a:gd name="T74" fmla="*/ 269 w 426"/>
                <a:gd name="T75" fmla="*/ 197 h 299"/>
                <a:gd name="T76" fmla="*/ 261 w 426"/>
                <a:gd name="T77" fmla="*/ 184 h 299"/>
                <a:gd name="T78" fmla="*/ 251 w 426"/>
                <a:gd name="T79" fmla="*/ 173 h 299"/>
                <a:gd name="T80" fmla="*/ 238 w 426"/>
                <a:gd name="T81" fmla="*/ 165 h 299"/>
                <a:gd name="T82" fmla="*/ 222 w 426"/>
                <a:gd name="T83" fmla="*/ 161 h 299"/>
                <a:gd name="T84" fmla="*/ 204 w 426"/>
                <a:gd name="T85" fmla="*/ 161 h 299"/>
                <a:gd name="T86" fmla="*/ 188 w 426"/>
                <a:gd name="T87" fmla="*/ 163 h 299"/>
                <a:gd name="T88" fmla="*/ 173 w 426"/>
                <a:gd name="T89" fmla="*/ 168 h 299"/>
                <a:gd name="T90" fmla="*/ 160 w 426"/>
                <a:gd name="T91" fmla="*/ 176 h 299"/>
                <a:gd name="T92" fmla="*/ 141 w 426"/>
                <a:gd name="T93" fmla="*/ 191 h 299"/>
                <a:gd name="T94" fmla="*/ 118 w 426"/>
                <a:gd name="T95" fmla="*/ 215 h 299"/>
                <a:gd name="T96" fmla="*/ 105 w 426"/>
                <a:gd name="T97" fmla="*/ 218 h 299"/>
                <a:gd name="T98" fmla="*/ 100 w 426"/>
                <a:gd name="T99" fmla="*/ 201 h 299"/>
                <a:gd name="T100" fmla="*/ 90 w 426"/>
                <a:gd name="T101" fmla="*/ 186 h 299"/>
                <a:gd name="T102" fmla="*/ 76 w 426"/>
                <a:gd name="T103" fmla="*/ 171 h 299"/>
                <a:gd name="T104" fmla="*/ 50 w 426"/>
                <a:gd name="T105" fmla="*/ 153 h 299"/>
                <a:gd name="T106" fmla="*/ 24 w 426"/>
                <a:gd name="T107" fmla="*/ 134 h 299"/>
                <a:gd name="T108" fmla="*/ 8 w 426"/>
                <a:gd name="T109" fmla="*/ 119 h 299"/>
                <a:gd name="T110" fmla="*/ 15 w 426"/>
                <a:gd name="T111" fmla="*/ 101 h 299"/>
                <a:gd name="T112" fmla="*/ 46 w 426"/>
                <a:gd name="T113" fmla="*/ 77 h 299"/>
                <a:gd name="T114" fmla="*/ 75 w 426"/>
                <a:gd name="T115" fmla="*/ 48 h 299"/>
                <a:gd name="T116" fmla="*/ 98 w 426"/>
                <a:gd name="T117" fmla="*/ 17 h 299"/>
                <a:gd name="T118" fmla="*/ 179 w 426"/>
                <a:gd name="T119"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2" name="Freeform 351">
              <a:extLst>
                <a:ext uri="{FF2B5EF4-FFF2-40B4-BE49-F238E27FC236}">
                  <a16:creationId xmlns:a16="http://schemas.microsoft.com/office/drawing/2014/main" id="{4C569CA9-04A7-3E4C-AA46-D229CEFAB878}"/>
                </a:ext>
              </a:extLst>
            </p:cNvPr>
            <p:cNvSpPr>
              <a:spLocks/>
            </p:cNvSpPr>
            <p:nvPr userDrawn="1">
              <p:custDataLst>
                <p:tags r:id="rId302"/>
              </p:custDataLst>
            </p:nvPr>
          </p:nvSpPr>
          <p:spPr bwMode="auto">
            <a:xfrm>
              <a:off x="9241335" y="2555931"/>
              <a:ext cx="709240" cy="793174"/>
            </a:xfrm>
            <a:custGeom>
              <a:avLst/>
              <a:gdLst>
                <a:gd name="T0" fmla="*/ 477 w 1594"/>
                <a:gd name="T1" fmla="*/ 107 h 1670"/>
                <a:gd name="T2" fmla="*/ 485 w 1594"/>
                <a:gd name="T3" fmla="*/ 185 h 1670"/>
                <a:gd name="T4" fmla="*/ 578 w 1594"/>
                <a:gd name="T5" fmla="*/ 287 h 1670"/>
                <a:gd name="T6" fmla="*/ 701 w 1594"/>
                <a:gd name="T7" fmla="*/ 459 h 1670"/>
                <a:gd name="T8" fmla="*/ 795 w 1594"/>
                <a:gd name="T9" fmla="*/ 499 h 1670"/>
                <a:gd name="T10" fmla="*/ 877 w 1594"/>
                <a:gd name="T11" fmla="*/ 493 h 1670"/>
                <a:gd name="T12" fmla="*/ 930 w 1594"/>
                <a:gd name="T13" fmla="*/ 537 h 1670"/>
                <a:gd name="T14" fmla="*/ 1102 w 1594"/>
                <a:gd name="T15" fmla="*/ 567 h 1670"/>
                <a:gd name="T16" fmla="*/ 1121 w 1594"/>
                <a:gd name="T17" fmla="*/ 461 h 1670"/>
                <a:gd name="T18" fmla="*/ 1179 w 1594"/>
                <a:gd name="T19" fmla="*/ 539 h 1670"/>
                <a:gd name="T20" fmla="*/ 1243 w 1594"/>
                <a:gd name="T21" fmla="*/ 561 h 1670"/>
                <a:gd name="T22" fmla="*/ 1299 w 1594"/>
                <a:gd name="T23" fmla="*/ 498 h 1670"/>
                <a:gd name="T24" fmla="*/ 1404 w 1594"/>
                <a:gd name="T25" fmla="*/ 409 h 1670"/>
                <a:gd name="T26" fmla="*/ 1549 w 1594"/>
                <a:gd name="T27" fmla="*/ 428 h 1670"/>
                <a:gd name="T28" fmla="*/ 1579 w 1594"/>
                <a:gd name="T29" fmla="*/ 498 h 1670"/>
                <a:gd name="T30" fmla="*/ 1504 w 1594"/>
                <a:gd name="T31" fmla="*/ 542 h 1670"/>
                <a:gd name="T32" fmla="*/ 1485 w 1594"/>
                <a:gd name="T33" fmla="*/ 679 h 1670"/>
                <a:gd name="T34" fmla="*/ 1429 w 1594"/>
                <a:gd name="T35" fmla="*/ 704 h 1670"/>
                <a:gd name="T36" fmla="*/ 1408 w 1594"/>
                <a:gd name="T37" fmla="*/ 814 h 1670"/>
                <a:gd name="T38" fmla="*/ 1321 w 1594"/>
                <a:gd name="T39" fmla="*/ 754 h 1670"/>
                <a:gd name="T40" fmla="*/ 1323 w 1594"/>
                <a:gd name="T41" fmla="*/ 698 h 1670"/>
                <a:gd name="T42" fmla="*/ 1225 w 1594"/>
                <a:gd name="T43" fmla="*/ 638 h 1670"/>
                <a:gd name="T44" fmla="*/ 1187 w 1594"/>
                <a:gd name="T45" fmla="*/ 588 h 1670"/>
                <a:gd name="T46" fmla="*/ 1131 w 1594"/>
                <a:gd name="T47" fmla="*/ 575 h 1670"/>
                <a:gd name="T48" fmla="*/ 1127 w 1594"/>
                <a:gd name="T49" fmla="*/ 625 h 1670"/>
                <a:gd name="T50" fmla="*/ 1117 w 1594"/>
                <a:gd name="T51" fmla="*/ 683 h 1670"/>
                <a:gd name="T52" fmla="*/ 1160 w 1594"/>
                <a:gd name="T53" fmla="*/ 735 h 1670"/>
                <a:gd name="T54" fmla="*/ 1149 w 1594"/>
                <a:gd name="T55" fmla="*/ 843 h 1670"/>
                <a:gd name="T56" fmla="*/ 1075 w 1594"/>
                <a:gd name="T57" fmla="*/ 864 h 1670"/>
                <a:gd name="T58" fmla="*/ 1049 w 1594"/>
                <a:gd name="T59" fmla="*/ 937 h 1670"/>
                <a:gd name="T60" fmla="*/ 954 w 1594"/>
                <a:gd name="T61" fmla="*/ 1001 h 1670"/>
                <a:gd name="T62" fmla="*/ 912 w 1594"/>
                <a:gd name="T63" fmla="*/ 1050 h 1670"/>
                <a:gd name="T64" fmla="*/ 780 w 1594"/>
                <a:gd name="T65" fmla="*/ 1188 h 1670"/>
                <a:gd name="T66" fmla="*/ 723 w 1594"/>
                <a:gd name="T67" fmla="*/ 1233 h 1670"/>
                <a:gd name="T68" fmla="*/ 744 w 1594"/>
                <a:gd name="T69" fmla="*/ 1344 h 1670"/>
                <a:gd name="T70" fmla="*/ 712 w 1594"/>
                <a:gd name="T71" fmla="*/ 1445 h 1670"/>
                <a:gd name="T72" fmla="*/ 722 w 1594"/>
                <a:gd name="T73" fmla="*/ 1524 h 1670"/>
                <a:gd name="T74" fmla="*/ 693 w 1594"/>
                <a:gd name="T75" fmla="*/ 1576 h 1670"/>
                <a:gd name="T76" fmla="*/ 595 w 1594"/>
                <a:gd name="T77" fmla="*/ 1663 h 1670"/>
                <a:gd name="T78" fmla="*/ 516 w 1594"/>
                <a:gd name="T79" fmla="*/ 1529 h 1670"/>
                <a:gd name="T80" fmla="*/ 419 w 1594"/>
                <a:gd name="T81" fmla="*/ 1334 h 1670"/>
                <a:gd name="T82" fmla="*/ 301 w 1594"/>
                <a:gd name="T83" fmla="*/ 1114 h 1670"/>
                <a:gd name="T84" fmla="*/ 259 w 1594"/>
                <a:gd name="T85" fmla="*/ 861 h 1670"/>
                <a:gd name="T86" fmla="*/ 230 w 1594"/>
                <a:gd name="T87" fmla="*/ 814 h 1670"/>
                <a:gd name="T88" fmla="*/ 164 w 1594"/>
                <a:gd name="T89" fmla="*/ 900 h 1670"/>
                <a:gd name="T90" fmla="*/ 90 w 1594"/>
                <a:gd name="T91" fmla="*/ 876 h 1670"/>
                <a:gd name="T92" fmla="*/ 51 w 1594"/>
                <a:gd name="T93" fmla="*/ 798 h 1670"/>
                <a:gd name="T94" fmla="*/ 30 w 1594"/>
                <a:gd name="T95" fmla="*/ 771 h 1670"/>
                <a:gd name="T96" fmla="*/ 32 w 1594"/>
                <a:gd name="T97" fmla="*/ 708 h 1670"/>
                <a:gd name="T98" fmla="*/ 159 w 1594"/>
                <a:gd name="T99" fmla="*/ 659 h 1670"/>
                <a:gd name="T100" fmla="*/ 92 w 1594"/>
                <a:gd name="T101" fmla="*/ 569 h 1670"/>
                <a:gd name="T102" fmla="*/ 59 w 1594"/>
                <a:gd name="T103" fmla="*/ 500 h 1670"/>
                <a:gd name="T104" fmla="*/ 162 w 1594"/>
                <a:gd name="T105" fmla="*/ 459 h 1670"/>
                <a:gd name="T106" fmla="*/ 270 w 1594"/>
                <a:gd name="T107" fmla="*/ 294 h 1670"/>
                <a:gd name="T108" fmla="*/ 274 w 1594"/>
                <a:gd name="T109" fmla="*/ 230 h 1670"/>
                <a:gd name="T110" fmla="*/ 227 w 1594"/>
                <a:gd name="T111" fmla="*/ 142 h 1670"/>
                <a:gd name="T112" fmla="*/ 322 w 1594"/>
                <a:gd name="T113" fmla="*/ 54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3" name="Freeform 352">
              <a:extLst>
                <a:ext uri="{FF2B5EF4-FFF2-40B4-BE49-F238E27FC236}">
                  <a16:creationId xmlns:a16="http://schemas.microsoft.com/office/drawing/2014/main" id="{73855A8E-69C4-6344-A927-E4CFDF539292}"/>
                </a:ext>
              </a:extLst>
            </p:cNvPr>
            <p:cNvSpPr>
              <a:spLocks/>
            </p:cNvSpPr>
            <p:nvPr userDrawn="1">
              <p:custDataLst>
                <p:tags r:id="rId303"/>
              </p:custDataLst>
            </p:nvPr>
          </p:nvSpPr>
          <p:spPr bwMode="auto">
            <a:xfrm>
              <a:off x="7316952" y="3277129"/>
              <a:ext cx="162670" cy="187137"/>
            </a:xfrm>
            <a:custGeom>
              <a:avLst/>
              <a:gdLst>
                <a:gd name="T0" fmla="*/ 53 w 359"/>
                <a:gd name="T1" fmla="*/ 382 h 394"/>
                <a:gd name="T2" fmla="*/ 53 w 359"/>
                <a:gd name="T3" fmla="*/ 358 h 394"/>
                <a:gd name="T4" fmla="*/ 53 w 359"/>
                <a:gd name="T5" fmla="*/ 333 h 394"/>
                <a:gd name="T6" fmla="*/ 50 w 359"/>
                <a:gd name="T7" fmla="*/ 312 h 394"/>
                <a:gd name="T8" fmla="*/ 43 w 359"/>
                <a:gd name="T9" fmla="*/ 293 h 394"/>
                <a:gd name="T10" fmla="*/ 35 w 359"/>
                <a:gd name="T11" fmla="*/ 277 h 394"/>
                <a:gd name="T12" fmla="*/ 13 w 359"/>
                <a:gd name="T13" fmla="*/ 245 h 394"/>
                <a:gd name="T14" fmla="*/ 0 w 359"/>
                <a:gd name="T15" fmla="*/ 185 h 394"/>
                <a:gd name="T16" fmla="*/ 33 w 359"/>
                <a:gd name="T17" fmla="*/ 181 h 394"/>
                <a:gd name="T18" fmla="*/ 40 w 359"/>
                <a:gd name="T19" fmla="*/ 169 h 394"/>
                <a:gd name="T20" fmla="*/ 41 w 359"/>
                <a:gd name="T21" fmla="*/ 150 h 394"/>
                <a:gd name="T22" fmla="*/ 38 w 359"/>
                <a:gd name="T23" fmla="*/ 107 h 394"/>
                <a:gd name="T24" fmla="*/ 31 w 359"/>
                <a:gd name="T25" fmla="*/ 65 h 394"/>
                <a:gd name="T26" fmla="*/ 32 w 359"/>
                <a:gd name="T27" fmla="*/ 47 h 394"/>
                <a:gd name="T28" fmla="*/ 36 w 359"/>
                <a:gd name="T29" fmla="*/ 36 h 394"/>
                <a:gd name="T30" fmla="*/ 120 w 359"/>
                <a:gd name="T31" fmla="*/ 31 h 394"/>
                <a:gd name="T32" fmla="*/ 122 w 359"/>
                <a:gd name="T33" fmla="*/ 22 h 394"/>
                <a:gd name="T34" fmla="*/ 128 w 359"/>
                <a:gd name="T35" fmla="*/ 14 h 394"/>
                <a:gd name="T36" fmla="*/ 140 w 359"/>
                <a:gd name="T37" fmla="*/ 0 h 394"/>
                <a:gd name="T38" fmla="*/ 142 w 359"/>
                <a:gd name="T39" fmla="*/ 18 h 394"/>
                <a:gd name="T40" fmla="*/ 142 w 359"/>
                <a:gd name="T41" fmla="*/ 26 h 394"/>
                <a:gd name="T42" fmla="*/ 140 w 359"/>
                <a:gd name="T43" fmla="*/ 31 h 394"/>
                <a:gd name="T44" fmla="*/ 168 w 359"/>
                <a:gd name="T45" fmla="*/ 31 h 394"/>
                <a:gd name="T46" fmla="*/ 186 w 359"/>
                <a:gd name="T47" fmla="*/ 31 h 394"/>
                <a:gd name="T48" fmla="*/ 214 w 359"/>
                <a:gd name="T49" fmla="*/ 38 h 394"/>
                <a:gd name="T50" fmla="*/ 233 w 359"/>
                <a:gd name="T51" fmla="*/ 49 h 394"/>
                <a:gd name="T52" fmla="*/ 246 w 359"/>
                <a:gd name="T53" fmla="*/ 58 h 394"/>
                <a:gd name="T54" fmla="*/ 259 w 359"/>
                <a:gd name="T55" fmla="*/ 61 h 394"/>
                <a:gd name="T56" fmla="*/ 268 w 359"/>
                <a:gd name="T57" fmla="*/ 59 h 394"/>
                <a:gd name="T58" fmla="*/ 275 w 359"/>
                <a:gd name="T59" fmla="*/ 54 h 394"/>
                <a:gd name="T60" fmla="*/ 286 w 359"/>
                <a:gd name="T61" fmla="*/ 37 h 394"/>
                <a:gd name="T62" fmla="*/ 312 w 359"/>
                <a:gd name="T63" fmla="*/ 52 h 394"/>
                <a:gd name="T64" fmla="*/ 325 w 359"/>
                <a:gd name="T65" fmla="*/ 59 h 394"/>
                <a:gd name="T66" fmla="*/ 338 w 359"/>
                <a:gd name="T67" fmla="*/ 61 h 394"/>
                <a:gd name="T68" fmla="*/ 353 w 359"/>
                <a:gd name="T69" fmla="*/ 161 h 394"/>
                <a:gd name="T70" fmla="*/ 338 w 359"/>
                <a:gd name="T71" fmla="*/ 185 h 394"/>
                <a:gd name="T72" fmla="*/ 323 w 359"/>
                <a:gd name="T73" fmla="*/ 206 h 394"/>
                <a:gd name="T74" fmla="*/ 315 w 359"/>
                <a:gd name="T75" fmla="*/ 224 h 394"/>
                <a:gd name="T76" fmla="*/ 313 w 359"/>
                <a:gd name="T77" fmla="*/ 239 h 394"/>
                <a:gd name="T78" fmla="*/ 313 w 359"/>
                <a:gd name="T79" fmla="*/ 255 h 394"/>
                <a:gd name="T80" fmla="*/ 321 w 359"/>
                <a:gd name="T81" fmla="*/ 273 h 394"/>
                <a:gd name="T82" fmla="*/ 331 w 359"/>
                <a:gd name="T83" fmla="*/ 293 h 394"/>
                <a:gd name="T84" fmla="*/ 337 w 359"/>
                <a:gd name="T85" fmla="*/ 309 h 394"/>
                <a:gd name="T86" fmla="*/ 337 w 359"/>
                <a:gd name="T87" fmla="*/ 321 h 394"/>
                <a:gd name="T88" fmla="*/ 330 w 359"/>
                <a:gd name="T89" fmla="*/ 337 h 394"/>
                <a:gd name="T90" fmla="*/ 326 w 359"/>
                <a:gd name="T91" fmla="*/ 351 h 394"/>
                <a:gd name="T92" fmla="*/ 319 w 359"/>
                <a:gd name="T93" fmla="*/ 358 h 394"/>
                <a:gd name="T94" fmla="*/ 308 w 359"/>
                <a:gd name="T95" fmla="*/ 356 h 394"/>
                <a:gd name="T96" fmla="*/ 298 w 359"/>
                <a:gd name="T97" fmla="*/ 350 h 394"/>
                <a:gd name="T98" fmla="*/ 287 w 359"/>
                <a:gd name="T99" fmla="*/ 340 h 394"/>
                <a:gd name="T100" fmla="*/ 277 w 359"/>
                <a:gd name="T101" fmla="*/ 335 h 394"/>
                <a:gd name="T102" fmla="*/ 266 w 359"/>
                <a:gd name="T103" fmla="*/ 333 h 394"/>
                <a:gd name="T104" fmla="*/ 246 w 359"/>
                <a:gd name="T105" fmla="*/ 333 h 394"/>
                <a:gd name="T106" fmla="*/ 221 w 359"/>
                <a:gd name="T107" fmla="*/ 336 h 394"/>
                <a:gd name="T108" fmla="*/ 181 w 359"/>
                <a:gd name="T109" fmla="*/ 343 h 394"/>
                <a:gd name="T110" fmla="*/ 131 w 359"/>
                <a:gd name="T111" fmla="*/ 359 h 394"/>
                <a:gd name="T112" fmla="*/ 86 w 359"/>
                <a:gd name="T113" fmla="*/ 375 h 394"/>
                <a:gd name="T114" fmla="*/ 53 w 359"/>
                <a:gd name="T11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4" name="Freeform 353">
              <a:extLst>
                <a:ext uri="{FF2B5EF4-FFF2-40B4-BE49-F238E27FC236}">
                  <a16:creationId xmlns:a16="http://schemas.microsoft.com/office/drawing/2014/main" id="{F1A38694-99A9-5843-B39F-9E279335AF90}"/>
                </a:ext>
              </a:extLst>
            </p:cNvPr>
            <p:cNvSpPr>
              <a:spLocks/>
            </p:cNvSpPr>
            <p:nvPr userDrawn="1">
              <p:custDataLst>
                <p:tags r:id="rId304"/>
              </p:custDataLst>
            </p:nvPr>
          </p:nvSpPr>
          <p:spPr bwMode="auto">
            <a:xfrm>
              <a:off x="8411719" y="3454188"/>
              <a:ext cx="196831" cy="246157"/>
            </a:xfrm>
            <a:custGeom>
              <a:avLst/>
              <a:gdLst>
                <a:gd name="T0" fmla="*/ 410 w 449"/>
                <a:gd name="T1" fmla="*/ 105 h 523"/>
                <a:gd name="T2" fmla="*/ 405 w 449"/>
                <a:gd name="T3" fmla="*/ 98 h 523"/>
                <a:gd name="T4" fmla="*/ 408 w 449"/>
                <a:gd name="T5" fmla="*/ 92 h 523"/>
                <a:gd name="T6" fmla="*/ 422 w 449"/>
                <a:gd name="T7" fmla="*/ 77 h 523"/>
                <a:gd name="T8" fmla="*/ 441 w 449"/>
                <a:gd name="T9" fmla="*/ 60 h 523"/>
                <a:gd name="T10" fmla="*/ 447 w 449"/>
                <a:gd name="T11" fmla="*/ 50 h 523"/>
                <a:gd name="T12" fmla="*/ 449 w 449"/>
                <a:gd name="T13" fmla="*/ 37 h 523"/>
                <a:gd name="T14" fmla="*/ 432 w 449"/>
                <a:gd name="T15" fmla="*/ 34 h 523"/>
                <a:gd name="T16" fmla="*/ 422 w 449"/>
                <a:gd name="T17" fmla="*/ 27 h 523"/>
                <a:gd name="T18" fmla="*/ 411 w 449"/>
                <a:gd name="T19" fmla="*/ 21 h 523"/>
                <a:gd name="T20" fmla="*/ 390 w 449"/>
                <a:gd name="T21" fmla="*/ 18 h 523"/>
                <a:gd name="T22" fmla="*/ 377 w 449"/>
                <a:gd name="T23" fmla="*/ 20 h 523"/>
                <a:gd name="T24" fmla="*/ 368 w 449"/>
                <a:gd name="T25" fmla="*/ 24 h 523"/>
                <a:gd name="T26" fmla="*/ 355 w 449"/>
                <a:gd name="T27" fmla="*/ 37 h 523"/>
                <a:gd name="T28" fmla="*/ 340 w 449"/>
                <a:gd name="T29" fmla="*/ 50 h 523"/>
                <a:gd name="T30" fmla="*/ 326 w 449"/>
                <a:gd name="T31" fmla="*/ 54 h 523"/>
                <a:gd name="T32" fmla="*/ 310 w 449"/>
                <a:gd name="T33" fmla="*/ 55 h 523"/>
                <a:gd name="T34" fmla="*/ 287 w 449"/>
                <a:gd name="T35" fmla="*/ 54 h 523"/>
                <a:gd name="T36" fmla="*/ 267 w 449"/>
                <a:gd name="T37" fmla="*/ 50 h 523"/>
                <a:gd name="T38" fmla="*/ 235 w 449"/>
                <a:gd name="T39" fmla="*/ 36 h 523"/>
                <a:gd name="T40" fmla="*/ 206 w 449"/>
                <a:gd name="T41" fmla="*/ 19 h 523"/>
                <a:gd name="T42" fmla="*/ 189 w 449"/>
                <a:gd name="T43" fmla="*/ 12 h 523"/>
                <a:gd name="T44" fmla="*/ 170 w 449"/>
                <a:gd name="T45" fmla="*/ 6 h 523"/>
                <a:gd name="T46" fmla="*/ 134 w 449"/>
                <a:gd name="T47" fmla="*/ 8 h 523"/>
                <a:gd name="T48" fmla="*/ 119 w 449"/>
                <a:gd name="T49" fmla="*/ 6 h 523"/>
                <a:gd name="T50" fmla="*/ 103 w 449"/>
                <a:gd name="T51" fmla="*/ 0 h 523"/>
                <a:gd name="T52" fmla="*/ 52 w 449"/>
                <a:gd name="T53" fmla="*/ 0 h 523"/>
                <a:gd name="T54" fmla="*/ 5 w 449"/>
                <a:gd name="T55" fmla="*/ 0 h 523"/>
                <a:gd name="T56" fmla="*/ 5 w 449"/>
                <a:gd name="T57" fmla="*/ 18 h 523"/>
                <a:gd name="T58" fmla="*/ 5 w 449"/>
                <a:gd name="T59" fmla="*/ 37 h 523"/>
                <a:gd name="T60" fmla="*/ 15 w 449"/>
                <a:gd name="T61" fmla="*/ 60 h 523"/>
                <a:gd name="T62" fmla="*/ 23 w 449"/>
                <a:gd name="T63" fmla="*/ 91 h 523"/>
                <a:gd name="T64" fmla="*/ 31 w 449"/>
                <a:gd name="T65" fmla="*/ 128 h 523"/>
                <a:gd name="T66" fmla="*/ 38 w 449"/>
                <a:gd name="T67" fmla="*/ 172 h 523"/>
                <a:gd name="T68" fmla="*/ 37 w 449"/>
                <a:gd name="T69" fmla="*/ 206 h 523"/>
                <a:gd name="T70" fmla="*/ 29 w 449"/>
                <a:gd name="T71" fmla="*/ 230 h 523"/>
                <a:gd name="T72" fmla="*/ 7 w 449"/>
                <a:gd name="T73" fmla="*/ 269 h 523"/>
                <a:gd name="T74" fmla="*/ 10 w 449"/>
                <a:gd name="T75" fmla="*/ 321 h 523"/>
                <a:gd name="T76" fmla="*/ 28 w 449"/>
                <a:gd name="T77" fmla="*/ 339 h 523"/>
                <a:gd name="T78" fmla="*/ 84 w 449"/>
                <a:gd name="T79" fmla="*/ 367 h 523"/>
                <a:gd name="T80" fmla="*/ 136 w 449"/>
                <a:gd name="T81" fmla="*/ 396 h 523"/>
                <a:gd name="T82" fmla="*/ 170 w 449"/>
                <a:gd name="T83" fmla="*/ 420 h 523"/>
                <a:gd name="T84" fmla="*/ 189 w 449"/>
                <a:gd name="T85" fmla="*/ 436 h 523"/>
                <a:gd name="T86" fmla="*/ 198 w 449"/>
                <a:gd name="T87" fmla="*/ 451 h 523"/>
                <a:gd name="T88" fmla="*/ 201 w 449"/>
                <a:gd name="T89" fmla="*/ 464 h 523"/>
                <a:gd name="T90" fmla="*/ 209 w 449"/>
                <a:gd name="T91" fmla="*/ 479 h 523"/>
                <a:gd name="T92" fmla="*/ 220 w 449"/>
                <a:gd name="T93" fmla="*/ 492 h 523"/>
                <a:gd name="T94" fmla="*/ 233 w 449"/>
                <a:gd name="T95" fmla="*/ 503 h 523"/>
                <a:gd name="T96" fmla="*/ 247 w 449"/>
                <a:gd name="T97" fmla="*/ 512 h 523"/>
                <a:gd name="T98" fmla="*/ 264 w 449"/>
                <a:gd name="T99" fmla="*/ 519 h 523"/>
                <a:gd name="T100" fmla="*/ 281 w 449"/>
                <a:gd name="T101" fmla="*/ 523 h 523"/>
                <a:gd name="T102" fmla="*/ 304 w 449"/>
                <a:gd name="T103" fmla="*/ 502 h 523"/>
                <a:gd name="T104" fmla="*/ 335 w 449"/>
                <a:gd name="T105" fmla="*/ 462 h 523"/>
                <a:gd name="T106" fmla="*/ 365 w 449"/>
                <a:gd name="T107" fmla="*/ 427 h 523"/>
                <a:gd name="T108" fmla="*/ 394 w 449"/>
                <a:gd name="T109" fmla="*/ 39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5" name="Freeform 354">
              <a:extLst>
                <a:ext uri="{FF2B5EF4-FFF2-40B4-BE49-F238E27FC236}">
                  <a16:creationId xmlns:a16="http://schemas.microsoft.com/office/drawing/2014/main" id="{7BFBC139-9096-E442-AC9A-CFD8C2A85A1A}"/>
                </a:ext>
              </a:extLst>
            </p:cNvPr>
            <p:cNvSpPr>
              <a:spLocks/>
            </p:cNvSpPr>
            <p:nvPr userDrawn="1">
              <p:custDataLst>
                <p:tags r:id="rId305"/>
              </p:custDataLst>
            </p:nvPr>
          </p:nvSpPr>
          <p:spPr bwMode="auto">
            <a:xfrm>
              <a:off x="8393826" y="2625026"/>
              <a:ext cx="104108" cy="118041"/>
            </a:xfrm>
            <a:custGeom>
              <a:avLst/>
              <a:gdLst>
                <a:gd name="T0" fmla="*/ 12 w 226"/>
                <a:gd name="T1" fmla="*/ 228 h 246"/>
                <a:gd name="T2" fmla="*/ 36 w 226"/>
                <a:gd name="T3" fmla="*/ 240 h 246"/>
                <a:gd name="T4" fmla="*/ 53 w 226"/>
                <a:gd name="T5" fmla="*/ 245 h 246"/>
                <a:gd name="T6" fmla="*/ 68 w 226"/>
                <a:gd name="T7" fmla="*/ 245 h 246"/>
                <a:gd name="T8" fmla="*/ 85 w 226"/>
                <a:gd name="T9" fmla="*/ 241 h 246"/>
                <a:gd name="T10" fmla="*/ 110 w 226"/>
                <a:gd name="T11" fmla="*/ 228 h 246"/>
                <a:gd name="T12" fmla="*/ 141 w 226"/>
                <a:gd name="T13" fmla="*/ 205 h 246"/>
                <a:gd name="T14" fmla="*/ 161 w 226"/>
                <a:gd name="T15" fmla="*/ 184 h 246"/>
                <a:gd name="T16" fmla="*/ 159 w 226"/>
                <a:gd name="T17" fmla="*/ 173 h 246"/>
                <a:gd name="T18" fmla="*/ 149 w 226"/>
                <a:gd name="T19" fmla="*/ 160 h 246"/>
                <a:gd name="T20" fmla="*/ 143 w 226"/>
                <a:gd name="T21" fmla="*/ 145 h 246"/>
                <a:gd name="T22" fmla="*/ 141 w 226"/>
                <a:gd name="T23" fmla="*/ 130 h 246"/>
                <a:gd name="T24" fmla="*/ 141 w 226"/>
                <a:gd name="T25" fmla="*/ 116 h 246"/>
                <a:gd name="T26" fmla="*/ 146 w 226"/>
                <a:gd name="T27" fmla="*/ 105 h 246"/>
                <a:gd name="T28" fmla="*/ 156 w 226"/>
                <a:gd name="T29" fmla="*/ 94 h 246"/>
                <a:gd name="T30" fmla="*/ 168 w 226"/>
                <a:gd name="T31" fmla="*/ 86 h 246"/>
                <a:gd name="T32" fmla="*/ 204 w 226"/>
                <a:gd name="T33" fmla="*/ 71 h 246"/>
                <a:gd name="T34" fmla="*/ 225 w 226"/>
                <a:gd name="T35" fmla="*/ 49 h 246"/>
                <a:gd name="T36" fmla="*/ 221 w 226"/>
                <a:gd name="T37" fmla="*/ 30 h 246"/>
                <a:gd name="T38" fmla="*/ 214 w 226"/>
                <a:gd name="T39" fmla="*/ 17 h 246"/>
                <a:gd name="T40" fmla="*/ 212 w 226"/>
                <a:gd name="T41" fmla="*/ 6 h 246"/>
                <a:gd name="T42" fmla="*/ 202 w 226"/>
                <a:gd name="T43" fmla="*/ 1 h 246"/>
                <a:gd name="T44" fmla="*/ 181 w 226"/>
                <a:gd name="T45" fmla="*/ 7 h 246"/>
                <a:gd name="T46" fmla="*/ 154 w 226"/>
                <a:gd name="T47" fmla="*/ 20 h 246"/>
                <a:gd name="T48" fmla="*/ 121 w 226"/>
                <a:gd name="T49" fmla="*/ 38 h 246"/>
                <a:gd name="T50" fmla="*/ 100 w 226"/>
                <a:gd name="T51" fmla="*/ 51 h 246"/>
                <a:gd name="T52" fmla="*/ 87 w 226"/>
                <a:gd name="T53" fmla="*/ 55 h 246"/>
                <a:gd name="T54" fmla="*/ 75 w 226"/>
                <a:gd name="T55" fmla="*/ 54 h 246"/>
                <a:gd name="T56" fmla="*/ 59 w 226"/>
                <a:gd name="T57" fmla="*/ 47 h 246"/>
                <a:gd name="T58" fmla="*/ 36 w 226"/>
                <a:gd name="T59" fmla="*/ 31 h 246"/>
                <a:gd name="T60" fmla="*/ 24 w 226"/>
                <a:gd name="T61" fmla="*/ 39 h 246"/>
                <a:gd name="T62" fmla="*/ 18 w 226"/>
                <a:gd name="T63" fmla="*/ 95 h 246"/>
                <a:gd name="T64" fmla="*/ 10 w 226"/>
                <a:gd name="T65" fmla="*/ 163 h 246"/>
                <a:gd name="T66" fmla="*/ 3 w 226"/>
                <a:gd name="T67" fmla="*/ 2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6" name="Freeform 355">
              <a:extLst>
                <a:ext uri="{FF2B5EF4-FFF2-40B4-BE49-F238E27FC236}">
                  <a16:creationId xmlns:a16="http://schemas.microsoft.com/office/drawing/2014/main" id="{8C9262DD-6627-2640-8742-E3AC7A1D39EE}"/>
                </a:ext>
              </a:extLst>
            </p:cNvPr>
            <p:cNvSpPr>
              <a:spLocks/>
            </p:cNvSpPr>
            <p:nvPr userDrawn="1">
              <p:custDataLst>
                <p:tags r:id="rId306"/>
              </p:custDataLst>
            </p:nvPr>
          </p:nvSpPr>
          <p:spPr bwMode="auto">
            <a:xfrm>
              <a:off x="8699646" y="2718595"/>
              <a:ext cx="22774" cy="50383"/>
            </a:xfrm>
            <a:custGeom>
              <a:avLst/>
              <a:gdLst>
                <a:gd name="T0" fmla="*/ 27 w 60"/>
                <a:gd name="T1" fmla="*/ 0 h 81"/>
                <a:gd name="T2" fmla="*/ 29 w 60"/>
                <a:gd name="T3" fmla="*/ 2 h 81"/>
                <a:gd name="T4" fmla="*/ 32 w 60"/>
                <a:gd name="T5" fmla="*/ 3 h 81"/>
                <a:gd name="T6" fmla="*/ 36 w 60"/>
                <a:gd name="T7" fmla="*/ 3 h 81"/>
                <a:gd name="T8" fmla="*/ 40 w 60"/>
                <a:gd name="T9" fmla="*/ 2 h 81"/>
                <a:gd name="T10" fmla="*/ 47 w 60"/>
                <a:gd name="T11" fmla="*/ 1 h 81"/>
                <a:gd name="T12" fmla="*/ 53 w 60"/>
                <a:gd name="T13" fmla="*/ 0 h 81"/>
                <a:gd name="T14" fmla="*/ 53 w 60"/>
                <a:gd name="T15" fmla="*/ 26 h 81"/>
                <a:gd name="T16" fmla="*/ 54 w 60"/>
                <a:gd name="T17" fmla="*/ 47 h 81"/>
                <a:gd name="T18" fmla="*/ 54 w 60"/>
                <a:gd name="T19" fmla="*/ 57 h 81"/>
                <a:gd name="T20" fmla="*/ 56 w 60"/>
                <a:gd name="T21" fmla="*/ 65 h 81"/>
                <a:gd name="T22" fmla="*/ 58 w 60"/>
                <a:gd name="T23" fmla="*/ 73 h 81"/>
                <a:gd name="T24" fmla="*/ 60 w 60"/>
                <a:gd name="T25" fmla="*/ 81 h 81"/>
                <a:gd name="T26" fmla="*/ 20 w 60"/>
                <a:gd name="T27" fmla="*/ 81 h 81"/>
                <a:gd name="T28" fmla="*/ 14 w 60"/>
                <a:gd name="T29" fmla="*/ 80 h 81"/>
                <a:gd name="T30" fmla="*/ 7 w 60"/>
                <a:gd name="T31" fmla="*/ 77 h 81"/>
                <a:gd name="T32" fmla="*/ 5 w 60"/>
                <a:gd name="T33" fmla="*/ 74 h 81"/>
                <a:gd name="T34" fmla="*/ 2 w 60"/>
                <a:gd name="T35" fmla="*/ 72 h 81"/>
                <a:gd name="T36" fmla="*/ 1 w 60"/>
                <a:gd name="T37" fmla="*/ 70 h 81"/>
                <a:gd name="T38" fmla="*/ 0 w 60"/>
                <a:gd name="T39" fmla="*/ 68 h 81"/>
                <a:gd name="T40" fmla="*/ 7 w 60"/>
                <a:gd name="T41" fmla="*/ 12 h 81"/>
                <a:gd name="T42" fmla="*/ 20 w 60"/>
                <a:gd name="T43" fmla="*/ 6 h 81"/>
                <a:gd name="T44" fmla="*/ 34 w 60"/>
                <a:gd name="T45" fmla="*/ 0 h 81"/>
                <a:gd name="T46" fmla="*/ 27 w 60"/>
                <a:gd name="T4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7" name="Freeform 356">
              <a:extLst>
                <a:ext uri="{FF2B5EF4-FFF2-40B4-BE49-F238E27FC236}">
                  <a16:creationId xmlns:a16="http://schemas.microsoft.com/office/drawing/2014/main" id="{05BAD948-6D66-1B4D-91B4-664A87F491CA}"/>
                </a:ext>
              </a:extLst>
            </p:cNvPr>
            <p:cNvSpPr>
              <a:spLocks/>
            </p:cNvSpPr>
            <p:nvPr userDrawn="1">
              <p:custDataLst>
                <p:tags r:id="rId307"/>
              </p:custDataLst>
            </p:nvPr>
          </p:nvSpPr>
          <p:spPr bwMode="auto">
            <a:xfrm>
              <a:off x="7969259" y="1934058"/>
              <a:ext cx="165923" cy="60460"/>
            </a:xfrm>
            <a:custGeom>
              <a:avLst/>
              <a:gdLst>
                <a:gd name="T0" fmla="*/ 250 w 370"/>
                <a:gd name="T1" fmla="*/ 117 h 129"/>
                <a:gd name="T2" fmla="*/ 258 w 370"/>
                <a:gd name="T3" fmla="*/ 119 h 129"/>
                <a:gd name="T4" fmla="*/ 277 w 370"/>
                <a:gd name="T5" fmla="*/ 123 h 129"/>
                <a:gd name="T6" fmla="*/ 295 w 370"/>
                <a:gd name="T7" fmla="*/ 127 h 129"/>
                <a:gd name="T8" fmla="*/ 303 w 370"/>
                <a:gd name="T9" fmla="*/ 129 h 129"/>
                <a:gd name="T10" fmla="*/ 370 w 370"/>
                <a:gd name="T11" fmla="*/ 97 h 129"/>
                <a:gd name="T12" fmla="*/ 358 w 370"/>
                <a:gd name="T13" fmla="*/ 75 h 129"/>
                <a:gd name="T14" fmla="*/ 345 w 370"/>
                <a:gd name="T15" fmla="*/ 48 h 129"/>
                <a:gd name="T16" fmla="*/ 335 w 370"/>
                <a:gd name="T17" fmla="*/ 27 h 129"/>
                <a:gd name="T18" fmla="*/ 330 w 370"/>
                <a:gd name="T19" fmla="*/ 18 h 129"/>
                <a:gd name="T20" fmla="*/ 300 w 370"/>
                <a:gd name="T21" fmla="*/ 15 h 129"/>
                <a:gd name="T22" fmla="*/ 257 w 370"/>
                <a:gd name="T23" fmla="*/ 9 h 129"/>
                <a:gd name="T24" fmla="*/ 214 w 370"/>
                <a:gd name="T25" fmla="*/ 2 h 129"/>
                <a:gd name="T26" fmla="*/ 183 w 370"/>
                <a:gd name="T27" fmla="*/ 0 h 129"/>
                <a:gd name="T28" fmla="*/ 179 w 370"/>
                <a:gd name="T29" fmla="*/ 0 h 129"/>
                <a:gd name="T30" fmla="*/ 176 w 370"/>
                <a:gd name="T31" fmla="*/ 1 h 129"/>
                <a:gd name="T32" fmla="*/ 172 w 370"/>
                <a:gd name="T33" fmla="*/ 2 h 129"/>
                <a:gd name="T34" fmla="*/ 170 w 370"/>
                <a:gd name="T35" fmla="*/ 3 h 129"/>
                <a:gd name="T36" fmla="*/ 162 w 370"/>
                <a:gd name="T37" fmla="*/ 7 h 129"/>
                <a:gd name="T38" fmla="*/ 150 w 370"/>
                <a:gd name="T39" fmla="*/ 12 h 129"/>
                <a:gd name="T40" fmla="*/ 147 w 370"/>
                <a:gd name="T41" fmla="*/ 21 h 129"/>
                <a:gd name="T42" fmla="*/ 140 w 370"/>
                <a:gd name="T43" fmla="*/ 35 h 129"/>
                <a:gd name="T44" fmla="*/ 134 w 370"/>
                <a:gd name="T45" fmla="*/ 48 h 129"/>
                <a:gd name="T46" fmla="*/ 131 w 370"/>
                <a:gd name="T47" fmla="*/ 55 h 129"/>
                <a:gd name="T48" fmla="*/ 122 w 370"/>
                <a:gd name="T49" fmla="*/ 54 h 129"/>
                <a:gd name="T50" fmla="*/ 111 w 370"/>
                <a:gd name="T51" fmla="*/ 49 h 129"/>
                <a:gd name="T52" fmla="*/ 98 w 370"/>
                <a:gd name="T53" fmla="*/ 44 h 129"/>
                <a:gd name="T54" fmla="*/ 84 w 370"/>
                <a:gd name="T55" fmla="*/ 38 h 129"/>
                <a:gd name="T56" fmla="*/ 60 w 370"/>
                <a:gd name="T57" fmla="*/ 26 h 129"/>
                <a:gd name="T58" fmla="*/ 44 w 370"/>
                <a:gd name="T59" fmla="*/ 18 h 129"/>
                <a:gd name="T60" fmla="*/ 32 w 370"/>
                <a:gd name="T61" fmla="*/ 25 h 129"/>
                <a:gd name="T62" fmla="*/ 21 w 370"/>
                <a:gd name="T63" fmla="*/ 33 h 129"/>
                <a:gd name="T64" fmla="*/ 16 w 370"/>
                <a:gd name="T65" fmla="*/ 37 h 129"/>
                <a:gd name="T66" fmla="*/ 12 w 370"/>
                <a:gd name="T67" fmla="*/ 41 h 129"/>
                <a:gd name="T68" fmla="*/ 9 w 370"/>
                <a:gd name="T69" fmla="*/ 46 h 129"/>
                <a:gd name="T70" fmla="*/ 5 w 370"/>
                <a:gd name="T71" fmla="*/ 52 h 129"/>
                <a:gd name="T72" fmla="*/ 3 w 370"/>
                <a:gd name="T73" fmla="*/ 57 h 129"/>
                <a:gd name="T74" fmla="*/ 1 w 370"/>
                <a:gd name="T75" fmla="*/ 63 h 129"/>
                <a:gd name="T76" fmla="*/ 0 w 370"/>
                <a:gd name="T77" fmla="*/ 69 h 129"/>
                <a:gd name="T78" fmla="*/ 0 w 370"/>
                <a:gd name="T79" fmla="*/ 75 h 129"/>
                <a:gd name="T80" fmla="*/ 1 w 370"/>
                <a:gd name="T81" fmla="*/ 82 h 129"/>
                <a:gd name="T82" fmla="*/ 3 w 370"/>
                <a:gd name="T83" fmla="*/ 88 h 129"/>
                <a:gd name="T84" fmla="*/ 6 w 370"/>
                <a:gd name="T85" fmla="*/ 96 h 129"/>
                <a:gd name="T86" fmla="*/ 11 w 370"/>
                <a:gd name="T87" fmla="*/ 103 h 129"/>
                <a:gd name="T88" fmla="*/ 20 w 370"/>
                <a:gd name="T89" fmla="*/ 101 h 129"/>
                <a:gd name="T90" fmla="*/ 33 w 370"/>
                <a:gd name="T91" fmla="*/ 99 h 129"/>
                <a:gd name="T92" fmla="*/ 50 w 370"/>
                <a:gd name="T93" fmla="*/ 97 h 129"/>
                <a:gd name="T94" fmla="*/ 69 w 370"/>
                <a:gd name="T95" fmla="*/ 95 h 129"/>
                <a:gd name="T96" fmla="*/ 102 w 370"/>
                <a:gd name="T97" fmla="*/ 92 h 129"/>
                <a:gd name="T98" fmla="*/ 117 w 370"/>
                <a:gd name="T99" fmla="*/ 91 h 129"/>
                <a:gd name="T100" fmla="*/ 137 w 370"/>
                <a:gd name="T101" fmla="*/ 92 h 129"/>
                <a:gd name="T102" fmla="*/ 152 w 370"/>
                <a:gd name="T103" fmla="*/ 94 h 129"/>
                <a:gd name="T104" fmla="*/ 166 w 370"/>
                <a:gd name="T105" fmla="*/ 97 h 129"/>
                <a:gd name="T106" fmla="*/ 177 w 370"/>
                <a:gd name="T107" fmla="*/ 100 h 129"/>
                <a:gd name="T108" fmla="*/ 189 w 370"/>
                <a:gd name="T109" fmla="*/ 104 h 129"/>
                <a:gd name="T110" fmla="*/ 201 w 370"/>
                <a:gd name="T111" fmla="*/ 108 h 129"/>
                <a:gd name="T112" fmla="*/ 217 w 370"/>
                <a:gd name="T113" fmla="*/ 110 h 129"/>
                <a:gd name="T114" fmla="*/ 237 w 370"/>
                <a:gd name="T115" fmla="*/ 111 h 129"/>
                <a:gd name="T116" fmla="*/ 237 w 370"/>
                <a:gd name="T117" fmla="*/ 117 h 129"/>
                <a:gd name="T118" fmla="*/ 250 w 370"/>
                <a:gd name="T1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8" name="Freeform 357">
              <a:extLst>
                <a:ext uri="{FF2B5EF4-FFF2-40B4-BE49-F238E27FC236}">
                  <a16:creationId xmlns:a16="http://schemas.microsoft.com/office/drawing/2014/main" id="{FC2C2BC3-69B7-284E-AA69-C8854FBE3891}"/>
                </a:ext>
              </a:extLst>
            </p:cNvPr>
            <p:cNvSpPr>
              <a:spLocks/>
            </p:cNvSpPr>
            <p:nvPr userDrawn="1">
              <p:custDataLst>
                <p:tags r:id="rId308"/>
              </p:custDataLst>
            </p:nvPr>
          </p:nvSpPr>
          <p:spPr bwMode="auto">
            <a:xfrm>
              <a:off x="8390573" y="2587599"/>
              <a:ext cx="30907" cy="51823"/>
            </a:xfrm>
            <a:custGeom>
              <a:avLst/>
              <a:gdLst>
                <a:gd name="T0" fmla="*/ 27 w 80"/>
                <a:gd name="T1" fmla="*/ 1 h 94"/>
                <a:gd name="T2" fmla="*/ 34 w 80"/>
                <a:gd name="T3" fmla="*/ 0 h 94"/>
                <a:gd name="T4" fmla="*/ 41 w 80"/>
                <a:gd name="T5" fmla="*/ 0 h 94"/>
                <a:gd name="T6" fmla="*/ 47 w 80"/>
                <a:gd name="T7" fmla="*/ 2 h 94"/>
                <a:gd name="T8" fmla="*/ 54 w 80"/>
                <a:gd name="T9" fmla="*/ 4 h 94"/>
                <a:gd name="T10" fmla="*/ 60 w 80"/>
                <a:gd name="T11" fmla="*/ 6 h 94"/>
                <a:gd name="T12" fmla="*/ 66 w 80"/>
                <a:gd name="T13" fmla="*/ 8 h 94"/>
                <a:gd name="T14" fmla="*/ 73 w 80"/>
                <a:gd name="T15" fmla="*/ 8 h 94"/>
                <a:gd name="T16" fmla="*/ 80 w 80"/>
                <a:gd name="T17" fmla="*/ 7 h 94"/>
                <a:gd name="T18" fmla="*/ 80 w 80"/>
                <a:gd name="T19" fmla="*/ 38 h 94"/>
                <a:gd name="T20" fmla="*/ 75 w 80"/>
                <a:gd name="T21" fmla="*/ 44 h 94"/>
                <a:gd name="T22" fmla="*/ 69 w 80"/>
                <a:gd name="T23" fmla="*/ 51 h 94"/>
                <a:gd name="T24" fmla="*/ 64 w 80"/>
                <a:gd name="T25" fmla="*/ 59 h 94"/>
                <a:gd name="T26" fmla="*/ 58 w 80"/>
                <a:gd name="T27" fmla="*/ 68 h 94"/>
                <a:gd name="T28" fmla="*/ 51 w 80"/>
                <a:gd name="T29" fmla="*/ 84 h 94"/>
                <a:gd name="T30" fmla="*/ 47 w 80"/>
                <a:gd name="T31" fmla="*/ 94 h 94"/>
                <a:gd name="T32" fmla="*/ 43 w 80"/>
                <a:gd name="T33" fmla="*/ 93 h 94"/>
                <a:gd name="T34" fmla="*/ 40 w 80"/>
                <a:gd name="T35" fmla="*/ 92 h 94"/>
                <a:gd name="T36" fmla="*/ 37 w 80"/>
                <a:gd name="T37" fmla="*/ 91 h 94"/>
                <a:gd name="T38" fmla="*/ 34 w 80"/>
                <a:gd name="T39" fmla="*/ 89 h 94"/>
                <a:gd name="T40" fmla="*/ 29 w 80"/>
                <a:gd name="T41" fmla="*/ 84 h 94"/>
                <a:gd name="T42" fmla="*/ 23 w 80"/>
                <a:gd name="T43" fmla="*/ 78 h 94"/>
                <a:gd name="T44" fmla="*/ 19 w 80"/>
                <a:gd name="T45" fmla="*/ 72 h 94"/>
                <a:gd name="T46" fmla="*/ 13 w 80"/>
                <a:gd name="T47" fmla="*/ 65 h 94"/>
                <a:gd name="T48" fmla="*/ 7 w 80"/>
                <a:gd name="T49" fmla="*/ 60 h 94"/>
                <a:gd name="T50" fmla="*/ 0 w 80"/>
                <a:gd name="T51" fmla="*/ 56 h 94"/>
                <a:gd name="T52" fmla="*/ 8 w 80"/>
                <a:gd name="T53" fmla="*/ 41 h 94"/>
                <a:gd name="T54" fmla="*/ 13 w 80"/>
                <a:gd name="T55" fmla="*/ 29 h 94"/>
                <a:gd name="T56" fmla="*/ 19 w 80"/>
                <a:gd name="T57" fmla="*/ 17 h 94"/>
                <a:gd name="T58" fmla="*/ 27 w 80"/>
                <a:gd name="T5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9" name="Freeform 358">
              <a:extLst>
                <a:ext uri="{FF2B5EF4-FFF2-40B4-BE49-F238E27FC236}">
                  <a16:creationId xmlns:a16="http://schemas.microsoft.com/office/drawing/2014/main" id="{6DBA82A1-92F3-FA42-A1A3-C11A6B2AC19B}"/>
                </a:ext>
              </a:extLst>
            </p:cNvPr>
            <p:cNvSpPr>
              <a:spLocks/>
            </p:cNvSpPr>
            <p:nvPr userDrawn="1">
              <p:custDataLst>
                <p:tags r:id="rId309"/>
              </p:custDataLst>
            </p:nvPr>
          </p:nvSpPr>
          <p:spPr bwMode="auto">
            <a:xfrm>
              <a:off x="8201876" y="4411467"/>
              <a:ext cx="63441" cy="51823"/>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0" name="Freeform 359">
              <a:extLst>
                <a:ext uri="{FF2B5EF4-FFF2-40B4-BE49-F238E27FC236}">
                  <a16:creationId xmlns:a16="http://schemas.microsoft.com/office/drawing/2014/main" id="{78D83771-F3A7-3F46-9F24-EA903F5DF3BC}"/>
                </a:ext>
              </a:extLst>
            </p:cNvPr>
            <p:cNvSpPr>
              <a:spLocks/>
            </p:cNvSpPr>
            <p:nvPr userDrawn="1">
              <p:custDataLst>
                <p:tags r:id="rId310"/>
              </p:custDataLst>
            </p:nvPr>
          </p:nvSpPr>
          <p:spPr bwMode="auto">
            <a:xfrm>
              <a:off x="7967631" y="1977243"/>
              <a:ext cx="135015" cy="76294"/>
            </a:xfrm>
            <a:custGeom>
              <a:avLst/>
              <a:gdLst>
                <a:gd name="T0" fmla="*/ 192 w 312"/>
                <a:gd name="T1" fmla="*/ 155 h 155"/>
                <a:gd name="T2" fmla="*/ 194 w 312"/>
                <a:gd name="T3" fmla="*/ 151 h 155"/>
                <a:gd name="T4" fmla="*/ 197 w 312"/>
                <a:gd name="T5" fmla="*/ 148 h 155"/>
                <a:gd name="T6" fmla="*/ 200 w 312"/>
                <a:gd name="T7" fmla="*/ 145 h 155"/>
                <a:gd name="T8" fmla="*/ 203 w 312"/>
                <a:gd name="T9" fmla="*/ 142 h 155"/>
                <a:gd name="T10" fmla="*/ 211 w 312"/>
                <a:gd name="T11" fmla="*/ 137 h 155"/>
                <a:gd name="T12" fmla="*/ 220 w 312"/>
                <a:gd name="T13" fmla="*/ 132 h 155"/>
                <a:gd name="T14" fmla="*/ 238 w 312"/>
                <a:gd name="T15" fmla="*/ 123 h 155"/>
                <a:gd name="T16" fmla="*/ 253 w 312"/>
                <a:gd name="T17" fmla="*/ 117 h 155"/>
                <a:gd name="T18" fmla="*/ 255 w 312"/>
                <a:gd name="T19" fmla="*/ 109 h 155"/>
                <a:gd name="T20" fmla="*/ 260 w 312"/>
                <a:gd name="T21" fmla="*/ 97 h 155"/>
                <a:gd name="T22" fmla="*/ 264 w 312"/>
                <a:gd name="T23" fmla="*/ 91 h 155"/>
                <a:gd name="T24" fmla="*/ 267 w 312"/>
                <a:gd name="T25" fmla="*/ 86 h 155"/>
                <a:gd name="T26" fmla="*/ 269 w 312"/>
                <a:gd name="T27" fmla="*/ 82 h 155"/>
                <a:gd name="T28" fmla="*/ 272 w 312"/>
                <a:gd name="T29" fmla="*/ 81 h 155"/>
                <a:gd name="T30" fmla="*/ 312 w 312"/>
                <a:gd name="T31" fmla="*/ 44 h 155"/>
                <a:gd name="T32" fmla="*/ 312 w 312"/>
                <a:gd name="T33" fmla="*/ 39 h 155"/>
                <a:gd name="T34" fmla="*/ 310 w 312"/>
                <a:gd name="T35" fmla="*/ 35 h 155"/>
                <a:gd name="T36" fmla="*/ 306 w 312"/>
                <a:gd name="T37" fmla="*/ 32 h 155"/>
                <a:gd name="T38" fmla="*/ 302 w 312"/>
                <a:gd name="T39" fmla="*/ 30 h 155"/>
                <a:gd name="T40" fmla="*/ 291 w 312"/>
                <a:gd name="T41" fmla="*/ 28 h 155"/>
                <a:gd name="T42" fmla="*/ 280 w 312"/>
                <a:gd name="T43" fmla="*/ 27 h 155"/>
                <a:gd name="T44" fmla="*/ 268 w 312"/>
                <a:gd name="T45" fmla="*/ 27 h 155"/>
                <a:gd name="T46" fmla="*/ 259 w 312"/>
                <a:gd name="T47" fmla="*/ 27 h 155"/>
                <a:gd name="T48" fmla="*/ 256 w 312"/>
                <a:gd name="T49" fmla="*/ 26 h 155"/>
                <a:gd name="T50" fmla="*/ 253 w 312"/>
                <a:gd name="T51" fmla="*/ 25 h 155"/>
                <a:gd name="T52" fmla="*/ 252 w 312"/>
                <a:gd name="T53" fmla="*/ 23 h 155"/>
                <a:gd name="T54" fmla="*/ 253 w 312"/>
                <a:gd name="T55" fmla="*/ 20 h 155"/>
                <a:gd name="T56" fmla="*/ 232 w 312"/>
                <a:gd name="T57" fmla="*/ 19 h 155"/>
                <a:gd name="T58" fmla="*/ 216 w 312"/>
                <a:gd name="T59" fmla="*/ 17 h 155"/>
                <a:gd name="T60" fmla="*/ 202 w 312"/>
                <a:gd name="T61" fmla="*/ 13 h 155"/>
                <a:gd name="T62" fmla="*/ 189 w 312"/>
                <a:gd name="T63" fmla="*/ 9 h 155"/>
                <a:gd name="T64" fmla="*/ 177 w 312"/>
                <a:gd name="T65" fmla="*/ 6 h 155"/>
                <a:gd name="T66" fmla="*/ 163 w 312"/>
                <a:gd name="T67" fmla="*/ 3 h 155"/>
                <a:gd name="T68" fmla="*/ 146 w 312"/>
                <a:gd name="T69" fmla="*/ 1 h 155"/>
                <a:gd name="T70" fmla="*/ 126 w 312"/>
                <a:gd name="T71" fmla="*/ 0 h 155"/>
                <a:gd name="T72" fmla="*/ 110 w 312"/>
                <a:gd name="T73" fmla="*/ 1 h 155"/>
                <a:gd name="T74" fmla="*/ 74 w 312"/>
                <a:gd name="T75" fmla="*/ 4 h 155"/>
                <a:gd name="T76" fmla="*/ 53 w 312"/>
                <a:gd name="T77" fmla="*/ 6 h 155"/>
                <a:gd name="T78" fmla="*/ 34 w 312"/>
                <a:gd name="T79" fmla="*/ 8 h 155"/>
                <a:gd name="T80" fmla="*/ 18 w 312"/>
                <a:gd name="T81" fmla="*/ 10 h 155"/>
                <a:gd name="T82" fmla="*/ 7 w 312"/>
                <a:gd name="T83" fmla="*/ 12 h 155"/>
                <a:gd name="T84" fmla="*/ 9 w 312"/>
                <a:gd name="T85" fmla="*/ 17 h 155"/>
                <a:gd name="T86" fmla="*/ 11 w 312"/>
                <a:gd name="T87" fmla="*/ 19 h 155"/>
                <a:gd name="T88" fmla="*/ 13 w 312"/>
                <a:gd name="T89" fmla="*/ 19 h 155"/>
                <a:gd name="T90" fmla="*/ 15 w 312"/>
                <a:gd name="T91" fmla="*/ 20 h 155"/>
                <a:gd name="T92" fmla="*/ 18 w 312"/>
                <a:gd name="T93" fmla="*/ 20 h 155"/>
                <a:gd name="T94" fmla="*/ 19 w 312"/>
                <a:gd name="T95" fmla="*/ 20 h 155"/>
                <a:gd name="T96" fmla="*/ 20 w 312"/>
                <a:gd name="T97" fmla="*/ 22 h 155"/>
                <a:gd name="T98" fmla="*/ 20 w 312"/>
                <a:gd name="T99" fmla="*/ 26 h 155"/>
                <a:gd name="T100" fmla="*/ 20 w 312"/>
                <a:gd name="T101" fmla="*/ 30 h 155"/>
                <a:gd name="T102" fmla="*/ 19 w 312"/>
                <a:gd name="T103" fmla="*/ 35 h 155"/>
                <a:gd name="T104" fmla="*/ 18 w 312"/>
                <a:gd name="T105" fmla="*/ 39 h 155"/>
                <a:gd name="T106" fmla="*/ 15 w 312"/>
                <a:gd name="T107" fmla="*/ 42 h 155"/>
                <a:gd name="T108" fmla="*/ 12 w 312"/>
                <a:gd name="T109" fmla="*/ 45 h 155"/>
                <a:gd name="T110" fmla="*/ 9 w 312"/>
                <a:gd name="T111" fmla="*/ 48 h 155"/>
                <a:gd name="T112" fmla="*/ 4 w 312"/>
                <a:gd name="T113" fmla="*/ 49 h 155"/>
                <a:gd name="T114" fmla="*/ 0 w 312"/>
                <a:gd name="T115" fmla="*/ 50 h 155"/>
                <a:gd name="T116" fmla="*/ 74 w 312"/>
                <a:gd name="T117" fmla="*/ 68 h 155"/>
                <a:gd name="T118" fmla="*/ 87 w 312"/>
                <a:gd name="T119" fmla="*/ 111 h 155"/>
                <a:gd name="T120" fmla="*/ 166 w 312"/>
                <a:gd name="T121" fmla="*/ 123 h 155"/>
                <a:gd name="T122" fmla="*/ 192 w 312"/>
                <a:gd name="T1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1" name="Freeform 360">
              <a:extLst>
                <a:ext uri="{FF2B5EF4-FFF2-40B4-BE49-F238E27FC236}">
                  <a16:creationId xmlns:a16="http://schemas.microsoft.com/office/drawing/2014/main" id="{45FCDC01-FDF2-D240-A19E-D319707B982E}"/>
                </a:ext>
              </a:extLst>
            </p:cNvPr>
            <p:cNvSpPr>
              <a:spLocks/>
            </p:cNvSpPr>
            <p:nvPr userDrawn="1">
              <p:custDataLst>
                <p:tags r:id="rId311"/>
              </p:custDataLst>
            </p:nvPr>
          </p:nvSpPr>
          <p:spPr bwMode="auto">
            <a:xfrm>
              <a:off x="7666692" y="2145669"/>
              <a:ext cx="19520" cy="54702"/>
            </a:xfrm>
            <a:custGeom>
              <a:avLst/>
              <a:gdLst>
                <a:gd name="T0" fmla="*/ 0 w 46"/>
                <a:gd name="T1" fmla="*/ 25 h 50"/>
                <a:gd name="T2" fmla="*/ 2 w 46"/>
                <a:gd name="T3" fmla="*/ 18 h 50"/>
                <a:gd name="T4" fmla="*/ 1 w 46"/>
                <a:gd name="T5" fmla="*/ 14 h 50"/>
                <a:gd name="T6" fmla="*/ 2 w 46"/>
                <a:gd name="T7" fmla="*/ 13 h 50"/>
                <a:gd name="T8" fmla="*/ 3 w 46"/>
                <a:gd name="T9" fmla="*/ 13 h 50"/>
                <a:gd name="T10" fmla="*/ 6 w 46"/>
                <a:gd name="T11" fmla="*/ 12 h 50"/>
                <a:gd name="T12" fmla="*/ 13 w 46"/>
                <a:gd name="T13" fmla="*/ 12 h 50"/>
                <a:gd name="T14" fmla="*/ 46 w 46"/>
                <a:gd name="T15" fmla="*/ 0 h 50"/>
                <a:gd name="T16" fmla="*/ 46 w 46"/>
                <a:gd name="T17" fmla="*/ 50 h 50"/>
                <a:gd name="T18" fmla="*/ 40 w 46"/>
                <a:gd name="T19" fmla="*/ 49 h 50"/>
                <a:gd name="T20" fmla="*/ 33 w 46"/>
                <a:gd name="T21" fmla="*/ 45 h 50"/>
                <a:gd name="T22" fmla="*/ 25 w 46"/>
                <a:gd name="T23" fmla="*/ 41 h 50"/>
                <a:gd name="T24" fmla="*/ 17 w 46"/>
                <a:gd name="T25" fmla="*/ 37 h 50"/>
                <a:gd name="T26" fmla="*/ 5 w 46"/>
                <a:gd name="T27" fmla="*/ 28 h 50"/>
                <a:gd name="T28" fmla="*/ 0 w 46"/>
                <a:gd name="T2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2" name="Freeform 361">
              <a:extLst>
                <a:ext uri="{FF2B5EF4-FFF2-40B4-BE49-F238E27FC236}">
                  <a16:creationId xmlns:a16="http://schemas.microsoft.com/office/drawing/2014/main" id="{A2A2588D-B653-F741-859C-346587E05A68}"/>
                </a:ext>
              </a:extLst>
            </p:cNvPr>
            <p:cNvSpPr>
              <a:spLocks/>
            </p:cNvSpPr>
            <p:nvPr userDrawn="1">
              <p:custDataLst>
                <p:tags r:id="rId312"/>
              </p:custDataLst>
            </p:nvPr>
          </p:nvSpPr>
          <p:spPr bwMode="auto">
            <a:xfrm>
              <a:off x="8380812" y="3854373"/>
              <a:ext cx="71574" cy="218806"/>
            </a:xfrm>
            <a:custGeom>
              <a:avLst/>
              <a:gdLst>
                <a:gd name="T0" fmla="*/ 10 w 166"/>
                <a:gd name="T1" fmla="*/ 282 h 456"/>
                <a:gd name="T2" fmla="*/ 19 w 166"/>
                <a:gd name="T3" fmla="*/ 290 h 456"/>
                <a:gd name="T4" fmla="*/ 37 w 166"/>
                <a:gd name="T5" fmla="*/ 300 h 456"/>
                <a:gd name="T6" fmla="*/ 58 w 166"/>
                <a:gd name="T7" fmla="*/ 306 h 456"/>
                <a:gd name="T8" fmla="*/ 70 w 166"/>
                <a:gd name="T9" fmla="*/ 312 h 456"/>
                <a:gd name="T10" fmla="*/ 80 w 166"/>
                <a:gd name="T11" fmla="*/ 320 h 456"/>
                <a:gd name="T12" fmla="*/ 86 w 166"/>
                <a:gd name="T13" fmla="*/ 331 h 456"/>
                <a:gd name="T14" fmla="*/ 86 w 166"/>
                <a:gd name="T15" fmla="*/ 347 h 456"/>
                <a:gd name="T16" fmla="*/ 78 w 166"/>
                <a:gd name="T17" fmla="*/ 363 h 456"/>
                <a:gd name="T18" fmla="*/ 68 w 166"/>
                <a:gd name="T19" fmla="*/ 375 h 456"/>
                <a:gd name="T20" fmla="*/ 62 w 166"/>
                <a:gd name="T21" fmla="*/ 388 h 456"/>
                <a:gd name="T22" fmla="*/ 60 w 166"/>
                <a:gd name="T23" fmla="*/ 400 h 456"/>
                <a:gd name="T24" fmla="*/ 64 w 166"/>
                <a:gd name="T25" fmla="*/ 411 h 456"/>
                <a:gd name="T26" fmla="*/ 76 w 166"/>
                <a:gd name="T27" fmla="*/ 424 h 456"/>
                <a:gd name="T28" fmla="*/ 104 w 166"/>
                <a:gd name="T29" fmla="*/ 445 h 456"/>
                <a:gd name="T30" fmla="*/ 120 w 166"/>
                <a:gd name="T31" fmla="*/ 443 h 456"/>
                <a:gd name="T32" fmla="*/ 120 w 166"/>
                <a:gd name="T33" fmla="*/ 423 h 456"/>
                <a:gd name="T34" fmla="*/ 131 w 166"/>
                <a:gd name="T35" fmla="*/ 413 h 456"/>
                <a:gd name="T36" fmla="*/ 145 w 166"/>
                <a:gd name="T37" fmla="*/ 407 h 456"/>
                <a:gd name="T38" fmla="*/ 153 w 166"/>
                <a:gd name="T39" fmla="*/ 402 h 456"/>
                <a:gd name="T40" fmla="*/ 160 w 166"/>
                <a:gd name="T41" fmla="*/ 393 h 456"/>
                <a:gd name="T42" fmla="*/ 166 w 166"/>
                <a:gd name="T43" fmla="*/ 375 h 456"/>
                <a:gd name="T44" fmla="*/ 165 w 166"/>
                <a:gd name="T45" fmla="*/ 350 h 456"/>
                <a:gd name="T46" fmla="*/ 158 w 166"/>
                <a:gd name="T47" fmla="*/ 328 h 456"/>
                <a:gd name="T48" fmla="*/ 148 w 166"/>
                <a:gd name="T49" fmla="*/ 307 h 456"/>
                <a:gd name="T50" fmla="*/ 141 w 166"/>
                <a:gd name="T51" fmla="*/ 284 h 456"/>
                <a:gd name="T52" fmla="*/ 135 w 166"/>
                <a:gd name="T53" fmla="*/ 269 h 456"/>
                <a:gd name="T54" fmla="*/ 118 w 166"/>
                <a:gd name="T55" fmla="*/ 251 h 456"/>
                <a:gd name="T56" fmla="*/ 97 w 166"/>
                <a:gd name="T57" fmla="*/ 224 h 456"/>
                <a:gd name="T58" fmla="*/ 85 w 166"/>
                <a:gd name="T59" fmla="*/ 206 h 456"/>
                <a:gd name="T60" fmla="*/ 80 w 166"/>
                <a:gd name="T61" fmla="*/ 195 h 456"/>
                <a:gd name="T62" fmla="*/ 81 w 166"/>
                <a:gd name="T63" fmla="*/ 177 h 456"/>
                <a:gd name="T64" fmla="*/ 88 w 166"/>
                <a:gd name="T65" fmla="*/ 147 h 456"/>
                <a:gd name="T66" fmla="*/ 96 w 166"/>
                <a:gd name="T67" fmla="*/ 129 h 456"/>
                <a:gd name="T68" fmla="*/ 98 w 166"/>
                <a:gd name="T69" fmla="*/ 113 h 456"/>
                <a:gd name="T70" fmla="*/ 95 w 166"/>
                <a:gd name="T71" fmla="*/ 82 h 456"/>
                <a:gd name="T72" fmla="*/ 92 w 166"/>
                <a:gd name="T73" fmla="*/ 45 h 456"/>
                <a:gd name="T74" fmla="*/ 89 w 166"/>
                <a:gd name="T75" fmla="*/ 18 h 456"/>
                <a:gd name="T76" fmla="*/ 71 w 166"/>
                <a:gd name="T77" fmla="*/ 8 h 456"/>
                <a:gd name="T78" fmla="*/ 33 w 166"/>
                <a:gd name="T79" fmla="*/ 4 h 456"/>
                <a:gd name="T80" fmla="*/ 12 w 166"/>
                <a:gd name="T81" fmla="*/ 10 h 456"/>
                <a:gd name="T82" fmla="*/ 22 w 166"/>
                <a:gd name="T83" fmla="*/ 25 h 456"/>
                <a:gd name="T84" fmla="*/ 33 w 166"/>
                <a:gd name="T85" fmla="*/ 30 h 456"/>
                <a:gd name="T86" fmla="*/ 40 w 166"/>
                <a:gd name="T87" fmla="*/ 44 h 456"/>
                <a:gd name="T88" fmla="*/ 40 w 166"/>
                <a:gd name="T89" fmla="*/ 64 h 456"/>
                <a:gd name="T90" fmla="*/ 40 w 166"/>
                <a:gd name="T91" fmla="*/ 78 h 456"/>
                <a:gd name="T92" fmla="*/ 36 w 166"/>
                <a:gd name="T93" fmla="*/ 85 h 456"/>
                <a:gd name="T94" fmla="*/ 29 w 166"/>
                <a:gd name="T95" fmla="*/ 95 h 456"/>
                <a:gd name="T96" fmla="*/ 15 w 166"/>
                <a:gd name="T97" fmla="*/ 109 h 456"/>
                <a:gd name="T98" fmla="*/ 3 w 166"/>
                <a:gd name="T99" fmla="*/ 122 h 456"/>
                <a:gd name="T100" fmla="*/ 7 w 166"/>
                <a:gd name="T101" fmla="*/ 27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3" name="Freeform 362">
              <a:extLst>
                <a:ext uri="{FF2B5EF4-FFF2-40B4-BE49-F238E27FC236}">
                  <a16:creationId xmlns:a16="http://schemas.microsoft.com/office/drawing/2014/main" id="{FE16CA27-6EB6-974D-A6FF-600C9D55A6D6}"/>
                </a:ext>
              </a:extLst>
            </p:cNvPr>
            <p:cNvSpPr>
              <a:spLocks/>
            </p:cNvSpPr>
            <p:nvPr userDrawn="1">
              <p:custDataLst>
                <p:tags r:id="rId313"/>
              </p:custDataLst>
            </p:nvPr>
          </p:nvSpPr>
          <p:spPr bwMode="auto">
            <a:xfrm>
              <a:off x="7860271" y="2558808"/>
              <a:ext cx="14640" cy="51823"/>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4" name="Freeform 363">
              <a:extLst>
                <a:ext uri="{FF2B5EF4-FFF2-40B4-BE49-F238E27FC236}">
                  <a16:creationId xmlns:a16="http://schemas.microsoft.com/office/drawing/2014/main" id="{486078B7-1E68-2C48-B642-15C299146371}"/>
                </a:ext>
              </a:extLst>
            </p:cNvPr>
            <p:cNvSpPr>
              <a:spLocks/>
            </p:cNvSpPr>
            <p:nvPr userDrawn="1">
              <p:custDataLst>
                <p:tags r:id="rId314"/>
              </p:custDataLst>
            </p:nvPr>
          </p:nvSpPr>
          <p:spPr bwMode="auto">
            <a:xfrm>
              <a:off x="8187236" y="4028556"/>
              <a:ext cx="193577" cy="197213"/>
            </a:xfrm>
            <a:custGeom>
              <a:avLst/>
              <a:gdLst>
                <a:gd name="T0" fmla="*/ 284 w 438"/>
                <a:gd name="T1" fmla="*/ 8 h 406"/>
                <a:gd name="T2" fmla="*/ 320 w 438"/>
                <a:gd name="T3" fmla="*/ 27 h 406"/>
                <a:gd name="T4" fmla="*/ 363 w 438"/>
                <a:gd name="T5" fmla="*/ 47 h 406"/>
                <a:gd name="T6" fmla="*/ 395 w 438"/>
                <a:gd name="T7" fmla="*/ 58 h 406"/>
                <a:gd name="T8" fmla="*/ 416 w 438"/>
                <a:gd name="T9" fmla="*/ 61 h 406"/>
                <a:gd name="T10" fmla="*/ 425 w 438"/>
                <a:gd name="T11" fmla="*/ 81 h 406"/>
                <a:gd name="T12" fmla="*/ 429 w 438"/>
                <a:gd name="T13" fmla="*/ 120 h 406"/>
                <a:gd name="T14" fmla="*/ 434 w 438"/>
                <a:gd name="T15" fmla="*/ 157 h 406"/>
                <a:gd name="T16" fmla="*/ 438 w 438"/>
                <a:gd name="T17" fmla="*/ 195 h 406"/>
                <a:gd name="T18" fmla="*/ 438 w 438"/>
                <a:gd name="T19" fmla="*/ 223 h 406"/>
                <a:gd name="T20" fmla="*/ 435 w 438"/>
                <a:gd name="T21" fmla="*/ 237 h 406"/>
                <a:gd name="T22" fmla="*/ 425 w 438"/>
                <a:gd name="T23" fmla="*/ 259 h 406"/>
                <a:gd name="T24" fmla="*/ 407 w 438"/>
                <a:gd name="T25" fmla="*/ 287 h 406"/>
                <a:gd name="T26" fmla="*/ 391 w 438"/>
                <a:gd name="T27" fmla="*/ 307 h 406"/>
                <a:gd name="T28" fmla="*/ 381 w 438"/>
                <a:gd name="T29" fmla="*/ 320 h 406"/>
                <a:gd name="T30" fmla="*/ 374 w 438"/>
                <a:gd name="T31" fmla="*/ 332 h 406"/>
                <a:gd name="T32" fmla="*/ 372 w 438"/>
                <a:gd name="T33" fmla="*/ 352 h 406"/>
                <a:gd name="T34" fmla="*/ 359 w 438"/>
                <a:gd name="T35" fmla="*/ 372 h 406"/>
                <a:gd name="T36" fmla="*/ 321 w 438"/>
                <a:gd name="T37" fmla="*/ 401 h 406"/>
                <a:gd name="T38" fmla="*/ 205 w 438"/>
                <a:gd name="T39" fmla="*/ 388 h 406"/>
                <a:gd name="T40" fmla="*/ 182 w 438"/>
                <a:gd name="T41" fmla="*/ 379 h 406"/>
                <a:gd name="T42" fmla="*/ 165 w 438"/>
                <a:gd name="T43" fmla="*/ 370 h 406"/>
                <a:gd name="T44" fmla="*/ 150 w 438"/>
                <a:gd name="T45" fmla="*/ 359 h 406"/>
                <a:gd name="T46" fmla="*/ 139 w 438"/>
                <a:gd name="T47" fmla="*/ 346 h 406"/>
                <a:gd name="T48" fmla="*/ 124 w 438"/>
                <a:gd name="T49" fmla="*/ 322 h 406"/>
                <a:gd name="T50" fmla="*/ 108 w 438"/>
                <a:gd name="T51" fmla="*/ 296 h 406"/>
                <a:gd name="T52" fmla="*/ 94 w 438"/>
                <a:gd name="T53" fmla="*/ 279 h 406"/>
                <a:gd name="T54" fmla="*/ 72 w 438"/>
                <a:gd name="T55" fmla="*/ 259 h 406"/>
                <a:gd name="T56" fmla="*/ 44 w 438"/>
                <a:gd name="T57" fmla="*/ 234 h 406"/>
                <a:gd name="T58" fmla="*/ 24 w 438"/>
                <a:gd name="T59" fmla="*/ 213 h 406"/>
                <a:gd name="T60" fmla="*/ 13 w 438"/>
                <a:gd name="T61" fmla="*/ 195 h 406"/>
                <a:gd name="T62" fmla="*/ 4 w 438"/>
                <a:gd name="T63" fmla="*/ 176 h 406"/>
                <a:gd name="T64" fmla="*/ 0 w 438"/>
                <a:gd name="T65" fmla="*/ 154 h 406"/>
                <a:gd name="T66" fmla="*/ 18 w 438"/>
                <a:gd name="T67" fmla="*/ 141 h 406"/>
                <a:gd name="T68" fmla="*/ 40 w 438"/>
                <a:gd name="T69" fmla="*/ 141 h 406"/>
                <a:gd name="T70" fmla="*/ 53 w 438"/>
                <a:gd name="T71" fmla="*/ 141 h 406"/>
                <a:gd name="T72" fmla="*/ 63 w 438"/>
                <a:gd name="T73" fmla="*/ 138 h 406"/>
                <a:gd name="T74" fmla="*/ 77 w 438"/>
                <a:gd name="T75" fmla="*/ 131 h 406"/>
                <a:gd name="T76" fmla="*/ 99 w 438"/>
                <a:gd name="T77" fmla="*/ 108 h 406"/>
                <a:gd name="T78" fmla="*/ 117 w 438"/>
                <a:gd name="T79" fmla="*/ 87 h 406"/>
                <a:gd name="T80" fmla="*/ 130 w 438"/>
                <a:gd name="T81" fmla="*/ 80 h 406"/>
                <a:gd name="T82" fmla="*/ 150 w 438"/>
                <a:gd name="T83" fmla="*/ 71 h 406"/>
                <a:gd name="T84" fmla="*/ 179 w 438"/>
                <a:gd name="T85" fmla="*/ 60 h 406"/>
                <a:gd name="T86" fmla="*/ 203 w 438"/>
                <a:gd name="T87" fmla="*/ 50 h 406"/>
                <a:gd name="T88" fmla="*/ 211 w 438"/>
                <a:gd name="T89" fmla="*/ 43 h 406"/>
                <a:gd name="T90" fmla="*/ 210 w 438"/>
                <a:gd name="T91" fmla="*/ 38 h 406"/>
                <a:gd name="T92" fmla="*/ 211 w 438"/>
                <a:gd name="T93" fmla="*/ 30 h 406"/>
                <a:gd name="T94" fmla="*/ 213 w 438"/>
                <a:gd name="T95" fmla="*/ 17 h 406"/>
                <a:gd name="T96" fmla="*/ 217 w 438"/>
                <a:gd name="T97" fmla="*/ 12 h 406"/>
                <a:gd name="T98" fmla="*/ 225 w 438"/>
                <a:gd name="T99" fmla="*/ 12 h 406"/>
                <a:gd name="T100" fmla="*/ 232 w 438"/>
                <a:gd name="T101" fmla="*/ 9 h 406"/>
                <a:gd name="T102" fmla="*/ 236 w 438"/>
                <a:gd name="T103" fmla="*/ 4 h 406"/>
                <a:gd name="T104" fmla="*/ 244 w 438"/>
                <a:gd name="T105" fmla="*/ 2 h 406"/>
                <a:gd name="T106" fmla="*/ 251 w 438"/>
                <a:gd name="T107" fmla="*/ 3 h 406"/>
                <a:gd name="T108" fmla="*/ 264 w 438"/>
                <a:gd name="T109" fmla="*/ 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5" name="Freeform 364">
              <a:extLst>
                <a:ext uri="{FF2B5EF4-FFF2-40B4-BE49-F238E27FC236}">
                  <a16:creationId xmlns:a16="http://schemas.microsoft.com/office/drawing/2014/main" id="{975170DE-C500-7B40-95BA-DD699560191F}"/>
                </a:ext>
              </a:extLst>
            </p:cNvPr>
            <p:cNvSpPr>
              <a:spLocks/>
            </p:cNvSpPr>
            <p:nvPr userDrawn="1">
              <p:custDataLst>
                <p:tags r:id="rId315"/>
              </p:custDataLst>
            </p:nvPr>
          </p:nvSpPr>
          <p:spPr bwMode="auto">
            <a:xfrm>
              <a:off x="8097768" y="3825583"/>
              <a:ext cx="300938" cy="272069"/>
            </a:xfrm>
            <a:custGeom>
              <a:avLst/>
              <a:gdLst>
                <a:gd name="T0" fmla="*/ 513 w 678"/>
                <a:gd name="T1" fmla="*/ 8 h 574"/>
                <a:gd name="T2" fmla="*/ 552 w 678"/>
                <a:gd name="T3" fmla="*/ 26 h 574"/>
                <a:gd name="T4" fmla="*/ 645 w 678"/>
                <a:gd name="T5" fmla="*/ 63 h 574"/>
                <a:gd name="T6" fmla="*/ 660 w 678"/>
                <a:gd name="T7" fmla="*/ 88 h 574"/>
                <a:gd name="T8" fmla="*/ 678 w 678"/>
                <a:gd name="T9" fmla="*/ 94 h 574"/>
                <a:gd name="T10" fmla="*/ 678 w 678"/>
                <a:gd name="T11" fmla="*/ 127 h 574"/>
                <a:gd name="T12" fmla="*/ 677 w 678"/>
                <a:gd name="T13" fmla="*/ 144 h 574"/>
                <a:gd name="T14" fmla="*/ 667 w 678"/>
                <a:gd name="T15" fmla="*/ 158 h 574"/>
                <a:gd name="T16" fmla="*/ 647 w 678"/>
                <a:gd name="T17" fmla="*/ 178 h 574"/>
                <a:gd name="T18" fmla="*/ 638 w 678"/>
                <a:gd name="T19" fmla="*/ 346 h 574"/>
                <a:gd name="T20" fmla="*/ 461 w 678"/>
                <a:gd name="T21" fmla="*/ 388 h 574"/>
                <a:gd name="T22" fmla="*/ 461 w 678"/>
                <a:gd name="T23" fmla="*/ 415 h 574"/>
                <a:gd name="T24" fmla="*/ 455 w 678"/>
                <a:gd name="T25" fmla="*/ 435 h 574"/>
                <a:gd name="T26" fmla="*/ 444 w 678"/>
                <a:gd name="T27" fmla="*/ 435 h 574"/>
                <a:gd name="T28" fmla="*/ 434 w 678"/>
                <a:gd name="T29" fmla="*/ 440 h 574"/>
                <a:gd name="T30" fmla="*/ 425 w 678"/>
                <a:gd name="T31" fmla="*/ 445 h 574"/>
                <a:gd name="T32" fmla="*/ 414 w 678"/>
                <a:gd name="T33" fmla="*/ 447 h 574"/>
                <a:gd name="T34" fmla="*/ 411 w 678"/>
                <a:gd name="T35" fmla="*/ 463 h 574"/>
                <a:gd name="T36" fmla="*/ 410 w 678"/>
                <a:gd name="T37" fmla="*/ 474 h 574"/>
                <a:gd name="T38" fmla="*/ 403 w 678"/>
                <a:gd name="T39" fmla="*/ 483 h 574"/>
                <a:gd name="T40" fmla="*/ 365 w 678"/>
                <a:gd name="T41" fmla="*/ 498 h 574"/>
                <a:gd name="T42" fmla="*/ 330 w 678"/>
                <a:gd name="T43" fmla="*/ 513 h 574"/>
                <a:gd name="T44" fmla="*/ 313 w 678"/>
                <a:gd name="T45" fmla="*/ 525 h 574"/>
                <a:gd name="T46" fmla="*/ 277 w 678"/>
                <a:gd name="T47" fmla="*/ 564 h 574"/>
                <a:gd name="T48" fmla="*/ 258 w 678"/>
                <a:gd name="T49" fmla="*/ 573 h 574"/>
                <a:gd name="T50" fmla="*/ 238 w 678"/>
                <a:gd name="T51" fmla="*/ 574 h 574"/>
                <a:gd name="T52" fmla="*/ 193 w 678"/>
                <a:gd name="T53" fmla="*/ 574 h 574"/>
                <a:gd name="T54" fmla="*/ 186 w 678"/>
                <a:gd name="T55" fmla="*/ 559 h 574"/>
                <a:gd name="T56" fmla="*/ 165 w 678"/>
                <a:gd name="T57" fmla="*/ 547 h 574"/>
                <a:gd name="T58" fmla="*/ 133 w 678"/>
                <a:gd name="T59" fmla="*/ 545 h 574"/>
                <a:gd name="T60" fmla="*/ 93 w 678"/>
                <a:gd name="T61" fmla="*/ 556 h 574"/>
                <a:gd name="T62" fmla="*/ 33 w 678"/>
                <a:gd name="T63" fmla="*/ 527 h 574"/>
                <a:gd name="T64" fmla="*/ 0 w 678"/>
                <a:gd name="T65" fmla="*/ 285 h 574"/>
                <a:gd name="T66" fmla="*/ 73 w 678"/>
                <a:gd name="T67" fmla="*/ 286 h 574"/>
                <a:gd name="T68" fmla="*/ 103 w 678"/>
                <a:gd name="T69" fmla="*/ 282 h 574"/>
                <a:gd name="T70" fmla="*/ 119 w 678"/>
                <a:gd name="T71" fmla="*/ 275 h 574"/>
                <a:gd name="T72" fmla="*/ 129 w 678"/>
                <a:gd name="T73" fmla="*/ 256 h 574"/>
                <a:gd name="T74" fmla="*/ 131 w 678"/>
                <a:gd name="T75" fmla="*/ 229 h 574"/>
                <a:gd name="T76" fmla="*/ 126 w 678"/>
                <a:gd name="T77" fmla="*/ 185 h 574"/>
                <a:gd name="T78" fmla="*/ 130 w 678"/>
                <a:gd name="T79" fmla="*/ 165 h 574"/>
                <a:gd name="T80" fmla="*/ 140 w 678"/>
                <a:gd name="T81" fmla="*/ 171 h 574"/>
                <a:gd name="T82" fmla="*/ 174 w 678"/>
                <a:gd name="T83" fmla="*/ 175 h 574"/>
                <a:gd name="T84" fmla="*/ 188 w 678"/>
                <a:gd name="T85" fmla="*/ 186 h 574"/>
                <a:gd name="T86" fmla="*/ 195 w 678"/>
                <a:gd name="T87" fmla="*/ 201 h 574"/>
                <a:gd name="T88" fmla="*/ 208 w 678"/>
                <a:gd name="T89" fmla="*/ 210 h 574"/>
                <a:gd name="T90" fmla="*/ 241 w 678"/>
                <a:gd name="T91" fmla="*/ 217 h 574"/>
                <a:gd name="T92" fmla="*/ 269 w 678"/>
                <a:gd name="T93" fmla="*/ 214 h 574"/>
                <a:gd name="T94" fmla="*/ 301 w 678"/>
                <a:gd name="T95" fmla="*/ 199 h 574"/>
                <a:gd name="T96" fmla="*/ 319 w 678"/>
                <a:gd name="T97" fmla="*/ 196 h 574"/>
                <a:gd name="T98" fmla="*/ 331 w 678"/>
                <a:gd name="T99" fmla="*/ 193 h 574"/>
                <a:gd name="T100" fmla="*/ 343 w 678"/>
                <a:gd name="T101" fmla="*/ 190 h 574"/>
                <a:gd name="T102" fmla="*/ 357 w 678"/>
                <a:gd name="T103" fmla="*/ 182 h 574"/>
                <a:gd name="T104" fmla="*/ 368 w 678"/>
                <a:gd name="T105" fmla="*/ 168 h 574"/>
                <a:gd name="T106" fmla="*/ 383 w 678"/>
                <a:gd name="T107" fmla="*/ 126 h 574"/>
                <a:gd name="T108" fmla="*/ 403 w 678"/>
                <a:gd name="T109" fmla="*/ 47 h 574"/>
                <a:gd name="T110" fmla="*/ 414 w 678"/>
                <a:gd name="T111" fmla="*/ 10 h 574"/>
                <a:gd name="T112" fmla="*/ 431 w 678"/>
                <a:gd name="T113" fmla="*/ 6 h 574"/>
                <a:gd name="T114" fmla="*/ 453 w 678"/>
                <a:gd name="T115" fmla="*/ 8 h 574"/>
                <a:gd name="T116" fmla="*/ 482 w 678"/>
                <a:gd name="T117"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6" name="Freeform 365">
              <a:extLst>
                <a:ext uri="{FF2B5EF4-FFF2-40B4-BE49-F238E27FC236}">
                  <a16:creationId xmlns:a16="http://schemas.microsoft.com/office/drawing/2014/main" id="{65C9F022-D294-A640-BE94-7B40D6FBF36B}"/>
                </a:ext>
              </a:extLst>
            </p:cNvPr>
            <p:cNvSpPr>
              <a:spLocks/>
            </p:cNvSpPr>
            <p:nvPr userDrawn="1">
              <p:custDataLst>
                <p:tags r:id="rId316"/>
              </p:custDataLst>
            </p:nvPr>
          </p:nvSpPr>
          <p:spPr bwMode="auto">
            <a:xfrm>
              <a:off x="7827736" y="4073180"/>
              <a:ext cx="359499" cy="345484"/>
            </a:xfrm>
            <a:custGeom>
              <a:avLst/>
              <a:gdLst>
                <a:gd name="T0" fmla="*/ 797 w 810"/>
                <a:gd name="T1" fmla="*/ 42 h 727"/>
                <a:gd name="T2" fmla="*/ 766 w 810"/>
                <a:gd name="T3" fmla="*/ 26 h 727"/>
                <a:gd name="T4" fmla="*/ 718 w 810"/>
                <a:gd name="T5" fmla="*/ 33 h 727"/>
                <a:gd name="T6" fmla="*/ 634 w 810"/>
                <a:gd name="T7" fmla="*/ 44 h 727"/>
                <a:gd name="T8" fmla="*/ 604 w 810"/>
                <a:gd name="T9" fmla="*/ 55 h 727"/>
                <a:gd name="T10" fmla="*/ 280 w 810"/>
                <a:gd name="T11" fmla="*/ 40 h 727"/>
                <a:gd name="T12" fmla="*/ 232 w 810"/>
                <a:gd name="T13" fmla="*/ 37 h 727"/>
                <a:gd name="T14" fmla="*/ 172 w 810"/>
                <a:gd name="T15" fmla="*/ 17 h 727"/>
                <a:gd name="T16" fmla="*/ 116 w 810"/>
                <a:gd name="T17" fmla="*/ 0 h 727"/>
                <a:gd name="T18" fmla="*/ 83 w 810"/>
                <a:gd name="T19" fmla="*/ 5 h 727"/>
                <a:gd name="T20" fmla="*/ 53 w 810"/>
                <a:gd name="T21" fmla="*/ 24 h 727"/>
                <a:gd name="T22" fmla="*/ 0 w 810"/>
                <a:gd name="T23" fmla="*/ 55 h 727"/>
                <a:gd name="T24" fmla="*/ 7 w 810"/>
                <a:gd name="T25" fmla="*/ 68 h 727"/>
                <a:gd name="T26" fmla="*/ 26 w 810"/>
                <a:gd name="T27" fmla="*/ 74 h 727"/>
                <a:gd name="T28" fmla="*/ 36 w 810"/>
                <a:gd name="T29" fmla="*/ 129 h 727"/>
                <a:gd name="T30" fmla="*/ 60 w 810"/>
                <a:gd name="T31" fmla="*/ 192 h 727"/>
                <a:gd name="T32" fmla="*/ 109 w 810"/>
                <a:gd name="T33" fmla="*/ 276 h 727"/>
                <a:gd name="T34" fmla="*/ 133 w 810"/>
                <a:gd name="T35" fmla="*/ 300 h 727"/>
                <a:gd name="T36" fmla="*/ 159 w 810"/>
                <a:gd name="T37" fmla="*/ 302 h 727"/>
                <a:gd name="T38" fmla="*/ 159 w 810"/>
                <a:gd name="T39" fmla="*/ 332 h 727"/>
                <a:gd name="T40" fmla="*/ 152 w 810"/>
                <a:gd name="T41" fmla="*/ 359 h 727"/>
                <a:gd name="T42" fmla="*/ 146 w 810"/>
                <a:gd name="T43" fmla="*/ 394 h 727"/>
                <a:gd name="T44" fmla="*/ 150 w 810"/>
                <a:gd name="T45" fmla="*/ 425 h 727"/>
                <a:gd name="T46" fmla="*/ 173 w 810"/>
                <a:gd name="T47" fmla="*/ 484 h 727"/>
                <a:gd name="T48" fmla="*/ 179 w 810"/>
                <a:gd name="T49" fmla="*/ 518 h 727"/>
                <a:gd name="T50" fmla="*/ 187 w 810"/>
                <a:gd name="T51" fmla="*/ 606 h 727"/>
                <a:gd name="T52" fmla="*/ 204 w 810"/>
                <a:gd name="T53" fmla="*/ 647 h 727"/>
                <a:gd name="T54" fmla="*/ 231 w 810"/>
                <a:gd name="T55" fmla="*/ 690 h 727"/>
                <a:gd name="T56" fmla="*/ 245 w 810"/>
                <a:gd name="T57" fmla="*/ 700 h 727"/>
                <a:gd name="T58" fmla="*/ 259 w 810"/>
                <a:gd name="T59" fmla="*/ 715 h 727"/>
                <a:gd name="T60" fmla="*/ 265 w 810"/>
                <a:gd name="T61" fmla="*/ 678 h 727"/>
                <a:gd name="T62" fmla="*/ 308 w 810"/>
                <a:gd name="T63" fmla="*/ 696 h 727"/>
                <a:gd name="T64" fmla="*/ 328 w 810"/>
                <a:gd name="T65" fmla="*/ 713 h 727"/>
                <a:gd name="T66" fmla="*/ 372 w 810"/>
                <a:gd name="T67" fmla="*/ 726 h 727"/>
                <a:gd name="T68" fmla="*/ 407 w 810"/>
                <a:gd name="T69" fmla="*/ 723 h 727"/>
                <a:gd name="T70" fmla="*/ 429 w 810"/>
                <a:gd name="T71" fmla="*/ 710 h 727"/>
                <a:gd name="T72" fmla="*/ 452 w 810"/>
                <a:gd name="T73" fmla="*/ 675 h 727"/>
                <a:gd name="T74" fmla="*/ 463 w 810"/>
                <a:gd name="T75" fmla="*/ 529 h 727"/>
                <a:gd name="T76" fmla="*/ 465 w 810"/>
                <a:gd name="T77" fmla="*/ 480 h 727"/>
                <a:gd name="T78" fmla="*/ 471 w 810"/>
                <a:gd name="T79" fmla="*/ 469 h 727"/>
                <a:gd name="T80" fmla="*/ 463 w 810"/>
                <a:gd name="T81" fmla="*/ 426 h 727"/>
                <a:gd name="T82" fmla="*/ 469 w 810"/>
                <a:gd name="T83" fmla="*/ 368 h 727"/>
                <a:gd name="T84" fmla="*/ 500 w 810"/>
                <a:gd name="T85" fmla="*/ 330 h 727"/>
                <a:gd name="T86" fmla="*/ 525 w 810"/>
                <a:gd name="T87" fmla="*/ 320 h 727"/>
                <a:gd name="T88" fmla="*/ 538 w 810"/>
                <a:gd name="T89" fmla="*/ 232 h 727"/>
                <a:gd name="T90" fmla="*/ 551 w 810"/>
                <a:gd name="T91" fmla="*/ 148 h 727"/>
                <a:gd name="T92" fmla="*/ 541 w 810"/>
                <a:gd name="T93" fmla="*/ 124 h 727"/>
                <a:gd name="T94" fmla="*/ 531 w 810"/>
                <a:gd name="T95" fmla="*/ 99 h 727"/>
                <a:gd name="T96" fmla="*/ 539 w 810"/>
                <a:gd name="T97" fmla="*/ 86 h 727"/>
                <a:gd name="T98" fmla="*/ 617 w 810"/>
                <a:gd name="T99" fmla="*/ 80 h 727"/>
                <a:gd name="T100" fmla="*/ 708 w 810"/>
                <a:gd name="T101" fmla="*/ 63 h 727"/>
                <a:gd name="T102" fmla="*/ 803 w 810"/>
                <a:gd name="T103" fmla="*/ 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7" name="Freeform 366">
              <a:extLst>
                <a:ext uri="{FF2B5EF4-FFF2-40B4-BE49-F238E27FC236}">
                  <a16:creationId xmlns:a16="http://schemas.microsoft.com/office/drawing/2014/main" id="{796E8E40-9A3C-0C4D-AAF0-93F74ED7B6F1}"/>
                </a:ext>
              </a:extLst>
            </p:cNvPr>
            <p:cNvSpPr>
              <a:spLocks/>
            </p:cNvSpPr>
            <p:nvPr userDrawn="1">
              <p:custDataLst>
                <p:tags r:id="rId317"/>
              </p:custDataLst>
            </p:nvPr>
          </p:nvSpPr>
          <p:spPr bwMode="auto">
            <a:xfrm>
              <a:off x="7089215" y="3102946"/>
              <a:ext cx="165923" cy="128117"/>
            </a:xfrm>
            <a:custGeom>
              <a:avLst/>
              <a:gdLst>
                <a:gd name="T0" fmla="*/ 203 w 365"/>
                <a:gd name="T1" fmla="*/ 250 h 271"/>
                <a:gd name="T2" fmla="*/ 163 w 365"/>
                <a:gd name="T3" fmla="*/ 246 h 271"/>
                <a:gd name="T4" fmla="*/ 121 w 365"/>
                <a:gd name="T5" fmla="*/ 247 h 271"/>
                <a:gd name="T6" fmla="*/ 92 w 365"/>
                <a:gd name="T7" fmla="*/ 250 h 271"/>
                <a:gd name="T8" fmla="*/ 74 w 365"/>
                <a:gd name="T9" fmla="*/ 255 h 271"/>
                <a:gd name="T10" fmla="*/ 26 w 365"/>
                <a:gd name="T11" fmla="*/ 271 h 271"/>
                <a:gd name="T12" fmla="*/ 20 w 365"/>
                <a:gd name="T13" fmla="*/ 270 h 271"/>
                <a:gd name="T14" fmla="*/ 17 w 365"/>
                <a:gd name="T15" fmla="*/ 266 h 271"/>
                <a:gd name="T16" fmla="*/ 18 w 365"/>
                <a:gd name="T17" fmla="*/ 254 h 271"/>
                <a:gd name="T18" fmla="*/ 26 w 365"/>
                <a:gd name="T19" fmla="*/ 228 h 271"/>
                <a:gd name="T20" fmla="*/ 61 w 365"/>
                <a:gd name="T21" fmla="*/ 226 h 271"/>
                <a:gd name="T22" fmla="*/ 89 w 365"/>
                <a:gd name="T23" fmla="*/ 222 h 271"/>
                <a:gd name="T24" fmla="*/ 115 w 365"/>
                <a:gd name="T25" fmla="*/ 218 h 271"/>
                <a:gd name="T26" fmla="*/ 146 w 365"/>
                <a:gd name="T27" fmla="*/ 216 h 271"/>
                <a:gd name="T28" fmla="*/ 182 w 365"/>
                <a:gd name="T29" fmla="*/ 218 h 271"/>
                <a:gd name="T30" fmla="*/ 199 w 365"/>
                <a:gd name="T31" fmla="*/ 218 h 271"/>
                <a:gd name="T32" fmla="*/ 219 w 365"/>
                <a:gd name="T33" fmla="*/ 216 h 271"/>
                <a:gd name="T34" fmla="*/ 215 w 365"/>
                <a:gd name="T35" fmla="*/ 208 h 271"/>
                <a:gd name="T36" fmla="*/ 210 w 365"/>
                <a:gd name="T37" fmla="*/ 201 h 271"/>
                <a:gd name="T38" fmla="*/ 195 w 365"/>
                <a:gd name="T39" fmla="*/ 194 h 271"/>
                <a:gd name="T40" fmla="*/ 175 w 365"/>
                <a:gd name="T41" fmla="*/ 191 h 271"/>
                <a:gd name="T42" fmla="*/ 152 w 365"/>
                <a:gd name="T43" fmla="*/ 190 h 271"/>
                <a:gd name="T44" fmla="*/ 93 w 365"/>
                <a:gd name="T45" fmla="*/ 192 h 271"/>
                <a:gd name="T46" fmla="*/ 64 w 365"/>
                <a:gd name="T47" fmla="*/ 196 h 271"/>
                <a:gd name="T48" fmla="*/ 33 w 365"/>
                <a:gd name="T49" fmla="*/ 203 h 271"/>
                <a:gd name="T50" fmla="*/ 38 w 365"/>
                <a:gd name="T51" fmla="*/ 183 h 271"/>
                <a:gd name="T52" fmla="*/ 39 w 365"/>
                <a:gd name="T53" fmla="*/ 172 h 271"/>
                <a:gd name="T54" fmla="*/ 26 w 365"/>
                <a:gd name="T55" fmla="*/ 164 h 271"/>
                <a:gd name="T56" fmla="*/ 13 w 365"/>
                <a:gd name="T57" fmla="*/ 160 h 271"/>
                <a:gd name="T58" fmla="*/ 11 w 365"/>
                <a:gd name="T59" fmla="*/ 147 h 271"/>
                <a:gd name="T60" fmla="*/ 6 w 365"/>
                <a:gd name="T61" fmla="*/ 143 h 271"/>
                <a:gd name="T62" fmla="*/ 2 w 365"/>
                <a:gd name="T63" fmla="*/ 141 h 271"/>
                <a:gd name="T64" fmla="*/ 0 w 365"/>
                <a:gd name="T65" fmla="*/ 135 h 271"/>
                <a:gd name="T66" fmla="*/ 5 w 365"/>
                <a:gd name="T67" fmla="*/ 115 h 271"/>
                <a:gd name="T68" fmla="*/ 17 w 365"/>
                <a:gd name="T69" fmla="*/ 92 h 271"/>
                <a:gd name="T70" fmla="*/ 30 w 365"/>
                <a:gd name="T71" fmla="*/ 69 h 271"/>
                <a:gd name="T72" fmla="*/ 39 w 365"/>
                <a:gd name="T73" fmla="*/ 49 h 271"/>
                <a:gd name="T74" fmla="*/ 48 w 365"/>
                <a:gd name="T75" fmla="*/ 42 h 271"/>
                <a:gd name="T76" fmla="*/ 49 w 365"/>
                <a:gd name="T77" fmla="*/ 48 h 271"/>
                <a:gd name="T78" fmla="*/ 52 w 365"/>
                <a:gd name="T79" fmla="*/ 36 h 271"/>
                <a:gd name="T80" fmla="*/ 75 w 365"/>
                <a:gd name="T81" fmla="*/ 31 h 271"/>
                <a:gd name="T82" fmla="*/ 114 w 365"/>
                <a:gd name="T83" fmla="*/ 18 h 271"/>
                <a:gd name="T84" fmla="*/ 165 w 365"/>
                <a:gd name="T85" fmla="*/ 0 h 271"/>
                <a:gd name="T86" fmla="*/ 184 w 365"/>
                <a:gd name="T87" fmla="*/ 15 h 271"/>
                <a:gd name="T88" fmla="*/ 202 w 365"/>
                <a:gd name="T89" fmla="*/ 24 h 271"/>
                <a:gd name="T90" fmla="*/ 220 w 365"/>
                <a:gd name="T91" fmla="*/ 29 h 271"/>
                <a:gd name="T92" fmla="*/ 239 w 365"/>
                <a:gd name="T93" fmla="*/ 30 h 271"/>
                <a:gd name="T94" fmla="*/ 241 w 365"/>
                <a:gd name="T95" fmla="*/ 52 h 271"/>
                <a:gd name="T96" fmla="*/ 247 w 365"/>
                <a:gd name="T97" fmla="*/ 69 h 271"/>
                <a:gd name="T98" fmla="*/ 254 w 365"/>
                <a:gd name="T99" fmla="*/ 84 h 271"/>
                <a:gd name="T100" fmla="*/ 264 w 365"/>
                <a:gd name="T101" fmla="*/ 95 h 271"/>
                <a:gd name="T102" fmla="*/ 305 w 365"/>
                <a:gd name="T103" fmla="*/ 129 h 271"/>
                <a:gd name="T104" fmla="*/ 352 w 365"/>
                <a:gd name="T105" fmla="*/ 234 h 271"/>
                <a:gd name="T106" fmla="*/ 359 w 365"/>
                <a:gd name="T107" fmla="*/ 257 h 271"/>
                <a:gd name="T108" fmla="*/ 365 w 365"/>
                <a:gd name="T109" fmla="*/ 271 h 271"/>
                <a:gd name="T110" fmla="*/ 321 w 365"/>
                <a:gd name="T111" fmla="*/ 259 h 271"/>
                <a:gd name="T112" fmla="*/ 275 w 365"/>
                <a:gd name="T113" fmla="*/ 252 h 271"/>
                <a:gd name="T114" fmla="*/ 248 w 365"/>
                <a:gd name="T115" fmla="*/ 251 h 271"/>
                <a:gd name="T116" fmla="*/ 219 w 365"/>
                <a:gd name="T117" fmla="*/ 25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8" name="Freeform 367">
              <a:extLst>
                <a:ext uri="{FF2B5EF4-FFF2-40B4-BE49-F238E27FC236}">
                  <a16:creationId xmlns:a16="http://schemas.microsoft.com/office/drawing/2014/main" id="{2C9FB7DE-C7B8-3546-82A1-E92FBF94029A}"/>
                </a:ext>
              </a:extLst>
            </p:cNvPr>
            <p:cNvSpPr>
              <a:spLocks/>
            </p:cNvSpPr>
            <p:nvPr userDrawn="1">
              <p:custDataLst>
                <p:tags r:id="rId318"/>
              </p:custDataLst>
            </p:nvPr>
          </p:nvSpPr>
          <p:spPr bwMode="auto">
            <a:xfrm>
              <a:off x="8291344" y="3612535"/>
              <a:ext cx="276538" cy="303738"/>
            </a:xfrm>
            <a:custGeom>
              <a:avLst/>
              <a:gdLst>
                <a:gd name="T0" fmla="*/ 146 w 624"/>
                <a:gd name="T1" fmla="*/ 12 h 640"/>
                <a:gd name="T2" fmla="*/ 239 w 624"/>
                <a:gd name="T3" fmla="*/ 12 h 640"/>
                <a:gd name="T4" fmla="*/ 287 w 624"/>
                <a:gd name="T5" fmla="*/ 5 h 640"/>
                <a:gd name="T6" fmla="*/ 326 w 624"/>
                <a:gd name="T7" fmla="*/ 22 h 640"/>
                <a:gd name="T8" fmla="*/ 396 w 624"/>
                <a:gd name="T9" fmla="*/ 66 h 640"/>
                <a:gd name="T10" fmla="*/ 465 w 624"/>
                <a:gd name="T11" fmla="*/ 111 h 640"/>
                <a:gd name="T12" fmla="*/ 469 w 624"/>
                <a:gd name="T13" fmla="*/ 131 h 640"/>
                <a:gd name="T14" fmla="*/ 480 w 624"/>
                <a:gd name="T15" fmla="*/ 153 h 640"/>
                <a:gd name="T16" fmla="*/ 497 w 624"/>
                <a:gd name="T17" fmla="*/ 170 h 640"/>
                <a:gd name="T18" fmla="*/ 519 w 624"/>
                <a:gd name="T19" fmla="*/ 183 h 640"/>
                <a:gd name="T20" fmla="*/ 543 w 624"/>
                <a:gd name="T21" fmla="*/ 190 h 640"/>
                <a:gd name="T22" fmla="*/ 554 w 624"/>
                <a:gd name="T23" fmla="*/ 195 h 640"/>
                <a:gd name="T24" fmla="*/ 565 w 624"/>
                <a:gd name="T25" fmla="*/ 205 h 640"/>
                <a:gd name="T26" fmla="*/ 561 w 624"/>
                <a:gd name="T27" fmla="*/ 227 h 640"/>
                <a:gd name="T28" fmla="*/ 537 w 624"/>
                <a:gd name="T29" fmla="*/ 252 h 640"/>
                <a:gd name="T30" fmla="*/ 525 w 624"/>
                <a:gd name="T31" fmla="*/ 271 h 640"/>
                <a:gd name="T32" fmla="*/ 533 w 624"/>
                <a:gd name="T33" fmla="*/ 287 h 640"/>
                <a:gd name="T34" fmla="*/ 547 w 624"/>
                <a:gd name="T35" fmla="*/ 299 h 640"/>
                <a:gd name="T36" fmla="*/ 552 w 624"/>
                <a:gd name="T37" fmla="*/ 425 h 640"/>
                <a:gd name="T38" fmla="*/ 550 w 624"/>
                <a:gd name="T39" fmla="*/ 439 h 640"/>
                <a:gd name="T40" fmla="*/ 558 w 624"/>
                <a:gd name="T41" fmla="*/ 462 h 640"/>
                <a:gd name="T42" fmla="*/ 558 w 624"/>
                <a:gd name="T43" fmla="*/ 489 h 640"/>
                <a:gd name="T44" fmla="*/ 561 w 624"/>
                <a:gd name="T45" fmla="*/ 515 h 640"/>
                <a:gd name="T46" fmla="*/ 594 w 624"/>
                <a:gd name="T47" fmla="*/ 549 h 640"/>
                <a:gd name="T48" fmla="*/ 616 w 624"/>
                <a:gd name="T49" fmla="*/ 579 h 640"/>
                <a:gd name="T50" fmla="*/ 575 w 624"/>
                <a:gd name="T51" fmla="*/ 600 h 640"/>
                <a:gd name="T52" fmla="*/ 491 w 624"/>
                <a:gd name="T53" fmla="*/ 631 h 640"/>
                <a:gd name="T54" fmla="*/ 443 w 624"/>
                <a:gd name="T55" fmla="*/ 638 h 640"/>
                <a:gd name="T56" fmla="*/ 392 w 624"/>
                <a:gd name="T57" fmla="*/ 628 h 640"/>
                <a:gd name="T58" fmla="*/ 339 w 624"/>
                <a:gd name="T59" fmla="*/ 633 h 640"/>
                <a:gd name="T60" fmla="*/ 306 w 624"/>
                <a:gd name="T61" fmla="*/ 628 h 640"/>
                <a:gd name="T62" fmla="*/ 299 w 624"/>
                <a:gd name="T63" fmla="*/ 614 h 640"/>
                <a:gd name="T64" fmla="*/ 294 w 624"/>
                <a:gd name="T65" fmla="*/ 573 h 640"/>
                <a:gd name="T66" fmla="*/ 288 w 624"/>
                <a:gd name="T67" fmla="*/ 529 h 640"/>
                <a:gd name="T68" fmla="*/ 253 w 624"/>
                <a:gd name="T69" fmla="*/ 517 h 640"/>
                <a:gd name="T70" fmla="*/ 185 w 624"/>
                <a:gd name="T71" fmla="*/ 502 h 640"/>
                <a:gd name="T72" fmla="*/ 90 w 624"/>
                <a:gd name="T73" fmla="*/ 459 h 640"/>
                <a:gd name="T74" fmla="*/ 68 w 624"/>
                <a:gd name="T75" fmla="*/ 446 h 640"/>
                <a:gd name="T76" fmla="*/ 66 w 624"/>
                <a:gd name="T77" fmla="*/ 428 h 640"/>
                <a:gd name="T78" fmla="*/ 65 w 624"/>
                <a:gd name="T79" fmla="*/ 402 h 640"/>
                <a:gd name="T80" fmla="*/ 53 w 624"/>
                <a:gd name="T81" fmla="*/ 377 h 640"/>
                <a:gd name="T82" fmla="*/ 41 w 624"/>
                <a:gd name="T83" fmla="*/ 357 h 640"/>
                <a:gd name="T84" fmla="*/ 27 w 624"/>
                <a:gd name="T85" fmla="*/ 347 h 640"/>
                <a:gd name="T86" fmla="*/ 12 w 624"/>
                <a:gd name="T87" fmla="*/ 332 h 640"/>
                <a:gd name="T88" fmla="*/ 5 w 624"/>
                <a:gd name="T89" fmla="*/ 308 h 640"/>
                <a:gd name="T90" fmla="*/ 0 w 624"/>
                <a:gd name="T91" fmla="*/ 262 h 640"/>
                <a:gd name="T92" fmla="*/ 0 w 624"/>
                <a:gd name="T93" fmla="*/ 234 h 640"/>
                <a:gd name="T94" fmla="*/ 10 w 624"/>
                <a:gd name="T95" fmla="*/ 212 h 640"/>
                <a:gd name="T96" fmla="*/ 38 w 624"/>
                <a:gd name="T97" fmla="*/ 195 h 640"/>
                <a:gd name="T98" fmla="*/ 61 w 624"/>
                <a:gd name="T99" fmla="*/ 173 h 640"/>
                <a:gd name="T100" fmla="*/ 77 w 624"/>
                <a:gd name="T101" fmla="*/ 77 h 640"/>
                <a:gd name="T102" fmla="*/ 84 w 624"/>
                <a:gd name="T103" fmla="*/ 43 h 640"/>
                <a:gd name="T104" fmla="*/ 82 w 624"/>
                <a:gd name="T105" fmla="*/ 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9" name="Freeform 368">
              <a:extLst>
                <a:ext uri="{FF2B5EF4-FFF2-40B4-BE49-F238E27FC236}">
                  <a16:creationId xmlns:a16="http://schemas.microsoft.com/office/drawing/2014/main" id="{26A620F0-7631-3948-8554-4D7B76556CAA}"/>
                </a:ext>
              </a:extLst>
            </p:cNvPr>
            <p:cNvSpPr>
              <a:spLocks/>
            </p:cNvSpPr>
            <p:nvPr userDrawn="1">
              <p:custDataLst>
                <p:tags r:id="rId319"/>
              </p:custDataLst>
            </p:nvPr>
          </p:nvSpPr>
          <p:spPr bwMode="auto">
            <a:xfrm>
              <a:off x="10918461" y="2265146"/>
              <a:ext cx="19520" cy="51823"/>
            </a:xfrm>
            <a:custGeom>
              <a:avLst/>
              <a:gdLst>
                <a:gd name="T0" fmla="*/ 13 w 52"/>
                <a:gd name="T1" fmla="*/ 50 h 50"/>
                <a:gd name="T2" fmla="*/ 0 w 52"/>
                <a:gd name="T3" fmla="*/ 32 h 50"/>
                <a:gd name="T4" fmla="*/ 2 w 52"/>
                <a:gd name="T5" fmla="*/ 25 h 50"/>
                <a:gd name="T6" fmla="*/ 6 w 52"/>
                <a:gd name="T7" fmla="*/ 18 h 50"/>
                <a:gd name="T8" fmla="*/ 12 w 52"/>
                <a:gd name="T9" fmla="*/ 13 h 50"/>
                <a:gd name="T10" fmla="*/ 18 w 52"/>
                <a:gd name="T11" fmla="*/ 9 h 50"/>
                <a:gd name="T12" fmla="*/ 26 w 52"/>
                <a:gd name="T13" fmla="*/ 5 h 50"/>
                <a:gd name="T14" fmla="*/ 34 w 52"/>
                <a:gd name="T15" fmla="*/ 3 h 50"/>
                <a:gd name="T16" fmla="*/ 43 w 52"/>
                <a:gd name="T17" fmla="*/ 1 h 50"/>
                <a:gd name="T18" fmla="*/ 52 w 52"/>
                <a:gd name="T19" fmla="*/ 0 h 50"/>
                <a:gd name="T20" fmla="*/ 40 w 52"/>
                <a:gd name="T21" fmla="*/ 11 h 50"/>
                <a:gd name="T22" fmla="*/ 27 w 52"/>
                <a:gd name="T23" fmla="*/ 22 h 50"/>
                <a:gd name="T24" fmla="*/ 22 w 52"/>
                <a:gd name="T25" fmla="*/ 30 h 50"/>
                <a:gd name="T26" fmla="*/ 17 w 52"/>
                <a:gd name="T27" fmla="*/ 36 h 50"/>
                <a:gd name="T28" fmla="*/ 14 w 52"/>
                <a:gd name="T29" fmla="*/ 43 h 50"/>
                <a:gd name="T30" fmla="*/ 13 w 52"/>
                <a:gd name="T3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0" name="Freeform 369">
              <a:extLst>
                <a:ext uri="{FF2B5EF4-FFF2-40B4-BE49-F238E27FC236}">
                  <a16:creationId xmlns:a16="http://schemas.microsoft.com/office/drawing/2014/main" id="{62767972-A625-0E43-96B6-0BBEC6408E8B}"/>
                </a:ext>
              </a:extLst>
            </p:cNvPr>
            <p:cNvSpPr>
              <a:spLocks/>
            </p:cNvSpPr>
            <p:nvPr userDrawn="1">
              <p:custDataLst>
                <p:tags r:id="rId320"/>
              </p:custDataLst>
            </p:nvPr>
          </p:nvSpPr>
          <p:spPr bwMode="auto">
            <a:xfrm>
              <a:off x="10773685" y="2266586"/>
              <a:ext cx="144777" cy="113722"/>
            </a:xfrm>
            <a:custGeom>
              <a:avLst/>
              <a:gdLst>
                <a:gd name="T0" fmla="*/ 76 w 320"/>
                <a:gd name="T1" fmla="*/ 231 h 234"/>
                <a:gd name="T2" fmla="*/ 61 w 320"/>
                <a:gd name="T3" fmla="*/ 226 h 234"/>
                <a:gd name="T4" fmla="*/ 66 w 320"/>
                <a:gd name="T5" fmla="*/ 222 h 234"/>
                <a:gd name="T6" fmla="*/ 77 w 320"/>
                <a:gd name="T7" fmla="*/ 217 h 234"/>
                <a:gd name="T8" fmla="*/ 64 w 320"/>
                <a:gd name="T9" fmla="*/ 204 h 234"/>
                <a:gd name="T10" fmla="*/ 43 w 320"/>
                <a:gd name="T11" fmla="*/ 189 h 234"/>
                <a:gd name="T12" fmla="*/ 36 w 320"/>
                <a:gd name="T13" fmla="*/ 179 h 234"/>
                <a:gd name="T14" fmla="*/ 34 w 320"/>
                <a:gd name="T15" fmla="*/ 171 h 234"/>
                <a:gd name="T16" fmla="*/ 34 w 320"/>
                <a:gd name="T17" fmla="*/ 164 h 234"/>
                <a:gd name="T18" fmla="*/ 36 w 320"/>
                <a:gd name="T19" fmla="*/ 157 h 234"/>
                <a:gd name="T20" fmla="*/ 43 w 320"/>
                <a:gd name="T21" fmla="*/ 149 h 234"/>
                <a:gd name="T22" fmla="*/ 56 w 320"/>
                <a:gd name="T23" fmla="*/ 141 h 234"/>
                <a:gd name="T24" fmla="*/ 73 w 320"/>
                <a:gd name="T25" fmla="*/ 137 h 234"/>
                <a:gd name="T26" fmla="*/ 80 w 320"/>
                <a:gd name="T27" fmla="*/ 126 h 234"/>
                <a:gd name="T28" fmla="*/ 67 w 320"/>
                <a:gd name="T29" fmla="*/ 111 h 234"/>
                <a:gd name="T30" fmla="*/ 61 w 320"/>
                <a:gd name="T31" fmla="*/ 102 h 234"/>
                <a:gd name="T32" fmla="*/ 60 w 320"/>
                <a:gd name="T33" fmla="*/ 86 h 234"/>
                <a:gd name="T34" fmla="*/ 55 w 320"/>
                <a:gd name="T35" fmla="*/ 70 h 234"/>
                <a:gd name="T36" fmla="*/ 46 w 320"/>
                <a:gd name="T37" fmla="*/ 46 h 234"/>
                <a:gd name="T38" fmla="*/ 33 w 320"/>
                <a:gd name="T39" fmla="*/ 31 h 234"/>
                <a:gd name="T40" fmla="*/ 20 w 320"/>
                <a:gd name="T41" fmla="*/ 25 h 234"/>
                <a:gd name="T42" fmla="*/ 7 w 320"/>
                <a:gd name="T43" fmla="*/ 10 h 234"/>
                <a:gd name="T44" fmla="*/ 9 w 320"/>
                <a:gd name="T45" fmla="*/ 0 h 234"/>
                <a:gd name="T46" fmla="*/ 24 w 320"/>
                <a:gd name="T47" fmla="*/ 0 h 234"/>
                <a:gd name="T48" fmla="*/ 38 w 320"/>
                <a:gd name="T49" fmla="*/ 3 h 234"/>
                <a:gd name="T50" fmla="*/ 56 w 320"/>
                <a:gd name="T51" fmla="*/ 16 h 234"/>
                <a:gd name="T52" fmla="*/ 78 w 320"/>
                <a:gd name="T53" fmla="*/ 35 h 234"/>
                <a:gd name="T54" fmla="*/ 96 w 320"/>
                <a:gd name="T55" fmla="*/ 48 h 234"/>
                <a:gd name="T56" fmla="*/ 119 w 320"/>
                <a:gd name="T57" fmla="*/ 58 h 234"/>
                <a:gd name="T58" fmla="*/ 152 w 320"/>
                <a:gd name="T59" fmla="*/ 70 h 234"/>
                <a:gd name="T60" fmla="*/ 181 w 320"/>
                <a:gd name="T61" fmla="*/ 79 h 234"/>
                <a:gd name="T62" fmla="*/ 214 w 320"/>
                <a:gd name="T63" fmla="*/ 85 h 234"/>
                <a:gd name="T64" fmla="*/ 236 w 320"/>
                <a:gd name="T65" fmla="*/ 77 h 234"/>
                <a:gd name="T66" fmla="*/ 257 w 320"/>
                <a:gd name="T67" fmla="*/ 83 h 234"/>
                <a:gd name="T68" fmla="*/ 284 w 320"/>
                <a:gd name="T69" fmla="*/ 107 h 234"/>
                <a:gd name="T70" fmla="*/ 305 w 320"/>
                <a:gd name="T71" fmla="*/ 119 h 234"/>
                <a:gd name="T72" fmla="*/ 297 w 320"/>
                <a:gd name="T73" fmla="*/ 133 h 234"/>
                <a:gd name="T74" fmla="*/ 268 w 320"/>
                <a:gd name="T75" fmla="*/ 144 h 234"/>
                <a:gd name="T76" fmla="*/ 249 w 320"/>
                <a:gd name="T77" fmla="*/ 148 h 234"/>
                <a:gd name="T78" fmla="*/ 237 w 320"/>
                <a:gd name="T79" fmla="*/ 159 h 234"/>
                <a:gd name="T80" fmla="*/ 232 w 320"/>
                <a:gd name="T81" fmla="*/ 176 h 234"/>
                <a:gd name="T82" fmla="*/ 231 w 320"/>
                <a:gd name="T83" fmla="*/ 187 h 234"/>
                <a:gd name="T84" fmla="*/ 222 w 320"/>
                <a:gd name="T85" fmla="*/ 192 h 234"/>
                <a:gd name="T86" fmla="*/ 204 w 320"/>
                <a:gd name="T87" fmla="*/ 189 h 234"/>
                <a:gd name="T88" fmla="*/ 186 w 320"/>
                <a:gd name="T89" fmla="*/ 181 h 234"/>
                <a:gd name="T90" fmla="*/ 168 w 320"/>
                <a:gd name="T91" fmla="*/ 170 h 234"/>
                <a:gd name="T92" fmla="*/ 155 w 320"/>
                <a:gd name="T93" fmla="*/ 164 h 234"/>
                <a:gd name="T94" fmla="*/ 145 w 320"/>
                <a:gd name="T95" fmla="*/ 161 h 234"/>
                <a:gd name="T96" fmla="*/ 131 w 320"/>
                <a:gd name="T97" fmla="*/ 162 h 234"/>
                <a:gd name="T98" fmla="*/ 114 w 320"/>
                <a:gd name="T99" fmla="*/ 167 h 234"/>
                <a:gd name="T100" fmla="*/ 100 w 320"/>
                <a:gd name="T101" fmla="*/ 173 h 234"/>
                <a:gd name="T102" fmla="*/ 87 w 320"/>
                <a:gd name="T103" fmla="*/ 178 h 234"/>
                <a:gd name="T104" fmla="*/ 85 w 320"/>
                <a:gd name="T105" fmla="*/ 183 h 234"/>
                <a:gd name="T106" fmla="*/ 96 w 320"/>
                <a:gd name="T107" fmla="*/ 191 h 234"/>
                <a:gd name="T108" fmla="*/ 116 w 320"/>
                <a:gd name="T109" fmla="*/ 200 h 234"/>
                <a:gd name="T110" fmla="*/ 126 w 320"/>
                <a:gd name="T111" fmla="*/ 212 h 234"/>
                <a:gd name="T112" fmla="*/ 113 w 320"/>
                <a:gd name="T113" fmla="*/ 224 h 234"/>
                <a:gd name="T114" fmla="*/ 102 w 320"/>
                <a:gd name="T115" fmla="*/ 231 h 234"/>
                <a:gd name="T116" fmla="*/ 91 w 320"/>
                <a:gd name="T1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1" name="Freeform 370">
              <a:extLst>
                <a:ext uri="{FF2B5EF4-FFF2-40B4-BE49-F238E27FC236}">
                  <a16:creationId xmlns:a16="http://schemas.microsoft.com/office/drawing/2014/main" id="{D67518BF-E95B-7940-951C-6BE322168912}"/>
                </a:ext>
              </a:extLst>
            </p:cNvPr>
            <p:cNvSpPr>
              <a:spLocks/>
            </p:cNvSpPr>
            <p:nvPr userDrawn="1">
              <p:custDataLst>
                <p:tags r:id="rId321"/>
              </p:custDataLst>
            </p:nvPr>
          </p:nvSpPr>
          <p:spPr bwMode="auto">
            <a:xfrm>
              <a:off x="10742779" y="2587599"/>
              <a:ext cx="53680" cy="51823"/>
            </a:xfrm>
            <a:custGeom>
              <a:avLst/>
              <a:gdLst>
                <a:gd name="T0" fmla="*/ 33 w 125"/>
                <a:gd name="T1" fmla="*/ 19 h 93"/>
                <a:gd name="T2" fmla="*/ 43 w 125"/>
                <a:gd name="T3" fmla="*/ 19 h 93"/>
                <a:gd name="T4" fmla="*/ 52 w 125"/>
                <a:gd name="T5" fmla="*/ 19 h 93"/>
                <a:gd name="T6" fmla="*/ 55 w 125"/>
                <a:gd name="T7" fmla="*/ 19 h 93"/>
                <a:gd name="T8" fmla="*/ 58 w 125"/>
                <a:gd name="T9" fmla="*/ 17 h 93"/>
                <a:gd name="T10" fmla="*/ 61 w 125"/>
                <a:gd name="T11" fmla="*/ 15 h 93"/>
                <a:gd name="T12" fmla="*/ 65 w 125"/>
                <a:gd name="T13" fmla="*/ 11 h 93"/>
                <a:gd name="T14" fmla="*/ 68 w 125"/>
                <a:gd name="T15" fmla="*/ 8 h 93"/>
                <a:gd name="T16" fmla="*/ 70 w 125"/>
                <a:gd name="T17" fmla="*/ 5 h 93"/>
                <a:gd name="T18" fmla="*/ 72 w 125"/>
                <a:gd name="T19" fmla="*/ 3 h 93"/>
                <a:gd name="T20" fmla="*/ 72 w 125"/>
                <a:gd name="T21" fmla="*/ 0 h 93"/>
                <a:gd name="T22" fmla="*/ 118 w 125"/>
                <a:gd name="T23" fmla="*/ 0 h 93"/>
                <a:gd name="T24" fmla="*/ 122 w 125"/>
                <a:gd name="T25" fmla="*/ 15 h 93"/>
                <a:gd name="T26" fmla="*/ 125 w 125"/>
                <a:gd name="T27" fmla="*/ 25 h 93"/>
                <a:gd name="T28" fmla="*/ 124 w 125"/>
                <a:gd name="T29" fmla="*/ 29 h 93"/>
                <a:gd name="T30" fmla="*/ 122 w 125"/>
                <a:gd name="T31" fmla="*/ 33 h 93"/>
                <a:gd name="T32" fmla="*/ 119 w 125"/>
                <a:gd name="T33" fmla="*/ 35 h 93"/>
                <a:gd name="T34" fmla="*/ 117 w 125"/>
                <a:gd name="T35" fmla="*/ 37 h 93"/>
                <a:gd name="T36" fmla="*/ 111 w 125"/>
                <a:gd name="T37" fmla="*/ 40 h 93"/>
                <a:gd name="T38" fmla="*/ 104 w 125"/>
                <a:gd name="T39" fmla="*/ 41 h 93"/>
                <a:gd name="T40" fmla="*/ 88 w 125"/>
                <a:gd name="T41" fmla="*/ 41 h 93"/>
                <a:gd name="T42" fmla="*/ 72 w 125"/>
                <a:gd name="T43" fmla="*/ 43 h 93"/>
                <a:gd name="T44" fmla="*/ 70 w 125"/>
                <a:gd name="T45" fmla="*/ 47 h 93"/>
                <a:gd name="T46" fmla="*/ 69 w 125"/>
                <a:gd name="T47" fmla="*/ 53 h 93"/>
                <a:gd name="T48" fmla="*/ 67 w 125"/>
                <a:gd name="T49" fmla="*/ 61 h 93"/>
                <a:gd name="T50" fmla="*/ 67 w 125"/>
                <a:gd name="T51" fmla="*/ 71 h 93"/>
                <a:gd name="T52" fmla="*/ 66 w 125"/>
                <a:gd name="T53" fmla="*/ 86 h 93"/>
                <a:gd name="T54" fmla="*/ 66 w 125"/>
                <a:gd name="T55" fmla="*/ 93 h 93"/>
                <a:gd name="T56" fmla="*/ 49 w 125"/>
                <a:gd name="T57" fmla="*/ 85 h 93"/>
                <a:gd name="T58" fmla="*/ 27 w 125"/>
                <a:gd name="T59" fmla="*/ 73 h 93"/>
                <a:gd name="T60" fmla="*/ 16 w 125"/>
                <a:gd name="T61" fmla="*/ 65 h 93"/>
                <a:gd name="T62" fmla="*/ 7 w 125"/>
                <a:gd name="T63" fmla="*/ 58 h 93"/>
                <a:gd name="T64" fmla="*/ 4 w 125"/>
                <a:gd name="T65" fmla="*/ 54 h 93"/>
                <a:gd name="T66" fmla="*/ 2 w 125"/>
                <a:gd name="T67" fmla="*/ 50 h 93"/>
                <a:gd name="T68" fmla="*/ 0 w 125"/>
                <a:gd name="T69" fmla="*/ 47 h 93"/>
                <a:gd name="T70" fmla="*/ 0 w 125"/>
                <a:gd name="T71" fmla="*/ 43 h 93"/>
                <a:gd name="T72" fmla="*/ 7 w 125"/>
                <a:gd name="T73" fmla="*/ 43 h 93"/>
                <a:gd name="T74" fmla="*/ 15 w 125"/>
                <a:gd name="T75" fmla="*/ 41 h 93"/>
                <a:gd name="T76" fmla="*/ 20 w 125"/>
                <a:gd name="T77" fmla="*/ 39 h 93"/>
                <a:gd name="T78" fmla="*/ 23 w 125"/>
                <a:gd name="T79" fmla="*/ 36 h 93"/>
                <a:gd name="T80" fmla="*/ 28 w 125"/>
                <a:gd name="T81" fmla="*/ 28 h 93"/>
                <a:gd name="T82" fmla="*/ 33 w 125"/>
                <a:gd name="T83"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2" name="Freeform 371">
              <a:extLst>
                <a:ext uri="{FF2B5EF4-FFF2-40B4-BE49-F238E27FC236}">
                  <a16:creationId xmlns:a16="http://schemas.microsoft.com/office/drawing/2014/main" id="{BF7E8547-EB49-834B-9EE9-B53C8791B5FD}"/>
                </a:ext>
              </a:extLst>
            </p:cNvPr>
            <p:cNvSpPr>
              <a:spLocks/>
            </p:cNvSpPr>
            <p:nvPr userDrawn="1">
              <p:custDataLst>
                <p:tags r:id="rId322"/>
              </p:custDataLst>
            </p:nvPr>
          </p:nvSpPr>
          <p:spPr bwMode="auto">
            <a:xfrm>
              <a:off x="10687471" y="2600556"/>
              <a:ext cx="61815" cy="76294"/>
            </a:xfrm>
            <a:custGeom>
              <a:avLst/>
              <a:gdLst>
                <a:gd name="T0" fmla="*/ 20 w 133"/>
                <a:gd name="T1" fmla="*/ 12 h 154"/>
                <a:gd name="T2" fmla="*/ 24 w 133"/>
                <a:gd name="T3" fmla="*/ 10 h 154"/>
                <a:gd name="T4" fmla="*/ 31 w 133"/>
                <a:gd name="T5" fmla="*/ 6 h 154"/>
                <a:gd name="T6" fmla="*/ 34 w 133"/>
                <a:gd name="T7" fmla="*/ 4 h 154"/>
                <a:gd name="T8" fmla="*/ 37 w 133"/>
                <a:gd name="T9" fmla="*/ 2 h 154"/>
                <a:gd name="T10" fmla="*/ 42 w 133"/>
                <a:gd name="T11" fmla="*/ 1 h 154"/>
                <a:gd name="T12" fmla="*/ 46 w 133"/>
                <a:gd name="T13" fmla="*/ 0 h 154"/>
                <a:gd name="T14" fmla="*/ 59 w 133"/>
                <a:gd name="T15" fmla="*/ 1 h 154"/>
                <a:gd name="T16" fmla="*/ 70 w 133"/>
                <a:gd name="T17" fmla="*/ 4 h 154"/>
                <a:gd name="T18" fmla="*/ 81 w 133"/>
                <a:gd name="T19" fmla="*/ 8 h 154"/>
                <a:gd name="T20" fmla="*/ 90 w 133"/>
                <a:gd name="T21" fmla="*/ 14 h 154"/>
                <a:gd name="T22" fmla="*/ 99 w 133"/>
                <a:gd name="T23" fmla="*/ 21 h 154"/>
                <a:gd name="T24" fmla="*/ 105 w 133"/>
                <a:gd name="T25" fmla="*/ 30 h 154"/>
                <a:gd name="T26" fmla="*/ 112 w 133"/>
                <a:gd name="T27" fmla="*/ 40 h 154"/>
                <a:gd name="T28" fmla="*/ 116 w 133"/>
                <a:gd name="T29" fmla="*/ 50 h 154"/>
                <a:gd name="T30" fmla="*/ 121 w 133"/>
                <a:gd name="T31" fmla="*/ 60 h 154"/>
                <a:gd name="T32" fmla="*/ 124 w 133"/>
                <a:gd name="T33" fmla="*/ 71 h 154"/>
                <a:gd name="T34" fmla="*/ 127 w 133"/>
                <a:gd name="T35" fmla="*/ 82 h 154"/>
                <a:gd name="T36" fmla="*/ 130 w 133"/>
                <a:gd name="T37" fmla="*/ 94 h 154"/>
                <a:gd name="T38" fmla="*/ 132 w 133"/>
                <a:gd name="T39" fmla="*/ 116 h 154"/>
                <a:gd name="T40" fmla="*/ 133 w 133"/>
                <a:gd name="T41" fmla="*/ 135 h 154"/>
                <a:gd name="T42" fmla="*/ 132 w 133"/>
                <a:gd name="T43" fmla="*/ 138 h 154"/>
                <a:gd name="T44" fmla="*/ 130 w 133"/>
                <a:gd name="T45" fmla="*/ 141 h 154"/>
                <a:gd name="T46" fmla="*/ 125 w 133"/>
                <a:gd name="T47" fmla="*/ 144 h 154"/>
                <a:gd name="T48" fmla="*/ 121 w 133"/>
                <a:gd name="T49" fmla="*/ 147 h 154"/>
                <a:gd name="T50" fmla="*/ 115 w 133"/>
                <a:gd name="T51" fmla="*/ 150 h 154"/>
                <a:gd name="T52" fmla="*/ 110 w 133"/>
                <a:gd name="T53" fmla="*/ 153 h 154"/>
                <a:gd name="T54" fmla="*/ 104 w 133"/>
                <a:gd name="T55" fmla="*/ 154 h 154"/>
                <a:gd name="T56" fmla="*/ 99 w 133"/>
                <a:gd name="T57" fmla="*/ 154 h 154"/>
                <a:gd name="T58" fmla="*/ 93 w 133"/>
                <a:gd name="T59" fmla="*/ 153 h 154"/>
                <a:gd name="T60" fmla="*/ 87 w 133"/>
                <a:gd name="T61" fmla="*/ 149 h 154"/>
                <a:gd name="T62" fmla="*/ 79 w 133"/>
                <a:gd name="T63" fmla="*/ 141 h 154"/>
                <a:gd name="T64" fmla="*/ 71 w 133"/>
                <a:gd name="T65" fmla="*/ 134 h 154"/>
                <a:gd name="T66" fmla="*/ 64 w 133"/>
                <a:gd name="T67" fmla="*/ 126 h 154"/>
                <a:gd name="T68" fmla="*/ 58 w 133"/>
                <a:gd name="T69" fmla="*/ 118 h 154"/>
                <a:gd name="T70" fmla="*/ 54 w 133"/>
                <a:gd name="T71" fmla="*/ 111 h 154"/>
                <a:gd name="T72" fmla="*/ 53 w 133"/>
                <a:gd name="T73" fmla="*/ 105 h 154"/>
                <a:gd name="T74" fmla="*/ 54 w 133"/>
                <a:gd name="T75" fmla="*/ 98 h 154"/>
                <a:gd name="T76" fmla="*/ 56 w 133"/>
                <a:gd name="T77" fmla="*/ 83 h 154"/>
                <a:gd name="T78" fmla="*/ 58 w 133"/>
                <a:gd name="T79" fmla="*/ 68 h 154"/>
                <a:gd name="T80" fmla="*/ 59 w 133"/>
                <a:gd name="T81" fmla="*/ 62 h 154"/>
                <a:gd name="T82" fmla="*/ 47 w 133"/>
                <a:gd name="T83" fmla="*/ 61 h 154"/>
                <a:gd name="T84" fmla="*/ 36 w 133"/>
                <a:gd name="T85" fmla="*/ 59 h 154"/>
                <a:gd name="T86" fmla="*/ 25 w 133"/>
                <a:gd name="T87" fmla="*/ 56 h 154"/>
                <a:gd name="T88" fmla="*/ 17 w 133"/>
                <a:gd name="T89" fmla="*/ 52 h 154"/>
                <a:gd name="T90" fmla="*/ 13 w 133"/>
                <a:gd name="T91" fmla="*/ 49 h 154"/>
                <a:gd name="T92" fmla="*/ 10 w 133"/>
                <a:gd name="T93" fmla="*/ 46 h 154"/>
                <a:gd name="T94" fmla="*/ 7 w 133"/>
                <a:gd name="T95" fmla="*/ 43 h 154"/>
                <a:gd name="T96" fmla="*/ 4 w 133"/>
                <a:gd name="T97" fmla="*/ 39 h 154"/>
                <a:gd name="T98" fmla="*/ 2 w 133"/>
                <a:gd name="T99" fmla="*/ 34 h 154"/>
                <a:gd name="T100" fmla="*/ 1 w 133"/>
                <a:gd name="T101" fmla="*/ 29 h 154"/>
                <a:gd name="T102" fmla="*/ 0 w 133"/>
                <a:gd name="T103" fmla="*/ 24 h 154"/>
                <a:gd name="T104" fmla="*/ 0 w 133"/>
                <a:gd name="T105" fmla="*/ 18 h 154"/>
                <a:gd name="T106" fmla="*/ 7 w 133"/>
                <a:gd name="T107" fmla="*/ 15 h 154"/>
                <a:gd name="T108" fmla="*/ 20 w 133"/>
                <a:gd name="T109"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3" name="Freeform 372">
              <a:extLst>
                <a:ext uri="{FF2B5EF4-FFF2-40B4-BE49-F238E27FC236}">
                  <a16:creationId xmlns:a16="http://schemas.microsoft.com/office/drawing/2014/main" id="{03A5CAE4-234F-2846-AB28-834299414439}"/>
                </a:ext>
              </a:extLst>
            </p:cNvPr>
            <p:cNvSpPr>
              <a:spLocks/>
            </p:cNvSpPr>
            <p:nvPr userDrawn="1">
              <p:custDataLst>
                <p:tags r:id="rId323"/>
              </p:custDataLst>
            </p:nvPr>
          </p:nvSpPr>
          <p:spPr bwMode="auto">
            <a:xfrm>
              <a:off x="10703737" y="2384628"/>
              <a:ext cx="214724" cy="221686"/>
            </a:xfrm>
            <a:custGeom>
              <a:avLst/>
              <a:gdLst>
                <a:gd name="T0" fmla="*/ 134 w 485"/>
                <a:gd name="T1" fmla="*/ 351 h 468"/>
                <a:gd name="T2" fmla="*/ 167 w 485"/>
                <a:gd name="T3" fmla="*/ 339 h 468"/>
                <a:gd name="T4" fmla="*/ 200 w 485"/>
                <a:gd name="T5" fmla="*/ 339 h 468"/>
                <a:gd name="T6" fmla="*/ 226 w 485"/>
                <a:gd name="T7" fmla="*/ 348 h 468"/>
                <a:gd name="T8" fmla="*/ 224 w 485"/>
                <a:gd name="T9" fmla="*/ 327 h 468"/>
                <a:gd name="T10" fmla="*/ 220 w 485"/>
                <a:gd name="T11" fmla="*/ 316 h 468"/>
                <a:gd name="T12" fmla="*/ 233 w 485"/>
                <a:gd name="T13" fmla="*/ 303 h 468"/>
                <a:gd name="T14" fmla="*/ 239 w 485"/>
                <a:gd name="T15" fmla="*/ 276 h 468"/>
                <a:gd name="T16" fmla="*/ 242 w 485"/>
                <a:gd name="T17" fmla="*/ 246 h 468"/>
                <a:gd name="T18" fmla="*/ 268 w 485"/>
                <a:gd name="T19" fmla="*/ 255 h 468"/>
                <a:gd name="T20" fmla="*/ 300 w 485"/>
                <a:gd name="T21" fmla="*/ 238 h 468"/>
                <a:gd name="T22" fmla="*/ 316 w 485"/>
                <a:gd name="T23" fmla="*/ 217 h 468"/>
                <a:gd name="T24" fmla="*/ 293 w 485"/>
                <a:gd name="T25" fmla="*/ 194 h 468"/>
                <a:gd name="T26" fmla="*/ 318 w 485"/>
                <a:gd name="T27" fmla="*/ 199 h 468"/>
                <a:gd name="T28" fmla="*/ 343 w 485"/>
                <a:gd name="T29" fmla="*/ 202 h 468"/>
                <a:gd name="T30" fmla="*/ 346 w 485"/>
                <a:gd name="T31" fmla="*/ 185 h 468"/>
                <a:gd name="T32" fmla="*/ 295 w 485"/>
                <a:gd name="T33" fmla="*/ 96 h 468"/>
                <a:gd name="T34" fmla="*/ 285 w 485"/>
                <a:gd name="T35" fmla="*/ 53 h 468"/>
                <a:gd name="T36" fmla="*/ 291 w 485"/>
                <a:gd name="T37" fmla="*/ 19 h 468"/>
                <a:gd name="T38" fmla="*/ 316 w 485"/>
                <a:gd name="T39" fmla="*/ 1 h 468"/>
                <a:gd name="T40" fmla="*/ 336 w 485"/>
                <a:gd name="T41" fmla="*/ 18 h 468"/>
                <a:gd name="T42" fmla="*/ 377 w 485"/>
                <a:gd name="T43" fmla="*/ 45 h 468"/>
                <a:gd name="T44" fmla="*/ 415 w 485"/>
                <a:gd name="T45" fmla="*/ 72 h 468"/>
                <a:gd name="T46" fmla="*/ 426 w 485"/>
                <a:gd name="T47" fmla="*/ 98 h 468"/>
                <a:gd name="T48" fmla="*/ 436 w 485"/>
                <a:gd name="T49" fmla="*/ 137 h 468"/>
                <a:gd name="T50" fmla="*/ 445 w 485"/>
                <a:gd name="T51" fmla="*/ 173 h 468"/>
                <a:gd name="T52" fmla="*/ 428 w 485"/>
                <a:gd name="T53" fmla="*/ 179 h 468"/>
                <a:gd name="T54" fmla="*/ 412 w 485"/>
                <a:gd name="T55" fmla="*/ 185 h 468"/>
                <a:gd name="T56" fmla="*/ 426 w 485"/>
                <a:gd name="T57" fmla="*/ 199 h 468"/>
                <a:gd name="T58" fmla="*/ 445 w 485"/>
                <a:gd name="T59" fmla="*/ 203 h 468"/>
                <a:gd name="T60" fmla="*/ 455 w 485"/>
                <a:gd name="T61" fmla="*/ 262 h 468"/>
                <a:gd name="T62" fmla="*/ 475 w 485"/>
                <a:gd name="T63" fmla="*/ 312 h 468"/>
                <a:gd name="T64" fmla="*/ 480 w 485"/>
                <a:gd name="T65" fmla="*/ 381 h 468"/>
                <a:gd name="T66" fmla="*/ 463 w 485"/>
                <a:gd name="T67" fmla="*/ 364 h 468"/>
                <a:gd name="T68" fmla="*/ 453 w 485"/>
                <a:gd name="T69" fmla="*/ 356 h 468"/>
                <a:gd name="T70" fmla="*/ 436 w 485"/>
                <a:gd name="T71" fmla="*/ 363 h 468"/>
                <a:gd name="T72" fmla="*/ 429 w 485"/>
                <a:gd name="T73" fmla="*/ 399 h 468"/>
                <a:gd name="T74" fmla="*/ 408 w 485"/>
                <a:gd name="T75" fmla="*/ 389 h 468"/>
                <a:gd name="T76" fmla="*/ 389 w 485"/>
                <a:gd name="T77" fmla="*/ 382 h 468"/>
                <a:gd name="T78" fmla="*/ 376 w 485"/>
                <a:gd name="T79" fmla="*/ 402 h 468"/>
                <a:gd name="T80" fmla="*/ 345 w 485"/>
                <a:gd name="T81" fmla="*/ 413 h 468"/>
                <a:gd name="T82" fmla="*/ 334 w 485"/>
                <a:gd name="T83" fmla="*/ 400 h 468"/>
                <a:gd name="T84" fmla="*/ 312 w 485"/>
                <a:gd name="T85" fmla="*/ 395 h 468"/>
                <a:gd name="T86" fmla="*/ 303 w 485"/>
                <a:gd name="T87" fmla="*/ 426 h 468"/>
                <a:gd name="T88" fmla="*/ 299 w 485"/>
                <a:gd name="T89" fmla="*/ 450 h 468"/>
                <a:gd name="T90" fmla="*/ 307 w 485"/>
                <a:gd name="T91" fmla="*/ 466 h 468"/>
                <a:gd name="T92" fmla="*/ 272 w 485"/>
                <a:gd name="T93" fmla="*/ 468 h 468"/>
                <a:gd name="T94" fmla="*/ 258 w 485"/>
                <a:gd name="T95" fmla="*/ 465 h 468"/>
                <a:gd name="T96" fmla="*/ 244 w 485"/>
                <a:gd name="T97" fmla="*/ 440 h 468"/>
                <a:gd name="T98" fmla="*/ 229 w 485"/>
                <a:gd name="T99" fmla="*/ 418 h 468"/>
                <a:gd name="T100" fmla="*/ 204 w 485"/>
                <a:gd name="T101" fmla="*/ 406 h 468"/>
                <a:gd name="T102" fmla="*/ 190 w 485"/>
                <a:gd name="T103" fmla="*/ 394 h 468"/>
                <a:gd name="T104" fmla="*/ 136 w 485"/>
                <a:gd name="T105" fmla="*/ 417 h 468"/>
                <a:gd name="T106" fmla="*/ 90 w 485"/>
                <a:gd name="T107" fmla="*/ 435 h 468"/>
                <a:gd name="T108" fmla="*/ 65 w 485"/>
                <a:gd name="T109" fmla="*/ 459 h 468"/>
                <a:gd name="T110" fmla="*/ 27 w 485"/>
                <a:gd name="T111" fmla="*/ 461 h 468"/>
                <a:gd name="T112" fmla="*/ 7 w 485"/>
                <a:gd name="T113" fmla="*/ 438 h 468"/>
                <a:gd name="T114" fmla="*/ 0 w 485"/>
                <a:gd name="T115" fmla="*/ 417 h 468"/>
                <a:gd name="T116" fmla="*/ 7 w 485"/>
                <a:gd name="T117" fmla="*/ 413 h 468"/>
                <a:gd name="T118" fmla="*/ 27 w 485"/>
                <a:gd name="T119" fmla="*/ 414 h 468"/>
                <a:gd name="T120" fmla="*/ 48 w 485"/>
                <a:gd name="T121" fmla="*/ 405 h 468"/>
                <a:gd name="T122" fmla="*/ 72 w 485"/>
                <a:gd name="T123" fmla="*/ 369 h 468"/>
                <a:gd name="T124" fmla="*/ 93 w 485"/>
                <a:gd name="T125"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4" name="Freeform 373">
              <a:extLst>
                <a:ext uri="{FF2B5EF4-FFF2-40B4-BE49-F238E27FC236}">
                  <a16:creationId xmlns:a16="http://schemas.microsoft.com/office/drawing/2014/main" id="{8F273D26-9F3D-9542-9FC8-816DBFDC898A}"/>
                </a:ext>
              </a:extLst>
            </p:cNvPr>
            <p:cNvSpPr>
              <a:spLocks/>
            </p:cNvSpPr>
            <p:nvPr userDrawn="1">
              <p:custDataLst>
                <p:tags r:id="rId324"/>
              </p:custDataLst>
            </p:nvPr>
          </p:nvSpPr>
          <p:spPr bwMode="auto">
            <a:xfrm>
              <a:off x="8227903" y="1378405"/>
              <a:ext cx="110615" cy="54702"/>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5" name="Freeform 374">
              <a:extLst>
                <a:ext uri="{FF2B5EF4-FFF2-40B4-BE49-F238E27FC236}">
                  <a16:creationId xmlns:a16="http://schemas.microsoft.com/office/drawing/2014/main" id="{AC4C067F-C216-CB4B-88E6-9D741FE13078}"/>
                </a:ext>
              </a:extLst>
            </p:cNvPr>
            <p:cNvSpPr>
              <a:spLocks/>
            </p:cNvSpPr>
            <p:nvPr userDrawn="1">
              <p:custDataLst>
                <p:tags r:id="rId325"/>
              </p:custDataLst>
            </p:nvPr>
          </p:nvSpPr>
          <p:spPr bwMode="auto">
            <a:xfrm>
              <a:off x="8374306" y="1362571"/>
              <a:ext cx="65068" cy="51823"/>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6" name="Freeform 375">
              <a:extLst>
                <a:ext uri="{FF2B5EF4-FFF2-40B4-BE49-F238E27FC236}">
                  <a16:creationId xmlns:a16="http://schemas.microsoft.com/office/drawing/2014/main" id="{E7F46A46-9FC0-754A-AD0E-2DD29F954694}"/>
                </a:ext>
              </a:extLst>
            </p:cNvPr>
            <p:cNvSpPr>
              <a:spLocks/>
            </p:cNvSpPr>
            <p:nvPr userDrawn="1">
              <p:custDataLst>
                <p:tags r:id="rId326"/>
              </p:custDataLst>
            </p:nvPr>
          </p:nvSpPr>
          <p:spPr bwMode="auto">
            <a:xfrm>
              <a:off x="8411720" y="1369767"/>
              <a:ext cx="133389" cy="51823"/>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7" name="Freeform 376">
              <a:extLst>
                <a:ext uri="{FF2B5EF4-FFF2-40B4-BE49-F238E27FC236}">
                  <a16:creationId xmlns:a16="http://schemas.microsoft.com/office/drawing/2014/main" id="{F6EA2335-BE13-3746-8E38-0C303DC954C8}"/>
                </a:ext>
              </a:extLst>
            </p:cNvPr>
            <p:cNvSpPr>
              <a:spLocks/>
            </p:cNvSpPr>
            <p:nvPr userDrawn="1">
              <p:custDataLst>
                <p:tags r:id="rId327"/>
              </p:custDataLst>
            </p:nvPr>
          </p:nvSpPr>
          <p:spPr bwMode="auto">
            <a:xfrm>
              <a:off x="8958291" y="1538191"/>
              <a:ext cx="42294" cy="51823"/>
            </a:xfrm>
            <a:custGeom>
              <a:avLst/>
              <a:gdLst>
                <a:gd name="T0" fmla="*/ 93 w 100"/>
                <a:gd name="T1" fmla="*/ 0 h 42"/>
                <a:gd name="T2" fmla="*/ 97 w 100"/>
                <a:gd name="T3" fmla="*/ 7 h 42"/>
                <a:gd name="T4" fmla="*/ 100 w 100"/>
                <a:gd name="T5" fmla="*/ 18 h 42"/>
                <a:gd name="T6" fmla="*/ 92 w 100"/>
                <a:gd name="T7" fmla="*/ 24 h 42"/>
                <a:gd name="T8" fmla="*/ 86 w 100"/>
                <a:gd name="T9" fmla="*/ 29 h 42"/>
                <a:gd name="T10" fmla="*/ 79 w 100"/>
                <a:gd name="T11" fmla="*/ 34 h 42"/>
                <a:gd name="T12" fmla="*/ 72 w 100"/>
                <a:gd name="T13" fmla="*/ 37 h 42"/>
                <a:gd name="T14" fmla="*/ 65 w 100"/>
                <a:gd name="T15" fmla="*/ 39 h 42"/>
                <a:gd name="T16" fmla="*/ 57 w 100"/>
                <a:gd name="T17" fmla="*/ 41 h 42"/>
                <a:gd name="T18" fmla="*/ 49 w 100"/>
                <a:gd name="T19" fmla="*/ 42 h 42"/>
                <a:gd name="T20" fmla="*/ 40 w 100"/>
                <a:gd name="T21" fmla="*/ 42 h 42"/>
                <a:gd name="T22" fmla="*/ 27 w 100"/>
                <a:gd name="T23" fmla="*/ 41 h 42"/>
                <a:gd name="T24" fmla="*/ 12 w 100"/>
                <a:gd name="T25" fmla="*/ 39 h 42"/>
                <a:gd name="T26" fmla="*/ 1 w 100"/>
                <a:gd name="T27" fmla="*/ 37 h 42"/>
                <a:gd name="T28" fmla="*/ 0 w 100"/>
                <a:gd name="T29" fmla="*/ 36 h 42"/>
                <a:gd name="T30" fmla="*/ 6 w 100"/>
                <a:gd name="T31" fmla="*/ 36 h 42"/>
                <a:gd name="T32" fmla="*/ 12 w 100"/>
                <a:gd name="T33" fmla="*/ 35 h 42"/>
                <a:gd name="T34" fmla="*/ 18 w 100"/>
                <a:gd name="T35" fmla="*/ 33 h 42"/>
                <a:gd name="T36" fmla="*/ 23 w 100"/>
                <a:gd name="T37" fmla="*/ 30 h 42"/>
                <a:gd name="T38" fmla="*/ 33 w 100"/>
                <a:gd name="T39" fmla="*/ 25 h 42"/>
                <a:gd name="T40" fmla="*/ 44 w 100"/>
                <a:gd name="T41" fmla="*/ 18 h 42"/>
                <a:gd name="T42" fmla="*/ 55 w 100"/>
                <a:gd name="T43" fmla="*/ 11 h 42"/>
                <a:gd name="T44" fmla="*/ 66 w 100"/>
                <a:gd name="T45" fmla="*/ 5 h 42"/>
                <a:gd name="T46" fmla="*/ 72 w 100"/>
                <a:gd name="T47" fmla="*/ 3 h 42"/>
                <a:gd name="T48" fmla="*/ 79 w 100"/>
                <a:gd name="T49" fmla="*/ 1 h 42"/>
                <a:gd name="T50" fmla="*/ 86 w 100"/>
                <a:gd name="T51" fmla="*/ 0 h 42"/>
                <a:gd name="T52" fmla="*/ 93 w 100"/>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8" name="Freeform 377">
              <a:extLst>
                <a:ext uri="{FF2B5EF4-FFF2-40B4-BE49-F238E27FC236}">
                  <a16:creationId xmlns:a16="http://schemas.microsoft.com/office/drawing/2014/main" id="{AFB35C07-234B-0A41-B4E1-BEF4FA3DD12D}"/>
                </a:ext>
              </a:extLst>
            </p:cNvPr>
            <p:cNvSpPr>
              <a:spLocks/>
            </p:cNvSpPr>
            <p:nvPr userDrawn="1">
              <p:custDataLst>
                <p:tags r:id="rId328"/>
              </p:custDataLst>
            </p:nvPr>
          </p:nvSpPr>
          <p:spPr bwMode="auto">
            <a:xfrm>
              <a:off x="8865569" y="1410074"/>
              <a:ext cx="16267" cy="53262"/>
            </a:xfrm>
            <a:custGeom>
              <a:avLst/>
              <a:gdLst>
                <a:gd name="T0" fmla="*/ 40 w 40"/>
                <a:gd name="T1" fmla="*/ 5 h 5"/>
                <a:gd name="T2" fmla="*/ 0 w 40"/>
                <a:gd name="T3" fmla="*/ 5 h 5"/>
                <a:gd name="T4" fmla="*/ 5 w 40"/>
                <a:gd name="T5" fmla="*/ 3 h 5"/>
                <a:gd name="T6" fmla="*/ 9 w 40"/>
                <a:gd name="T7" fmla="*/ 1 h 5"/>
                <a:gd name="T8" fmla="*/ 15 w 40"/>
                <a:gd name="T9" fmla="*/ 0 h 5"/>
                <a:gd name="T10" fmla="*/ 20 w 40"/>
                <a:gd name="T11" fmla="*/ 0 h 5"/>
                <a:gd name="T12" fmla="*/ 25 w 40"/>
                <a:gd name="T13" fmla="*/ 0 h 5"/>
                <a:gd name="T14" fmla="*/ 30 w 40"/>
                <a:gd name="T15" fmla="*/ 1 h 5"/>
                <a:gd name="T16" fmla="*/ 35 w 40"/>
                <a:gd name="T17" fmla="*/ 3 h 5"/>
                <a:gd name="T18" fmla="*/ 40 w 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9" name="Freeform 378">
              <a:extLst>
                <a:ext uri="{FF2B5EF4-FFF2-40B4-BE49-F238E27FC236}">
                  <a16:creationId xmlns:a16="http://schemas.microsoft.com/office/drawing/2014/main" id="{03646711-6208-9E48-A026-D04BE4682853}"/>
                </a:ext>
              </a:extLst>
            </p:cNvPr>
            <p:cNvSpPr>
              <a:spLocks/>
            </p:cNvSpPr>
            <p:nvPr userDrawn="1">
              <p:custDataLst>
                <p:tags r:id="rId329"/>
              </p:custDataLst>
            </p:nvPr>
          </p:nvSpPr>
          <p:spPr bwMode="auto">
            <a:xfrm>
              <a:off x="8888343" y="1372648"/>
              <a:ext cx="14640" cy="54702"/>
            </a:xfrm>
            <a:custGeom>
              <a:avLst/>
              <a:gdLst>
                <a:gd name="T0" fmla="*/ 0 w 33"/>
                <a:gd name="T1" fmla="*/ 19 h 31"/>
                <a:gd name="T2" fmla="*/ 20 w 33"/>
                <a:gd name="T3" fmla="*/ 0 h 31"/>
                <a:gd name="T4" fmla="*/ 20 w 33"/>
                <a:gd name="T5" fmla="*/ 4 h 31"/>
                <a:gd name="T6" fmla="*/ 22 w 33"/>
                <a:gd name="T7" fmla="*/ 10 h 31"/>
                <a:gd name="T8" fmla="*/ 25 w 33"/>
                <a:gd name="T9" fmla="*/ 14 h 31"/>
                <a:gd name="T10" fmla="*/ 27 w 33"/>
                <a:gd name="T11" fmla="*/ 18 h 31"/>
                <a:gd name="T12" fmla="*/ 31 w 33"/>
                <a:gd name="T13" fmla="*/ 26 h 31"/>
                <a:gd name="T14" fmla="*/ 33 w 33"/>
                <a:gd name="T15" fmla="*/ 31 h 31"/>
                <a:gd name="T16" fmla="*/ 0 w 33"/>
                <a:gd name="T17" fmla="*/ 31 h 31"/>
                <a:gd name="T18" fmla="*/ 0 w 33"/>
                <a:gd name="T19" fmla="*/ 25 h 31"/>
                <a:gd name="T20" fmla="*/ 0 w 33"/>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0" name="Freeform 379">
              <a:extLst>
                <a:ext uri="{FF2B5EF4-FFF2-40B4-BE49-F238E27FC236}">
                  <a16:creationId xmlns:a16="http://schemas.microsoft.com/office/drawing/2014/main" id="{CEFBB4F8-D18F-C547-BA83-FB2DF4E19FFC}"/>
                </a:ext>
              </a:extLst>
            </p:cNvPr>
            <p:cNvSpPr>
              <a:spLocks/>
            </p:cNvSpPr>
            <p:nvPr userDrawn="1">
              <p:custDataLst>
                <p:tags r:id="rId330"/>
              </p:custDataLst>
            </p:nvPr>
          </p:nvSpPr>
          <p:spPr bwMode="auto">
            <a:xfrm>
              <a:off x="9036372" y="1477732"/>
              <a:ext cx="17894" cy="51823"/>
            </a:xfrm>
            <a:custGeom>
              <a:avLst/>
              <a:gdLst>
                <a:gd name="T0" fmla="*/ 41 w 41"/>
                <a:gd name="T1" fmla="*/ 0 h 43"/>
                <a:gd name="T2" fmla="*/ 41 w 41"/>
                <a:gd name="T3" fmla="*/ 43 h 43"/>
                <a:gd name="T4" fmla="*/ 31 w 41"/>
                <a:gd name="T5" fmla="*/ 42 h 43"/>
                <a:gd name="T6" fmla="*/ 24 w 41"/>
                <a:gd name="T7" fmla="*/ 40 h 43"/>
                <a:gd name="T8" fmla="*/ 18 w 41"/>
                <a:gd name="T9" fmla="*/ 37 h 43"/>
                <a:gd name="T10" fmla="*/ 13 w 41"/>
                <a:gd name="T11" fmla="*/ 33 h 43"/>
                <a:gd name="T12" fmla="*/ 5 w 41"/>
                <a:gd name="T13" fmla="*/ 25 h 43"/>
                <a:gd name="T14" fmla="*/ 0 w 41"/>
                <a:gd name="T15" fmla="*/ 19 h 43"/>
                <a:gd name="T16" fmla="*/ 12 w 41"/>
                <a:gd name="T17" fmla="*/ 13 h 43"/>
                <a:gd name="T18" fmla="*/ 25 w 41"/>
                <a:gd name="T19" fmla="*/ 7 h 43"/>
                <a:gd name="T20" fmla="*/ 36 w 41"/>
                <a:gd name="T21" fmla="*/ 2 h 43"/>
                <a:gd name="T22" fmla="*/ 41 w 41"/>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1" name="Freeform 380">
              <a:extLst>
                <a:ext uri="{FF2B5EF4-FFF2-40B4-BE49-F238E27FC236}">
                  <a16:creationId xmlns:a16="http://schemas.microsoft.com/office/drawing/2014/main" id="{9C2FC84E-57A5-1A43-B5FF-35C243782774}"/>
                </a:ext>
              </a:extLst>
            </p:cNvPr>
            <p:cNvSpPr>
              <a:spLocks/>
            </p:cNvSpPr>
            <p:nvPr userDrawn="1">
              <p:custDataLst>
                <p:tags r:id="rId331"/>
              </p:custDataLst>
            </p:nvPr>
          </p:nvSpPr>
          <p:spPr bwMode="auto">
            <a:xfrm>
              <a:off x="9091680" y="1372648"/>
              <a:ext cx="95976" cy="54702"/>
            </a:xfrm>
            <a:custGeom>
              <a:avLst/>
              <a:gdLst>
                <a:gd name="T0" fmla="*/ 61 w 213"/>
                <a:gd name="T1" fmla="*/ 0 h 62"/>
                <a:gd name="T2" fmla="*/ 83 w 213"/>
                <a:gd name="T3" fmla="*/ 0 h 62"/>
                <a:gd name="T4" fmla="*/ 105 w 213"/>
                <a:gd name="T5" fmla="*/ 1 h 62"/>
                <a:gd name="T6" fmla="*/ 127 w 213"/>
                <a:gd name="T7" fmla="*/ 3 h 62"/>
                <a:gd name="T8" fmla="*/ 146 w 213"/>
                <a:gd name="T9" fmla="*/ 7 h 62"/>
                <a:gd name="T10" fmla="*/ 166 w 213"/>
                <a:gd name="T11" fmla="*/ 11 h 62"/>
                <a:gd name="T12" fmla="*/ 184 w 213"/>
                <a:gd name="T13" fmla="*/ 16 h 62"/>
                <a:gd name="T14" fmla="*/ 191 w 213"/>
                <a:gd name="T15" fmla="*/ 19 h 62"/>
                <a:gd name="T16" fmla="*/ 199 w 213"/>
                <a:gd name="T17" fmla="*/ 23 h 62"/>
                <a:gd name="T18" fmla="*/ 207 w 213"/>
                <a:gd name="T19" fmla="*/ 27 h 62"/>
                <a:gd name="T20" fmla="*/ 213 w 213"/>
                <a:gd name="T21" fmla="*/ 31 h 62"/>
                <a:gd name="T22" fmla="*/ 211 w 213"/>
                <a:gd name="T23" fmla="*/ 35 h 62"/>
                <a:gd name="T24" fmla="*/ 207 w 213"/>
                <a:gd name="T25" fmla="*/ 38 h 62"/>
                <a:gd name="T26" fmla="*/ 201 w 213"/>
                <a:gd name="T27" fmla="*/ 41 h 62"/>
                <a:gd name="T28" fmla="*/ 195 w 213"/>
                <a:gd name="T29" fmla="*/ 44 h 62"/>
                <a:gd name="T30" fmla="*/ 177 w 213"/>
                <a:gd name="T31" fmla="*/ 49 h 62"/>
                <a:gd name="T32" fmla="*/ 156 w 213"/>
                <a:gd name="T33" fmla="*/ 53 h 62"/>
                <a:gd name="T34" fmla="*/ 135 w 213"/>
                <a:gd name="T35" fmla="*/ 57 h 62"/>
                <a:gd name="T36" fmla="*/ 114 w 213"/>
                <a:gd name="T37" fmla="*/ 59 h 62"/>
                <a:gd name="T38" fmla="*/ 95 w 213"/>
                <a:gd name="T39" fmla="*/ 62 h 62"/>
                <a:gd name="T40" fmla="*/ 80 w 213"/>
                <a:gd name="T41" fmla="*/ 62 h 62"/>
                <a:gd name="T42" fmla="*/ 62 w 213"/>
                <a:gd name="T43" fmla="*/ 62 h 62"/>
                <a:gd name="T44" fmla="*/ 43 w 213"/>
                <a:gd name="T45" fmla="*/ 59 h 62"/>
                <a:gd name="T46" fmla="*/ 33 w 213"/>
                <a:gd name="T47" fmla="*/ 59 h 62"/>
                <a:gd name="T48" fmla="*/ 23 w 213"/>
                <a:gd name="T49" fmla="*/ 59 h 62"/>
                <a:gd name="T50" fmla="*/ 12 w 213"/>
                <a:gd name="T51" fmla="*/ 60 h 62"/>
                <a:gd name="T52" fmla="*/ 0 w 213"/>
                <a:gd name="T53" fmla="*/ 62 h 62"/>
                <a:gd name="T54" fmla="*/ 6 w 213"/>
                <a:gd name="T55" fmla="*/ 50 h 62"/>
                <a:gd name="T56" fmla="*/ 11 w 213"/>
                <a:gd name="T57" fmla="*/ 39 h 62"/>
                <a:gd name="T58" fmla="*/ 17 w 213"/>
                <a:gd name="T59" fmla="*/ 29 h 62"/>
                <a:gd name="T60" fmla="*/ 23 w 213"/>
                <a:gd name="T61" fmla="*/ 20 h 62"/>
                <a:gd name="T62" fmla="*/ 27 w 213"/>
                <a:gd name="T63" fmla="*/ 16 h 62"/>
                <a:gd name="T64" fmla="*/ 30 w 213"/>
                <a:gd name="T65" fmla="*/ 12 h 62"/>
                <a:gd name="T66" fmla="*/ 34 w 213"/>
                <a:gd name="T67" fmla="*/ 9 h 62"/>
                <a:gd name="T68" fmla="*/ 39 w 213"/>
                <a:gd name="T69" fmla="*/ 6 h 62"/>
                <a:gd name="T70" fmla="*/ 43 w 213"/>
                <a:gd name="T71" fmla="*/ 3 h 62"/>
                <a:gd name="T72" fmla="*/ 49 w 213"/>
                <a:gd name="T73" fmla="*/ 1 h 62"/>
                <a:gd name="T74" fmla="*/ 54 w 213"/>
                <a:gd name="T75" fmla="*/ 0 h 62"/>
                <a:gd name="T76" fmla="*/ 61 w 213"/>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2" name="Freeform 381">
              <a:extLst>
                <a:ext uri="{FF2B5EF4-FFF2-40B4-BE49-F238E27FC236}">
                  <a16:creationId xmlns:a16="http://schemas.microsoft.com/office/drawing/2014/main" id="{A69AB86E-920E-FC40-8D23-80DD02916287}"/>
                </a:ext>
              </a:extLst>
            </p:cNvPr>
            <p:cNvSpPr>
              <a:spLocks/>
            </p:cNvSpPr>
            <p:nvPr userDrawn="1">
              <p:custDataLst>
                <p:tags r:id="rId332"/>
              </p:custDataLst>
            </p:nvPr>
          </p:nvSpPr>
          <p:spPr bwMode="auto">
            <a:xfrm>
              <a:off x="9153493" y="1395679"/>
              <a:ext cx="105736" cy="54702"/>
            </a:xfrm>
            <a:custGeom>
              <a:avLst/>
              <a:gdLst>
                <a:gd name="T0" fmla="*/ 41 w 239"/>
                <a:gd name="T1" fmla="*/ 0 h 56"/>
                <a:gd name="T2" fmla="*/ 30 w 239"/>
                <a:gd name="T3" fmla="*/ 3 h 56"/>
                <a:gd name="T4" fmla="*/ 23 w 239"/>
                <a:gd name="T5" fmla="*/ 5 h 56"/>
                <a:gd name="T6" fmla="*/ 19 w 239"/>
                <a:gd name="T7" fmla="*/ 7 h 56"/>
                <a:gd name="T8" fmla="*/ 15 w 239"/>
                <a:gd name="T9" fmla="*/ 9 h 56"/>
                <a:gd name="T10" fmla="*/ 13 w 239"/>
                <a:gd name="T11" fmla="*/ 13 h 56"/>
                <a:gd name="T12" fmla="*/ 10 w 239"/>
                <a:gd name="T13" fmla="*/ 15 h 56"/>
                <a:gd name="T14" fmla="*/ 7 w 239"/>
                <a:gd name="T15" fmla="*/ 17 h 56"/>
                <a:gd name="T16" fmla="*/ 0 w 239"/>
                <a:gd name="T17" fmla="*/ 19 h 56"/>
                <a:gd name="T18" fmla="*/ 2 w 239"/>
                <a:gd name="T19" fmla="*/ 24 h 56"/>
                <a:gd name="T20" fmla="*/ 5 w 239"/>
                <a:gd name="T21" fmla="*/ 27 h 56"/>
                <a:gd name="T22" fmla="*/ 7 w 239"/>
                <a:gd name="T23" fmla="*/ 30 h 56"/>
                <a:gd name="T24" fmla="*/ 10 w 239"/>
                <a:gd name="T25" fmla="*/ 33 h 56"/>
                <a:gd name="T26" fmla="*/ 17 w 239"/>
                <a:gd name="T27" fmla="*/ 36 h 56"/>
                <a:gd name="T28" fmla="*/ 24 w 239"/>
                <a:gd name="T29" fmla="*/ 38 h 56"/>
                <a:gd name="T30" fmla="*/ 41 w 239"/>
                <a:gd name="T31" fmla="*/ 38 h 56"/>
                <a:gd name="T32" fmla="*/ 54 w 239"/>
                <a:gd name="T33" fmla="*/ 38 h 56"/>
                <a:gd name="T34" fmla="*/ 153 w 239"/>
                <a:gd name="T35" fmla="*/ 38 h 56"/>
                <a:gd name="T36" fmla="*/ 155 w 239"/>
                <a:gd name="T37" fmla="*/ 41 h 56"/>
                <a:gd name="T38" fmla="*/ 156 w 239"/>
                <a:gd name="T39" fmla="*/ 44 h 56"/>
                <a:gd name="T40" fmla="*/ 159 w 239"/>
                <a:gd name="T41" fmla="*/ 46 h 56"/>
                <a:gd name="T42" fmla="*/ 162 w 239"/>
                <a:gd name="T43" fmla="*/ 48 h 56"/>
                <a:gd name="T44" fmla="*/ 167 w 239"/>
                <a:gd name="T45" fmla="*/ 51 h 56"/>
                <a:gd name="T46" fmla="*/ 174 w 239"/>
                <a:gd name="T47" fmla="*/ 54 h 56"/>
                <a:gd name="T48" fmla="*/ 188 w 239"/>
                <a:gd name="T49" fmla="*/ 56 h 56"/>
                <a:gd name="T50" fmla="*/ 200 w 239"/>
                <a:gd name="T51" fmla="*/ 56 h 56"/>
                <a:gd name="T52" fmla="*/ 204 w 239"/>
                <a:gd name="T53" fmla="*/ 55 h 56"/>
                <a:gd name="T54" fmla="*/ 210 w 239"/>
                <a:gd name="T55" fmla="*/ 54 h 56"/>
                <a:gd name="T56" fmla="*/ 214 w 239"/>
                <a:gd name="T57" fmla="*/ 52 h 56"/>
                <a:gd name="T58" fmla="*/ 220 w 239"/>
                <a:gd name="T59" fmla="*/ 49 h 56"/>
                <a:gd name="T60" fmla="*/ 230 w 239"/>
                <a:gd name="T61" fmla="*/ 43 h 56"/>
                <a:gd name="T62" fmla="*/ 239 w 239"/>
                <a:gd name="T63" fmla="*/ 38 h 56"/>
                <a:gd name="T64" fmla="*/ 232 w 239"/>
                <a:gd name="T65" fmla="*/ 37 h 56"/>
                <a:gd name="T66" fmla="*/ 225 w 239"/>
                <a:gd name="T67" fmla="*/ 36 h 56"/>
                <a:gd name="T68" fmla="*/ 219 w 239"/>
                <a:gd name="T69" fmla="*/ 34 h 56"/>
                <a:gd name="T70" fmla="*/ 213 w 239"/>
                <a:gd name="T71" fmla="*/ 32 h 56"/>
                <a:gd name="T72" fmla="*/ 201 w 239"/>
                <a:gd name="T73" fmla="*/ 26 h 56"/>
                <a:gd name="T74" fmla="*/ 190 w 239"/>
                <a:gd name="T75" fmla="*/ 19 h 56"/>
                <a:gd name="T76" fmla="*/ 178 w 239"/>
                <a:gd name="T77" fmla="*/ 13 h 56"/>
                <a:gd name="T78" fmla="*/ 167 w 239"/>
                <a:gd name="T79" fmla="*/ 6 h 56"/>
                <a:gd name="T80" fmla="*/ 160 w 239"/>
                <a:gd name="T81" fmla="*/ 4 h 56"/>
                <a:gd name="T82" fmla="*/ 154 w 239"/>
                <a:gd name="T83" fmla="*/ 2 h 56"/>
                <a:gd name="T84" fmla="*/ 147 w 239"/>
                <a:gd name="T85" fmla="*/ 1 h 56"/>
                <a:gd name="T86" fmla="*/ 140 w 239"/>
                <a:gd name="T87" fmla="*/ 0 h 56"/>
                <a:gd name="T88" fmla="*/ 134 w 239"/>
                <a:gd name="T89" fmla="*/ 1 h 56"/>
                <a:gd name="T90" fmla="*/ 127 w 239"/>
                <a:gd name="T91" fmla="*/ 4 h 56"/>
                <a:gd name="T92" fmla="*/ 124 w 239"/>
                <a:gd name="T93" fmla="*/ 6 h 56"/>
                <a:gd name="T94" fmla="*/ 122 w 239"/>
                <a:gd name="T95" fmla="*/ 8 h 56"/>
                <a:gd name="T96" fmla="*/ 121 w 239"/>
                <a:gd name="T97" fmla="*/ 10 h 56"/>
                <a:gd name="T98" fmla="*/ 120 w 239"/>
                <a:gd name="T99" fmla="*/ 13 h 56"/>
                <a:gd name="T100" fmla="*/ 100 w 239"/>
                <a:gd name="T101" fmla="*/ 8 h 56"/>
                <a:gd name="T102" fmla="*/ 80 w 239"/>
                <a:gd name="T103" fmla="*/ 4 h 56"/>
                <a:gd name="T104" fmla="*/ 61 w 239"/>
                <a:gd name="T105" fmla="*/ 1 h 56"/>
                <a:gd name="T106" fmla="*/ 41 w 239"/>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3" name="Freeform 382">
              <a:extLst>
                <a:ext uri="{FF2B5EF4-FFF2-40B4-BE49-F238E27FC236}">
                  <a16:creationId xmlns:a16="http://schemas.microsoft.com/office/drawing/2014/main" id="{2F8FE3DA-36B3-5F45-B0D3-836E689C3E8A}"/>
                </a:ext>
              </a:extLst>
            </p:cNvPr>
            <p:cNvSpPr>
              <a:spLocks/>
            </p:cNvSpPr>
            <p:nvPr userDrawn="1">
              <p:custDataLst>
                <p:tags r:id="rId333"/>
              </p:custDataLst>
            </p:nvPr>
          </p:nvSpPr>
          <p:spPr bwMode="auto">
            <a:xfrm>
              <a:off x="9273869" y="1408635"/>
              <a:ext cx="84588" cy="51823"/>
            </a:xfrm>
            <a:custGeom>
              <a:avLst/>
              <a:gdLst>
                <a:gd name="T0" fmla="*/ 14 w 187"/>
                <a:gd name="T1" fmla="*/ 19 h 80"/>
                <a:gd name="T2" fmla="*/ 41 w 187"/>
                <a:gd name="T3" fmla="*/ 0 h 80"/>
                <a:gd name="T4" fmla="*/ 44 w 187"/>
                <a:gd name="T5" fmla="*/ 3 h 80"/>
                <a:gd name="T6" fmla="*/ 50 w 187"/>
                <a:gd name="T7" fmla="*/ 6 h 80"/>
                <a:gd name="T8" fmla="*/ 58 w 187"/>
                <a:gd name="T9" fmla="*/ 9 h 80"/>
                <a:gd name="T10" fmla="*/ 67 w 187"/>
                <a:gd name="T11" fmla="*/ 12 h 80"/>
                <a:gd name="T12" fmla="*/ 89 w 187"/>
                <a:gd name="T13" fmla="*/ 19 h 80"/>
                <a:gd name="T14" fmla="*/ 114 w 187"/>
                <a:gd name="T15" fmla="*/ 26 h 80"/>
                <a:gd name="T16" fmla="*/ 139 w 187"/>
                <a:gd name="T17" fmla="*/ 33 h 80"/>
                <a:gd name="T18" fmla="*/ 161 w 187"/>
                <a:gd name="T19" fmla="*/ 38 h 80"/>
                <a:gd name="T20" fmla="*/ 177 w 187"/>
                <a:gd name="T21" fmla="*/ 42 h 80"/>
                <a:gd name="T22" fmla="*/ 187 w 187"/>
                <a:gd name="T23" fmla="*/ 43 h 80"/>
                <a:gd name="T24" fmla="*/ 187 w 187"/>
                <a:gd name="T25" fmla="*/ 56 h 80"/>
                <a:gd name="T26" fmla="*/ 187 w 187"/>
                <a:gd name="T27" fmla="*/ 68 h 80"/>
                <a:gd name="T28" fmla="*/ 170 w 187"/>
                <a:gd name="T29" fmla="*/ 70 h 80"/>
                <a:gd name="T30" fmla="*/ 151 w 187"/>
                <a:gd name="T31" fmla="*/ 71 h 80"/>
                <a:gd name="T32" fmla="*/ 133 w 187"/>
                <a:gd name="T33" fmla="*/ 71 h 80"/>
                <a:gd name="T34" fmla="*/ 116 w 187"/>
                <a:gd name="T35" fmla="*/ 70 h 80"/>
                <a:gd name="T36" fmla="*/ 85 w 187"/>
                <a:gd name="T37" fmla="*/ 69 h 80"/>
                <a:gd name="T38" fmla="*/ 61 w 187"/>
                <a:gd name="T39" fmla="*/ 68 h 80"/>
                <a:gd name="T40" fmla="*/ 55 w 187"/>
                <a:gd name="T41" fmla="*/ 69 h 80"/>
                <a:gd name="T42" fmla="*/ 51 w 187"/>
                <a:gd name="T43" fmla="*/ 70 h 80"/>
                <a:gd name="T44" fmla="*/ 45 w 187"/>
                <a:gd name="T45" fmla="*/ 72 h 80"/>
                <a:gd name="T46" fmla="*/ 41 w 187"/>
                <a:gd name="T47" fmla="*/ 74 h 80"/>
                <a:gd name="T48" fmla="*/ 33 w 187"/>
                <a:gd name="T49" fmla="*/ 78 h 80"/>
                <a:gd name="T50" fmla="*/ 28 w 187"/>
                <a:gd name="T51" fmla="*/ 80 h 80"/>
                <a:gd name="T52" fmla="*/ 22 w 187"/>
                <a:gd name="T53" fmla="*/ 79 h 80"/>
                <a:gd name="T54" fmla="*/ 18 w 187"/>
                <a:gd name="T55" fmla="*/ 76 h 80"/>
                <a:gd name="T56" fmla="*/ 14 w 187"/>
                <a:gd name="T57" fmla="*/ 72 h 80"/>
                <a:gd name="T58" fmla="*/ 9 w 187"/>
                <a:gd name="T59" fmla="*/ 67 h 80"/>
                <a:gd name="T60" fmla="*/ 6 w 187"/>
                <a:gd name="T61" fmla="*/ 62 h 80"/>
                <a:gd name="T62" fmla="*/ 3 w 187"/>
                <a:gd name="T63" fmla="*/ 57 h 80"/>
                <a:gd name="T64" fmla="*/ 2 w 187"/>
                <a:gd name="T65" fmla="*/ 53 h 80"/>
                <a:gd name="T66" fmla="*/ 0 w 187"/>
                <a:gd name="T67" fmla="*/ 50 h 80"/>
                <a:gd name="T68" fmla="*/ 2 w 187"/>
                <a:gd name="T69" fmla="*/ 44 h 80"/>
                <a:gd name="T70" fmla="*/ 3 w 187"/>
                <a:gd name="T71" fmla="*/ 40 h 80"/>
                <a:gd name="T72" fmla="*/ 5 w 187"/>
                <a:gd name="T73" fmla="*/ 36 h 80"/>
                <a:gd name="T74" fmla="*/ 7 w 187"/>
                <a:gd name="T75" fmla="*/ 31 h 80"/>
                <a:gd name="T76" fmla="*/ 13 w 187"/>
                <a:gd name="T77" fmla="*/ 24 h 80"/>
                <a:gd name="T78" fmla="*/ 14 w 187"/>
                <a:gd name="T79"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4" name="Freeform 383">
              <a:extLst>
                <a:ext uri="{FF2B5EF4-FFF2-40B4-BE49-F238E27FC236}">
                  <a16:creationId xmlns:a16="http://schemas.microsoft.com/office/drawing/2014/main" id="{0F2D3BB8-1E3D-FB48-99AF-C5461A1575D3}"/>
                </a:ext>
              </a:extLst>
            </p:cNvPr>
            <p:cNvSpPr>
              <a:spLocks/>
            </p:cNvSpPr>
            <p:nvPr userDrawn="1">
              <p:custDataLst>
                <p:tags r:id="rId334"/>
              </p:custDataLst>
            </p:nvPr>
          </p:nvSpPr>
          <p:spPr bwMode="auto">
            <a:xfrm>
              <a:off x="9813934" y="1522356"/>
              <a:ext cx="81335" cy="53262"/>
            </a:xfrm>
            <a:custGeom>
              <a:avLst/>
              <a:gdLst>
                <a:gd name="T0" fmla="*/ 50 w 183"/>
                <a:gd name="T1" fmla="*/ 0 h 73"/>
                <a:gd name="T2" fmla="*/ 63 w 183"/>
                <a:gd name="T3" fmla="*/ 0 h 73"/>
                <a:gd name="T4" fmla="*/ 75 w 183"/>
                <a:gd name="T5" fmla="*/ 1 h 73"/>
                <a:gd name="T6" fmla="*/ 86 w 183"/>
                <a:gd name="T7" fmla="*/ 4 h 73"/>
                <a:gd name="T8" fmla="*/ 97 w 183"/>
                <a:gd name="T9" fmla="*/ 7 h 73"/>
                <a:gd name="T10" fmla="*/ 106 w 183"/>
                <a:gd name="T11" fmla="*/ 10 h 73"/>
                <a:gd name="T12" fmla="*/ 116 w 183"/>
                <a:gd name="T13" fmla="*/ 15 h 73"/>
                <a:gd name="T14" fmla="*/ 124 w 183"/>
                <a:gd name="T15" fmla="*/ 19 h 73"/>
                <a:gd name="T16" fmla="*/ 131 w 183"/>
                <a:gd name="T17" fmla="*/ 25 h 73"/>
                <a:gd name="T18" fmla="*/ 159 w 183"/>
                <a:gd name="T19" fmla="*/ 49 h 73"/>
                <a:gd name="T20" fmla="*/ 183 w 183"/>
                <a:gd name="T21" fmla="*/ 73 h 73"/>
                <a:gd name="T22" fmla="*/ 137 w 183"/>
                <a:gd name="T23" fmla="*/ 73 h 73"/>
                <a:gd name="T24" fmla="*/ 128 w 183"/>
                <a:gd name="T25" fmla="*/ 72 h 73"/>
                <a:gd name="T26" fmla="*/ 117 w 183"/>
                <a:gd name="T27" fmla="*/ 70 h 73"/>
                <a:gd name="T28" fmla="*/ 104 w 183"/>
                <a:gd name="T29" fmla="*/ 66 h 73"/>
                <a:gd name="T30" fmla="*/ 90 w 183"/>
                <a:gd name="T31" fmla="*/ 62 h 73"/>
                <a:gd name="T32" fmla="*/ 73 w 183"/>
                <a:gd name="T33" fmla="*/ 56 h 73"/>
                <a:gd name="T34" fmla="*/ 58 w 183"/>
                <a:gd name="T35" fmla="*/ 50 h 73"/>
                <a:gd name="T36" fmla="*/ 42 w 183"/>
                <a:gd name="T37" fmla="*/ 44 h 73"/>
                <a:gd name="T38" fmla="*/ 28 w 183"/>
                <a:gd name="T39" fmla="*/ 37 h 73"/>
                <a:gd name="T40" fmla="*/ 16 w 183"/>
                <a:gd name="T41" fmla="*/ 30 h 73"/>
                <a:gd name="T42" fmla="*/ 7 w 183"/>
                <a:gd name="T43" fmla="*/ 23 h 73"/>
                <a:gd name="T44" fmla="*/ 4 w 183"/>
                <a:gd name="T45" fmla="*/ 19 h 73"/>
                <a:gd name="T46" fmla="*/ 2 w 183"/>
                <a:gd name="T47" fmla="*/ 16 h 73"/>
                <a:gd name="T48" fmla="*/ 1 w 183"/>
                <a:gd name="T49" fmla="*/ 14 h 73"/>
                <a:gd name="T50" fmla="*/ 0 w 183"/>
                <a:gd name="T51" fmla="*/ 11 h 73"/>
                <a:gd name="T52" fmla="*/ 1 w 183"/>
                <a:gd name="T53" fmla="*/ 8 h 73"/>
                <a:gd name="T54" fmla="*/ 3 w 183"/>
                <a:gd name="T55" fmla="*/ 6 h 73"/>
                <a:gd name="T56" fmla="*/ 7 w 183"/>
                <a:gd name="T57" fmla="*/ 4 h 73"/>
                <a:gd name="T58" fmla="*/ 13 w 183"/>
                <a:gd name="T59" fmla="*/ 3 h 73"/>
                <a:gd name="T60" fmla="*/ 19 w 183"/>
                <a:gd name="T61" fmla="*/ 1 h 73"/>
                <a:gd name="T62" fmla="*/ 28 w 183"/>
                <a:gd name="T63" fmla="*/ 0 h 73"/>
                <a:gd name="T64" fmla="*/ 38 w 183"/>
                <a:gd name="T65" fmla="*/ 0 h 73"/>
                <a:gd name="T66" fmla="*/ 50 w 18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5" name="Freeform 384">
              <a:extLst>
                <a:ext uri="{FF2B5EF4-FFF2-40B4-BE49-F238E27FC236}">
                  <a16:creationId xmlns:a16="http://schemas.microsoft.com/office/drawing/2014/main" id="{F8B1BAAD-1846-1147-BE3A-B05A28E6458B}"/>
                </a:ext>
              </a:extLst>
            </p:cNvPr>
            <p:cNvSpPr>
              <a:spLocks/>
            </p:cNvSpPr>
            <p:nvPr userDrawn="1">
              <p:custDataLst>
                <p:tags r:id="rId335"/>
              </p:custDataLst>
            </p:nvPr>
          </p:nvSpPr>
          <p:spPr bwMode="auto">
            <a:xfrm>
              <a:off x="9882254" y="1538191"/>
              <a:ext cx="34161" cy="51823"/>
            </a:xfrm>
            <a:custGeom>
              <a:avLst/>
              <a:gdLst>
                <a:gd name="T0" fmla="*/ 0 w 79"/>
                <a:gd name="T1" fmla="*/ 6 h 42"/>
                <a:gd name="T2" fmla="*/ 23 w 79"/>
                <a:gd name="T3" fmla="*/ 2 h 42"/>
                <a:gd name="T4" fmla="*/ 41 w 79"/>
                <a:gd name="T5" fmla="*/ 1 h 42"/>
                <a:gd name="T6" fmla="*/ 60 w 79"/>
                <a:gd name="T7" fmla="*/ 0 h 42"/>
                <a:gd name="T8" fmla="*/ 79 w 79"/>
                <a:gd name="T9" fmla="*/ 0 h 42"/>
                <a:gd name="T10" fmla="*/ 79 w 79"/>
                <a:gd name="T11" fmla="*/ 9 h 42"/>
                <a:gd name="T12" fmla="*/ 79 w 79"/>
                <a:gd name="T13" fmla="*/ 18 h 42"/>
                <a:gd name="T14" fmla="*/ 79 w 79"/>
                <a:gd name="T15" fmla="*/ 22 h 42"/>
                <a:gd name="T16" fmla="*/ 75 w 79"/>
                <a:gd name="T17" fmla="*/ 27 h 42"/>
                <a:gd name="T18" fmla="*/ 72 w 79"/>
                <a:gd name="T19" fmla="*/ 31 h 42"/>
                <a:gd name="T20" fmla="*/ 68 w 79"/>
                <a:gd name="T21" fmla="*/ 35 h 42"/>
                <a:gd name="T22" fmla="*/ 62 w 79"/>
                <a:gd name="T23" fmla="*/ 38 h 42"/>
                <a:gd name="T24" fmla="*/ 57 w 79"/>
                <a:gd name="T25" fmla="*/ 40 h 42"/>
                <a:gd name="T26" fmla="*/ 51 w 79"/>
                <a:gd name="T27" fmla="*/ 42 h 42"/>
                <a:gd name="T28" fmla="*/ 46 w 79"/>
                <a:gd name="T29" fmla="*/ 42 h 42"/>
                <a:gd name="T30" fmla="*/ 40 w 79"/>
                <a:gd name="T31" fmla="*/ 42 h 42"/>
                <a:gd name="T32" fmla="*/ 35 w 79"/>
                <a:gd name="T33" fmla="*/ 41 h 42"/>
                <a:gd name="T34" fmla="*/ 29 w 79"/>
                <a:gd name="T35" fmla="*/ 39 h 42"/>
                <a:gd name="T36" fmla="*/ 25 w 79"/>
                <a:gd name="T37" fmla="*/ 37 h 42"/>
                <a:gd name="T38" fmla="*/ 16 w 79"/>
                <a:gd name="T39" fmla="*/ 32 h 42"/>
                <a:gd name="T40" fmla="*/ 11 w 79"/>
                <a:gd name="T41" fmla="*/ 26 h 42"/>
                <a:gd name="T42" fmla="*/ 5 w 79"/>
                <a:gd name="T43" fmla="*/ 20 h 42"/>
                <a:gd name="T44" fmla="*/ 2 w 79"/>
                <a:gd name="T45" fmla="*/ 14 h 42"/>
                <a:gd name="T46" fmla="*/ 0 w 79"/>
                <a:gd name="T47" fmla="*/ 9 h 42"/>
                <a:gd name="T48" fmla="*/ 0 w 79"/>
                <a:gd name="T4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6" name="Freeform 385">
              <a:extLst>
                <a:ext uri="{FF2B5EF4-FFF2-40B4-BE49-F238E27FC236}">
                  <a16:creationId xmlns:a16="http://schemas.microsoft.com/office/drawing/2014/main" id="{1732ED1A-D26B-D94B-A252-961141D4E844}"/>
                </a:ext>
              </a:extLst>
            </p:cNvPr>
            <p:cNvSpPr>
              <a:spLocks/>
            </p:cNvSpPr>
            <p:nvPr userDrawn="1">
              <p:custDataLst>
                <p:tags r:id="rId336"/>
              </p:custDataLst>
            </p:nvPr>
          </p:nvSpPr>
          <p:spPr bwMode="auto">
            <a:xfrm>
              <a:off x="9913163" y="1548268"/>
              <a:ext cx="53680" cy="53262"/>
            </a:xfrm>
            <a:custGeom>
              <a:avLst/>
              <a:gdLst>
                <a:gd name="T0" fmla="*/ 113 w 113"/>
                <a:gd name="T1" fmla="*/ 39 h 52"/>
                <a:gd name="T2" fmla="*/ 112 w 113"/>
                <a:gd name="T3" fmla="*/ 42 h 52"/>
                <a:gd name="T4" fmla="*/ 109 w 113"/>
                <a:gd name="T5" fmla="*/ 45 h 52"/>
                <a:gd name="T6" fmla="*/ 106 w 113"/>
                <a:gd name="T7" fmla="*/ 47 h 52"/>
                <a:gd name="T8" fmla="*/ 103 w 113"/>
                <a:gd name="T9" fmla="*/ 49 h 52"/>
                <a:gd name="T10" fmla="*/ 94 w 113"/>
                <a:gd name="T11" fmla="*/ 51 h 52"/>
                <a:gd name="T12" fmla="*/ 85 w 113"/>
                <a:gd name="T13" fmla="*/ 52 h 52"/>
                <a:gd name="T14" fmla="*/ 66 w 113"/>
                <a:gd name="T15" fmla="*/ 52 h 52"/>
                <a:gd name="T16" fmla="*/ 53 w 113"/>
                <a:gd name="T17" fmla="*/ 51 h 52"/>
                <a:gd name="T18" fmla="*/ 47 w 113"/>
                <a:gd name="T19" fmla="*/ 51 h 52"/>
                <a:gd name="T20" fmla="*/ 39 w 113"/>
                <a:gd name="T21" fmla="*/ 48 h 52"/>
                <a:gd name="T22" fmla="*/ 30 w 113"/>
                <a:gd name="T23" fmla="*/ 45 h 52"/>
                <a:gd name="T24" fmla="*/ 21 w 113"/>
                <a:gd name="T25" fmla="*/ 41 h 52"/>
                <a:gd name="T26" fmla="*/ 13 w 113"/>
                <a:gd name="T27" fmla="*/ 36 h 52"/>
                <a:gd name="T28" fmla="*/ 6 w 113"/>
                <a:gd name="T29" fmla="*/ 31 h 52"/>
                <a:gd name="T30" fmla="*/ 4 w 113"/>
                <a:gd name="T31" fmla="*/ 28 h 52"/>
                <a:gd name="T32" fmla="*/ 2 w 113"/>
                <a:gd name="T33" fmla="*/ 25 h 52"/>
                <a:gd name="T34" fmla="*/ 1 w 113"/>
                <a:gd name="T35" fmla="*/ 22 h 52"/>
                <a:gd name="T36" fmla="*/ 0 w 113"/>
                <a:gd name="T37" fmla="*/ 20 h 52"/>
                <a:gd name="T38" fmla="*/ 1 w 113"/>
                <a:gd name="T39" fmla="*/ 15 h 52"/>
                <a:gd name="T40" fmla="*/ 1 w 113"/>
                <a:gd name="T41" fmla="*/ 11 h 52"/>
                <a:gd name="T42" fmla="*/ 3 w 113"/>
                <a:gd name="T43" fmla="*/ 8 h 52"/>
                <a:gd name="T44" fmla="*/ 5 w 113"/>
                <a:gd name="T45" fmla="*/ 5 h 52"/>
                <a:gd name="T46" fmla="*/ 7 w 113"/>
                <a:gd name="T47" fmla="*/ 3 h 52"/>
                <a:gd name="T48" fmla="*/ 10 w 113"/>
                <a:gd name="T49" fmla="*/ 2 h 52"/>
                <a:gd name="T50" fmla="*/ 14 w 113"/>
                <a:gd name="T51" fmla="*/ 1 h 52"/>
                <a:gd name="T52" fmla="*/ 17 w 113"/>
                <a:gd name="T53" fmla="*/ 0 h 52"/>
                <a:gd name="T54" fmla="*/ 26 w 113"/>
                <a:gd name="T55" fmla="*/ 0 h 52"/>
                <a:gd name="T56" fmla="*/ 36 w 113"/>
                <a:gd name="T57" fmla="*/ 2 h 52"/>
                <a:gd name="T58" fmla="*/ 46 w 113"/>
                <a:gd name="T59" fmla="*/ 5 h 52"/>
                <a:gd name="T60" fmla="*/ 57 w 113"/>
                <a:gd name="T61" fmla="*/ 9 h 52"/>
                <a:gd name="T62" fmla="*/ 77 w 113"/>
                <a:gd name="T63" fmla="*/ 18 h 52"/>
                <a:gd name="T64" fmla="*/ 95 w 113"/>
                <a:gd name="T65" fmla="*/ 29 h 52"/>
                <a:gd name="T66" fmla="*/ 108 w 113"/>
                <a:gd name="T67" fmla="*/ 36 h 52"/>
                <a:gd name="T68" fmla="*/ 113 w 113"/>
                <a:gd name="T69"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7" name="Freeform 386">
              <a:extLst>
                <a:ext uri="{FF2B5EF4-FFF2-40B4-BE49-F238E27FC236}">
                  <a16:creationId xmlns:a16="http://schemas.microsoft.com/office/drawing/2014/main" id="{FDE2934A-25BC-4F4D-807B-BCBFA30326EE}"/>
                </a:ext>
              </a:extLst>
            </p:cNvPr>
            <p:cNvSpPr>
              <a:spLocks/>
            </p:cNvSpPr>
            <p:nvPr userDrawn="1">
              <p:custDataLst>
                <p:tags r:id="rId337"/>
              </p:custDataLst>
            </p:nvPr>
          </p:nvSpPr>
          <p:spPr bwMode="auto">
            <a:xfrm>
              <a:off x="9678917" y="1523797"/>
              <a:ext cx="63441" cy="53261"/>
            </a:xfrm>
            <a:custGeom>
              <a:avLst/>
              <a:gdLst>
                <a:gd name="T0" fmla="*/ 0 w 139"/>
                <a:gd name="T1" fmla="*/ 8 h 40"/>
                <a:gd name="T2" fmla="*/ 8 w 139"/>
                <a:gd name="T3" fmla="*/ 9 h 40"/>
                <a:gd name="T4" fmla="*/ 19 w 139"/>
                <a:gd name="T5" fmla="*/ 8 h 40"/>
                <a:gd name="T6" fmla="*/ 30 w 139"/>
                <a:gd name="T7" fmla="*/ 7 h 40"/>
                <a:gd name="T8" fmla="*/ 42 w 139"/>
                <a:gd name="T9" fmla="*/ 5 h 40"/>
                <a:gd name="T10" fmla="*/ 53 w 139"/>
                <a:gd name="T11" fmla="*/ 2 h 40"/>
                <a:gd name="T12" fmla="*/ 64 w 139"/>
                <a:gd name="T13" fmla="*/ 1 h 40"/>
                <a:gd name="T14" fmla="*/ 73 w 139"/>
                <a:gd name="T15" fmla="*/ 0 h 40"/>
                <a:gd name="T16" fmla="*/ 80 w 139"/>
                <a:gd name="T17" fmla="*/ 2 h 40"/>
                <a:gd name="T18" fmla="*/ 139 w 139"/>
                <a:gd name="T19" fmla="*/ 39 h 40"/>
                <a:gd name="T20" fmla="*/ 133 w 139"/>
                <a:gd name="T21" fmla="*/ 40 h 40"/>
                <a:gd name="T22" fmla="*/ 125 w 139"/>
                <a:gd name="T23" fmla="*/ 39 h 40"/>
                <a:gd name="T24" fmla="*/ 116 w 139"/>
                <a:gd name="T25" fmla="*/ 38 h 40"/>
                <a:gd name="T26" fmla="*/ 106 w 139"/>
                <a:gd name="T27" fmla="*/ 36 h 40"/>
                <a:gd name="T28" fmla="*/ 86 w 139"/>
                <a:gd name="T29" fmla="*/ 30 h 40"/>
                <a:gd name="T30" fmla="*/ 64 w 139"/>
                <a:gd name="T31" fmla="*/ 24 h 40"/>
                <a:gd name="T32" fmla="*/ 44 w 139"/>
                <a:gd name="T33" fmla="*/ 16 h 40"/>
                <a:gd name="T34" fmla="*/ 26 w 139"/>
                <a:gd name="T35" fmla="*/ 11 h 40"/>
                <a:gd name="T36" fmla="*/ 17 w 139"/>
                <a:gd name="T37" fmla="*/ 9 h 40"/>
                <a:gd name="T38" fmla="*/ 11 w 139"/>
                <a:gd name="T39" fmla="*/ 7 h 40"/>
                <a:gd name="T40" fmla="*/ 4 w 139"/>
                <a:gd name="T41" fmla="*/ 7 h 40"/>
                <a:gd name="T42" fmla="*/ 0 w 139"/>
                <a:gd name="T4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8" name="Freeform 387">
              <a:extLst>
                <a:ext uri="{FF2B5EF4-FFF2-40B4-BE49-F238E27FC236}">
                  <a16:creationId xmlns:a16="http://schemas.microsoft.com/office/drawing/2014/main" id="{7F4AC34D-62DB-9346-8CAE-5E544B9EBE8C}"/>
                </a:ext>
              </a:extLst>
            </p:cNvPr>
            <p:cNvSpPr>
              <a:spLocks/>
            </p:cNvSpPr>
            <p:nvPr userDrawn="1">
              <p:custDataLst>
                <p:tags r:id="rId338"/>
              </p:custDataLst>
            </p:nvPr>
          </p:nvSpPr>
          <p:spPr bwMode="auto">
            <a:xfrm>
              <a:off x="9986363" y="1470533"/>
              <a:ext cx="143149" cy="51823"/>
            </a:xfrm>
            <a:custGeom>
              <a:avLst/>
              <a:gdLst>
                <a:gd name="T0" fmla="*/ 10 w 325"/>
                <a:gd name="T1" fmla="*/ 7 h 71"/>
                <a:gd name="T2" fmla="*/ 31 w 325"/>
                <a:gd name="T3" fmla="*/ 1 h 71"/>
                <a:gd name="T4" fmla="*/ 53 w 325"/>
                <a:gd name="T5" fmla="*/ 0 h 71"/>
                <a:gd name="T6" fmla="*/ 73 w 325"/>
                <a:gd name="T7" fmla="*/ 4 h 71"/>
                <a:gd name="T8" fmla="*/ 92 w 325"/>
                <a:gd name="T9" fmla="*/ 10 h 71"/>
                <a:gd name="T10" fmla="*/ 110 w 325"/>
                <a:gd name="T11" fmla="*/ 18 h 71"/>
                <a:gd name="T12" fmla="*/ 122 w 325"/>
                <a:gd name="T13" fmla="*/ 29 h 71"/>
                <a:gd name="T14" fmla="*/ 130 w 325"/>
                <a:gd name="T15" fmla="*/ 38 h 71"/>
                <a:gd name="T16" fmla="*/ 136 w 325"/>
                <a:gd name="T17" fmla="*/ 34 h 71"/>
                <a:gd name="T18" fmla="*/ 139 w 325"/>
                <a:gd name="T19" fmla="*/ 15 h 71"/>
                <a:gd name="T20" fmla="*/ 161 w 325"/>
                <a:gd name="T21" fmla="*/ 7 h 71"/>
                <a:gd name="T22" fmla="*/ 216 w 325"/>
                <a:gd name="T23" fmla="*/ 13 h 71"/>
                <a:gd name="T24" fmla="*/ 258 w 325"/>
                <a:gd name="T25" fmla="*/ 23 h 71"/>
                <a:gd name="T26" fmla="*/ 283 w 325"/>
                <a:gd name="T27" fmla="*/ 32 h 71"/>
                <a:gd name="T28" fmla="*/ 305 w 325"/>
                <a:gd name="T29" fmla="*/ 43 h 71"/>
                <a:gd name="T30" fmla="*/ 320 w 325"/>
                <a:gd name="T31" fmla="*/ 55 h 71"/>
                <a:gd name="T32" fmla="*/ 316 w 325"/>
                <a:gd name="T33" fmla="*/ 64 h 71"/>
                <a:gd name="T34" fmla="*/ 294 w 325"/>
                <a:gd name="T35" fmla="*/ 68 h 71"/>
                <a:gd name="T36" fmla="*/ 259 w 325"/>
                <a:gd name="T37" fmla="*/ 71 h 71"/>
                <a:gd name="T38" fmla="*/ 210 w 325"/>
                <a:gd name="T39" fmla="*/ 70 h 71"/>
                <a:gd name="T40" fmla="*/ 167 w 325"/>
                <a:gd name="T41" fmla="*/ 68 h 71"/>
                <a:gd name="T42" fmla="*/ 133 w 325"/>
                <a:gd name="T43" fmla="*/ 69 h 71"/>
                <a:gd name="T44" fmla="*/ 90 w 325"/>
                <a:gd name="T45" fmla="*/ 71 h 71"/>
                <a:gd name="T46" fmla="*/ 72 w 325"/>
                <a:gd name="T47" fmla="*/ 68 h 71"/>
                <a:gd name="T48" fmla="*/ 67 w 325"/>
                <a:gd name="T49" fmla="*/ 64 h 71"/>
                <a:gd name="T50" fmla="*/ 58 w 325"/>
                <a:gd name="T51" fmla="*/ 61 h 71"/>
                <a:gd name="T52" fmla="*/ 46 w 325"/>
                <a:gd name="T53" fmla="*/ 59 h 71"/>
                <a:gd name="T54" fmla="*/ 35 w 325"/>
                <a:gd name="T55" fmla="*/ 53 h 71"/>
                <a:gd name="T56" fmla="*/ 25 w 325"/>
                <a:gd name="T57" fmla="*/ 45 h 71"/>
                <a:gd name="T58" fmla="*/ 16 w 325"/>
                <a:gd name="T59" fmla="*/ 39 h 71"/>
                <a:gd name="T60" fmla="*/ 6 w 325"/>
                <a:gd name="T61" fmla="*/ 37 h 71"/>
                <a:gd name="T62" fmla="*/ 0 w 325"/>
                <a:gd name="T63"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9" name="Freeform 388">
              <a:extLst>
                <a:ext uri="{FF2B5EF4-FFF2-40B4-BE49-F238E27FC236}">
                  <a16:creationId xmlns:a16="http://schemas.microsoft.com/office/drawing/2014/main" id="{CA815BEA-C3B7-204A-B719-CAF6A75DD32D}"/>
                </a:ext>
              </a:extLst>
            </p:cNvPr>
            <p:cNvSpPr>
              <a:spLocks/>
            </p:cNvSpPr>
            <p:nvPr userDrawn="1">
              <p:custDataLst>
                <p:tags r:id="rId339"/>
              </p:custDataLst>
            </p:nvPr>
          </p:nvSpPr>
          <p:spPr bwMode="auto">
            <a:xfrm>
              <a:off x="10150660" y="1477732"/>
              <a:ext cx="97602" cy="51823"/>
            </a:xfrm>
            <a:custGeom>
              <a:avLst/>
              <a:gdLst>
                <a:gd name="T0" fmla="*/ 87 w 220"/>
                <a:gd name="T1" fmla="*/ 25 h 72"/>
                <a:gd name="T2" fmla="*/ 92 w 220"/>
                <a:gd name="T3" fmla="*/ 26 h 72"/>
                <a:gd name="T4" fmla="*/ 98 w 220"/>
                <a:gd name="T5" fmla="*/ 27 h 72"/>
                <a:gd name="T6" fmla="*/ 101 w 220"/>
                <a:gd name="T7" fmla="*/ 28 h 72"/>
                <a:gd name="T8" fmla="*/ 104 w 220"/>
                <a:gd name="T9" fmla="*/ 27 h 72"/>
                <a:gd name="T10" fmla="*/ 109 w 220"/>
                <a:gd name="T11" fmla="*/ 27 h 72"/>
                <a:gd name="T12" fmla="*/ 113 w 220"/>
                <a:gd name="T13" fmla="*/ 25 h 72"/>
                <a:gd name="T14" fmla="*/ 114 w 220"/>
                <a:gd name="T15" fmla="*/ 26 h 72"/>
                <a:gd name="T16" fmla="*/ 115 w 220"/>
                <a:gd name="T17" fmla="*/ 26 h 72"/>
                <a:gd name="T18" fmla="*/ 116 w 220"/>
                <a:gd name="T19" fmla="*/ 25 h 72"/>
                <a:gd name="T20" fmla="*/ 117 w 220"/>
                <a:gd name="T21" fmla="*/ 25 h 72"/>
                <a:gd name="T22" fmla="*/ 119 w 220"/>
                <a:gd name="T23" fmla="*/ 22 h 72"/>
                <a:gd name="T24" fmla="*/ 120 w 220"/>
                <a:gd name="T25" fmla="*/ 17 h 72"/>
                <a:gd name="T26" fmla="*/ 120 w 220"/>
                <a:gd name="T27" fmla="*/ 7 h 72"/>
                <a:gd name="T28" fmla="*/ 120 w 220"/>
                <a:gd name="T29" fmla="*/ 0 h 72"/>
                <a:gd name="T30" fmla="*/ 125 w 220"/>
                <a:gd name="T31" fmla="*/ 5 h 72"/>
                <a:gd name="T32" fmla="*/ 131 w 220"/>
                <a:gd name="T33" fmla="*/ 10 h 72"/>
                <a:gd name="T34" fmla="*/ 137 w 220"/>
                <a:gd name="T35" fmla="*/ 15 h 72"/>
                <a:gd name="T36" fmla="*/ 143 w 220"/>
                <a:gd name="T37" fmla="*/ 19 h 72"/>
                <a:gd name="T38" fmla="*/ 156 w 220"/>
                <a:gd name="T39" fmla="*/ 25 h 72"/>
                <a:gd name="T40" fmla="*/ 170 w 220"/>
                <a:gd name="T41" fmla="*/ 30 h 72"/>
                <a:gd name="T42" fmla="*/ 183 w 220"/>
                <a:gd name="T43" fmla="*/ 35 h 72"/>
                <a:gd name="T44" fmla="*/ 196 w 220"/>
                <a:gd name="T45" fmla="*/ 41 h 72"/>
                <a:gd name="T46" fmla="*/ 203 w 220"/>
                <a:gd name="T47" fmla="*/ 44 h 72"/>
                <a:gd name="T48" fmla="*/ 209 w 220"/>
                <a:gd name="T49" fmla="*/ 47 h 72"/>
                <a:gd name="T50" fmla="*/ 214 w 220"/>
                <a:gd name="T51" fmla="*/ 51 h 72"/>
                <a:gd name="T52" fmla="*/ 220 w 220"/>
                <a:gd name="T53" fmla="*/ 55 h 72"/>
                <a:gd name="T54" fmla="*/ 206 w 220"/>
                <a:gd name="T55" fmla="*/ 56 h 72"/>
                <a:gd name="T56" fmla="*/ 194 w 220"/>
                <a:gd name="T57" fmla="*/ 57 h 72"/>
                <a:gd name="T58" fmla="*/ 182 w 220"/>
                <a:gd name="T59" fmla="*/ 58 h 72"/>
                <a:gd name="T60" fmla="*/ 171 w 220"/>
                <a:gd name="T61" fmla="*/ 60 h 72"/>
                <a:gd name="T62" fmla="*/ 151 w 220"/>
                <a:gd name="T63" fmla="*/ 65 h 72"/>
                <a:gd name="T64" fmla="*/ 134 w 220"/>
                <a:gd name="T65" fmla="*/ 70 h 72"/>
                <a:gd name="T66" fmla="*/ 126 w 220"/>
                <a:gd name="T67" fmla="*/ 71 h 72"/>
                <a:gd name="T68" fmla="*/ 117 w 220"/>
                <a:gd name="T69" fmla="*/ 72 h 72"/>
                <a:gd name="T70" fmla="*/ 110 w 220"/>
                <a:gd name="T71" fmla="*/ 72 h 72"/>
                <a:gd name="T72" fmla="*/ 103 w 220"/>
                <a:gd name="T73" fmla="*/ 72 h 72"/>
                <a:gd name="T74" fmla="*/ 95 w 220"/>
                <a:gd name="T75" fmla="*/ 70 h 72"/>
                <a:gd name="T76" fmla="*/ 88 w 220"/>
                <a:gd name="T77" fmla="*/ 66 h 72"/>
                <a:gd name="T78" fmla="*/ 81 w 220"/>
                <a:gd name="T79" fmla="*/ 61 h 72"/>
                <a:gd name="T80" fmla="*/ 74 w 220"/>
                <a:gd name="T81" fmla="*/ 55 h 72"/>
                <a:gd name="T82" fmla="*/ 59 w 220"/>
                <a:gd name="T83" fmla="*/ 53 h 72"/>
                <a:gd name="T84" fmla="*/ 45 w 220"/>
                <a:gd name="T85" fmla="*/ 50 h 72"/>
                <a:gd name="T86" fmla="*/ 33 w 220"/>
                <a:gd name="T87" fmla="*/ 47 h 72"/>
                <a:gd name="T88" fmla="*/ 22 w 220"/>
                <a:gd name="T89" fmla="*/ 43 h 72"/>
                <a:gd name="T90" fmla="*/ 18 w 220"/>
                <a:gd name="T91" fmla="*/ 41 h 72"/>
                <a:gd name="T92" fmla="*/ 13 w 220"/>
                <a:gd name="T93" fmla="*/ 38 h 72"/>
                <a:gd name="T94" fmla="*/ 9 w 220"/>
                <a:gd name="T95" fmla="*/ 35 h 72"/>
                <a:gd name="T96" fmla="*/ 7 w 220"/>
                <a:gd name="T97" fmla="*/ 31 h 72"/>
                <a:gd name="T98" fmla="*/ 3 w 220"/>
                <a:gd name="T99" fmla="*/ 27 h 72"/>
                <a:gd name="T100" fmla="*/ 2 w 220"/>
                <a:gd name="T101" fmla="*/ 23 h 72"/>
                <a:gd name="T102" fmla="*/ 1 w 220"/>
                <a:gd name="T103" fmla="*/ 18 h 72"/>
                <a:gd name="T104" fmla="*/ 0 w 220"/>
                <a:gd name="T105" fmla="*/ 13 h 72"/>
                <a:gd name="T106" fmla="*/ 23 w 220"/>
                <a:gd name="T107" fmla="*/ 17 h 72"/>
                <a:gd name="T108" fmla="*/ 44 w 220"/>
                <a:gd name="T109" fmla="*/ 21 h 72"/>
                <a:gd name="T110" fmla="*/ 64 w 220"/>
                <a:gd name="T111" fmla="*/ 24 h 72"/>
                <a:gd name="T112" fmla="*/ 87 w 220"/>
                <a:gd name="T11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0" name="Freeform 389">
              <a:extLst>
                <a:ext uri="{FF2B5EF4-FFF2-40B4-BE49-F238E27FC236}">
                  <a16:creationId xmlns:a16="http://schemas.microsoft.com/office/drawing/2014/main" id="{84B83B79-A728-874B-8ACD-A394671016EF}"/>
                </a:ext>
              </a:extLst>
            </p:cNvPr>
            <p:cNvSpPr>
              <a:spLocks/>
            </p:cNvSpPr>
            <p:nvPr userDrawn="1">
              <p:custDataLst>
                <p:tags r:id="rId340"/>
              </p:custDataLst>
            </p:nvPr>
          </p:nvSpPr>
          <p:spPr bwMode="auto">
            <a:xfrm>
              <a:off x="10109992" y="1520918"/>
              <a:ext cx="65068" cy="53261"/>
            </a:xfrm>
            <a:custGeom>
              <a:avLst/>
              <a:gdLst>
                <a:gd name="T0" fmla="*/ 146 w 146"/>
                <a:gd name="T1" fmla="*/ 25 h 30"/>
                <a:gd name="T2" fmla="*/ 140 w 146"/>
                <a:gd name="T3" fmla="*/ 16 h 30"/>
                <a:gd name="T4" fmla="*/ 137 w 146"/>
                <a:gd name="T5" fmla="*/ 9 h 30"/>
                <a:gd name="T6" fmla="*/ 133 w 146"/>
                <a:gd name="T7" fmla="*/ 4 h 30"/>
                <a:gd name="T8" fmla="*/ 128 w 146"/>
                <a:gd name="T9" fmla="*/ 1 h 30"/>
                <a:gd name="T10" fmla="*/ 126 w 146"/>
                <a:gd name="T11" fmla="*/ 1 h 30"/>
                <a:gd name="T12" fmla="*/ 124 w 146"/>
                <a:gd name="T13" fmla="*/ 1 h 30"/>
                <a:gd name="T14" fmla="*/ 120 w 146"/>
                <a:gd name="T15" fmla="*/ 2 h 30"/>
                <a:gd name="T16" fmla="*/ 118 w 146"/>
                <a:gd name="T17" fmla="*/ 3 h 30"/>
                <a:gd name="T18" fmla="*/ 113 w 146"/>
                <a:gd name="T19" fmla="*/ 9 h 30"/>
                <a:gd name="T20" fmla="*/ 105 w 146"/>
                <a:gd name="T21" fmla="*/ 19 h 30"/>
                <a:gd name="T22" fmla="*/ 72 w 146"/>
                <a:gd name="T23" fmla="*/ 19 h 30"/>
                <a:gd name="T24" fmla="*/ 63 w 146"/>
                <a:gd name="T25" fmla="*/ 18 h 30"/>
                <a:gd name="T26" fmla="*/ 55 w 146"/>
                <a:gd name="T27" fmla="*/ 17 h 30"/>
                <a:gd name="T28" fmla="*/ 47 w 146"/>
                <a:gd name="T29" fmla="*/ 14 h 30"/>
                <a:gd name="T30" fmla="*/ 40 w 146"/>
                <a:gd name="T31" fmla="*/ 12 h 30"/>
                <a:gd name="T32" fmla="*/ 29 w 146"/>
                <a:gd name="T33" fmla="*/ 6 h 30"/>
                <a:gd name="T34" fmla="*/ 19 w 146"/>
                <a:gd name="T35" fmla="*/ 0 h 30"/>
                <a:gd name="T36" fmla="*/ 14 w 146"/>
                <a:gd name="T37" fmla="*/ 9 h 30"/>
                <a:gd name="T38" fmla="*/ 10 w 146"/>
                <a:gd name="T39" fmla="*/ 15 h 30"/>
                <a:gd name="T40" fmla="*/ 4 w 146"/>
                <a:gd name="T41" fmla="*/ 20 h 30"/>
                <a:gd name="T42" fmla="*/ 0 w 146"/>
                <a:gd name="T43" fmla="*/ 25 h 30"/>
                <a:gd name="T44" fmla="*/ 33 w 146"/>
                <a:gd name="T45" fmla="*/ 25 h 30"/>
                <a:gd name="T46" fmla="*/ 57 w 146"/>
                <a:gd name="T47" fmla="*/ 25 h 30"/>
                <a:gd name="T48" fmla="*/ 77 w 146"/>
                <a:gd name="T49" fmla="*/ 25 h 30"/>
                <a:gd name="T50" fmla="*/ 99 w 146"/>
                <a:gd name="T51" fmla="*/ 25 h 30"/>
                <a:gd name="T52" fmla="*/ 110 w 146"/>
                <a:gd name="T53" fmla="*/ 26 h 30"/>
                <a:gd name="T54" fmla="*/ 123 w 146"/>
                <a:gd name="T55" fmla="*/ 29 h 30"/>
                <a:gd name="T56" fmla="*/ 128 w 146"/>
                <a:gd name="T57" fmla="*/ 30 h 30"/>
                <a:gd name="T58" fmla="*/ 135 w 146"/>
                <a:gd name="T59" fmla="*/ 30 h 30"/>
                <a:gd name="T60" fmla="*/ 140 w 146"/>
                <a:gd name="T61" fmla="*/ 28 h 30"/>
                <a:gd name="T62" fmla="*/ 146 w 146"/>
                <a:gd name="T6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1" name="Freeform 390">
              <a:extLst>
                <a:ext uri="{FF2B5EF4-FFF2-40B4-BE49-F238E27FC236}">
                  <a16:creationId xmlns:a16="http://schemas.microsoft.com/office/drawing/2014/main" id="{9EB8EC26-87FF-1345-804B-59106A793638}"/>
                </a:ext>
              </a:extLst>
            </p:cNvPr>
            <p:cNvSpPr>
              <a:spLocks/>
            </p:cNvSpPr>
            <p:nvPr userDrawn="1">
              <p:custDataLst>
                <p:tags r:id="rId341"/>
              </p:custDataLst>
            </p:nvPr>
          </p:nvSpPr>
          <p:spPr bwMode="auto">
            <a:xfrm>
              <a:off x="10088847" y="1518039"/>
              <a:ext cx="21146" cy="53261"/>
            </a:xfrm>
            <a:custGeom>
              <a:avLst/>
              <a:gdLst>
                <a:gd name="T0" fmla="*/ 0 w 53"/>
                <a:gd name="T1" fmla="*/ 9 h 9"/>
                <a:gd name="T2" fmla="*/ 17 w 53"/>
                <a:gd name="T3" fmla="*/ 9 h 9"/>
                <a:gd name="T4" fmla="*/ 29 w 53"/>
                <a:gd name="T5" fmla="*/ 9 h 9"/>
                <a:gd name="T6" fmla="*/ 40 w 53"/>
                <a:gd name="T7" fmla="*/ 9 h 9"/>
                <a:gd name="T8" fmla="*/ 53 w 53"/>
                <a:gd name="T9" fmla="*/ 9 h 9"/>
                <a:gd name="T10" fmla="*/ 46 w 53"/>
                <a:gd name="T11" fmla="*/ 6 h 9"/>
                <a:gd name="T12" fmla="*/ 38 w 53"/>
                <a:gd name="T13" fmla="*/ 3 h 9"/>
                <a:gd name="T14" fmla="*/ 31 w 53"/>
                <a:gd name="T15" fmla="*/ 1 h 9"/>
                <a:gd name="T16" fmla="*/ 25 w 53"/>
                <a:gd name="T17" fmla="*/ 0 h 9"/>
                <a:gd name="T18" fmla="*/ 19 w 53"/>
                <a:gd name="T19" fmla="*/ 0 h 9"/>
                <a:gd name="T20" fmla="*/ 14 w 53"/>
                <a:gd name="T21" fmla="*/ 0 h 9"/>
                <a:gd name="T22" fmla="*/ 9 w 53"/>
                <a:gd name="T23" fmla="*/ 1 h 9"/>
                <a:gd name="T24" fmla="*/ 6 w 53"/>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2" name="Line 504">
              <a:extLst>
                <a:ext uri="{FF2B5EF4-FFF2-40B4-BE49-F238E27FC236}">
                  <a16:creationId xmlns:a16="http://schemas.microsoft.com/office/drawing/2014/main" id="{F556DF14-0CB0-2D4E-907E-D1168845A083}"/>
                </a:ext>
              </a:extLst>
            </p:cNvPr>
            <p:cNvSpPr>
              <a:spLocks noChangeShapeType="1"/>
            </p:cNvSpPr>
            <p:nvPr userDrawn="1">
              <p:custDataLst>
                <p:tags r:id="rId342"/>
              </p:custDataLst>
            </p:nvPr>
          </p:nvSpPr>
          <p:spPr bwMode="auto">
            <a:xfrm flipV="1">
              <a:off x="10090472" y="1516598"/>
              <a:ext cx="0" cy="1439"/>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3" name="Freeform 392">
              <a:extLst>
                <a:ext uri="{FF2B5EF4-FFF2-40B4-BE49-F238E27FC236}">
                  <a16:creationId xmlns:a16="http://schemas.microsoft.com/office/drawing/2014/main" id="{F43A5F55-3D08-0D4A-8468-8F7A4466F39D}"/>
                </a:ext>
              </a:extLst>
            </p:cNvPr>
            <p:cNvSpPr>
              <a:spLocks/>
            </p:cNvSpPr>
            <p:nvPr userDrawn="1">
              <p:custDataLst>
                <p:tags r:id="rId343"/>
              </p:custDataLst>
            </p:nvPr>
          </p:nvSpPr>
          <p:spPr bwMode="auto">
            <a:xfrm>
              <a:off x="9239709" y="1451820"/>
              <a:ext cx="11387" cy="50383"/>
            </a:xfrm>
            <a:custGeom>
              <a:avLst/>
              <a:gdLst>
                <a:gd name="T0" fmla="*/ 0 w 26"/>
                <a:gd name="T1" fmla="*/ 25 h 25"/>
                <a:gd name="T2" fmla="*/ 5 w 26"/>
                <a:gd name="T3" fmla="*/ 17 h 25"/>
                <a:gd name="T4" fmla="*/ 13 w 26"/>
                <a:gd name="T5" fmla="*/ 8 h 25"/>
                <a:gd name="T6" fmla="*/ 16 w 26"/>
                <a:gd name="T7" fmla="*/ 5 h 25"/>
                <a:gd name="T8" fmla="*/ 20 w 26"/>
                <a:gd name="T9" fmla="*/ 2 h 25"/>
                <a:gd name="T10" fmla="*/ 23 w 26"/>
                <a:gd name="T11" fmla="*/ 1 h 25"/>
                <a:gd name="T12" fmla="*/ 26 w 26"/>
                <a:gd name="T13" fmla="*/ 0 h 25"/>
                <a:gd name="T14" fmla="*/ 26 w 26"/>
                <a:gd name="T15" fmla="*/ 25 h 25"/>
                <a:gd name="T16" fmla="*/ 20 w 26"/>
                <a:gd name="T17" fmla="*/ 25 h 25"/>
                <a:gd name="T18" fmla="*/ 13 w 26"/>
                <a:gd name="T19" fmla="*/ 25 h 25"/>
                <a:gd name="T20" fmla="*/ 0 w 2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4" name="Freeform 393">
              <a:extLst>
                <a:ext uri="{FF2B5EF4-FFF2-40B4-BE49-F238E27FC236}">
                  <a16:creationId xmlns:a16="http://schemas.microsoft.com/office/drawing/2014/main" id="{98264115-6B3B-D949-B268-B9DC3CF607D0}"/>
                </a:ext>
              </a:extLst>
            </p:cNvPr>
            <p:cNvSpPr>
              <a:spLocks/>
            </p:cNvSpPr>
            <p:nvPr userDrawn="1">
              <p:custDataLst>
                <p:tags r:id="rId344"/>
              </p:custDataLst>
            </p:nvPr>
          </p:nvSpPr>
          <p:spPr bwMode="auto">
            <a:xfrm>
              <a:off x="10007512" y="1516598"/>
              <a:ext cx="9761" cy="51823"/>
            </a:xfrm>
            <a:custGeom>
              <a:avLst/>
              <a:gdLst>
                <a:gd name="T0" fmla="*/ 33 w 33"/>
                <a:gd name="T1" fmla="*/ 25 h 25"/>
                <a:gd name="T2" fmla="*/ 33 w 33"/>
                <a:gd name="T3" fmla="*/ 12 h 25"/>
                <a:gd name="T4" fmla="*/ 33 w 33"/>
                <a:gd name="T5" fmla="*/ 0 h 25"/>
                <a:gd name="T6" fmla="*/ 0 w 33"/>
                <a:gd name="T7" fmla="*/ 0 h 25"/>
                <a:gd name="T8" fmla="*/ 9 w 33"/>
                <a:gd name="T9" fmla="*/ 9 h 25"/>
                <a:gd name="T10" fmla="*/ 16 w 33"/>
                <a:gd name="T11" fmla="*/ 17 h 25"/>
                <a:gd name="T12" fmla="*/ 20 w 33"/>
                <a:gd name="T13" fmla="*/ 20 h 25"/>
                <a:gd name="T14" fmla="*/ 24 w 33"/>
                <a:gd name="T15" fmla="*/ 23 h 25"/>
                <a:gd name="T16" fmla="*/ 28 w 33"/>
                <a:gd name="T17" fmla="*/ 24 h 25"/>
                <a:gd name="T18" fmla="*/ 33 w 33"/>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5" name="Freeform 394">
              <a:extLst>
                <a:ext uri="{FF2B5EF4-FFF2-40B4-BE49-F238E27FC236}">
                  <a16:creationId xmlns:a16="http://schemas.microsoft.com/office/drawing/2014/main" id="{60CE4996-33FA-324C-9288-318C91443822}"/>
                </a:ext>
              </a:extLst>
            </p:cNvPr>
            <p:cNvSpPr>
              <a:spLocks/>
            </p:cNvSpPr>
            <p:nvPr userDrawn="1">
              <p:custDataLst>
                <p:tags r:id="rId345"/>
              </p:custDataLst>
            </p:nvPr>
          </p:nvSpPr>
          <p:spPr bwMode="auto">
            <a:xfrm>
              <a:off x="9960336" y="1483489"/>
              <a:ext cx="9761" cy="51823"/>
            </a:xfrm>
            <a:custGeom>
              <a:avLst/>
              <a:gdLst>
                <a:gd name="T0" fmla="*/ 0 w 20"/>
                <a:gd name="T1" fmla="*/ 0 h 18"/>
                <a:gd name="T2" fmla="*/ 13 w 20"/>
                <a:gd name="T3" fmla="*/ 18 h 18"/>
                <a:gd name="T4" fmla="*/ 16 w 20"/>
                <a:gd name="T5" fmla="*/ 11 h 18"/>
                <a:gd name="T6" fmla="*/ 20 w 20"/>
                <a:gd name="T7" fmla="*/ 0 h 18"/>
                <a:gd name="T8" fmla="*/ 0 w 20"/>
                <a:gd name="T9" fmla="*/ 0 h 18"/>
              </a:gdLst>
              <a:ahLst/>
              <a:cxnLst>
                <a:cxn ang="0">
                  <a:pos x="T0" y="T1"/>
                </a:cxn>
                <a:cxn ang="0">
                  <a:pos x="T2" y="T3"/>
                </a:cxn>
                <a:cxn ang="0">
                  <a:pos x="T4" y="T5"/>
                </a:cxn>
                <a:cxn ang="0">
                  <a:pos x="T6" y="T7"/>
                </a:cxn>
                <a:cxn ang="0">
                  <a:pos x="T8" y="T9"/>
                </a:cxn>
              </a:cxnLst>
              <a:rect l="0" t="0" r="r" b="b"/>
              <a:pathLst>
                <a:path w="20" h="18">
                  <a:moveTo>
                    <a:pt x="0" y="0"/>
                  </a:moveTo>
                  <a:lnTo>
                    <a:pt x="13" y="18"/>
                  </a:lnTo>
                  <a:lnTo>
                    <a:pt x="16" y="11"/>
                  </a:lnTo>
                  <a:lnTo>
                    <a:pt x="20"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6" name="Freeform 395">
              <a:extLst>
                <a:ext uri="{FF2B5EF4-FFF2-40B4-BE49-F238E27FC236}">
                  <a16:creationId xmlns:a16="http://schemas.microsoft.com/office/drawing/2014/main" id="{75E619A5-39A0-7244-994B-1ECD37E26BC8}"/>
                </a:ext>
              </a:extLst>
            </p:cNvPr>
            <p:cNvSpPr>
              <a:spLocks/>
            </p:cNvSpPr>
            <p:nvPr userDrawn="1">
              <p:custDataLst>
                <p:tags r:id="rId346"/>
              </p:custDataLst>
            </p:nvPr>
          </p:nvSpPr>
          <p:spPr bwMode="auto">
            <a:xfrm>
              <a:off x="10472746" y="2000276"/>
              <a:ext cx="13014" cy="53262"/>
            </a:xfrm>
            <a:custGeom>
              <a:avLst/>
              <a:gdLst>
                <a:gd name="T0" fmla="*/ 0 w 33"/>
                <a:gd name="T1" fmla="*/ 31 h 31"/>
                <a:gd name="T2" fmla="*/ 0 w 33"/>
                <a:gd name="T3" fmla="*/ 0 h 31"/>
                <a:gd name="T4" fmla="*/ 9 w 33"/>
                <a:gd name="T5" fmla="*/ 0 h 31"/>
                <a:gd name="T6" fmla="*/ 16 w 33"/>
                <a:gd name="T7" fmla="*/ 0 h 31"/>
                <a:gd name="T8" fmla="*/ 24 w 33"/>
                <a:gd name="T9" fmla="*/ 0 h 31"/>
                <a:gd name="T10" fmla="*/ 33 w 33"/>
                <a:gd name="T11" fmla="*/ 0 h 31"/>
                <a:gd name="T12" fmla="*/ 30 w 33"/>
                <a:gd name="T13" fmla="*/ 2 h 31"/>
                <a:gd name="T14" fmla="*/ 29 w 33"/>
                <a:gd name="T15" fmla="*/ 5 h 31"/>
                <a:gd name="T16" fmla="*/ 28 w 33"/>
                <a:gd name="T17" fmla="*/ 9 h 31"/>
                <a:gd name="T18" fmla="*/ 28 w 33"/>
                <a:gd name="T19" fmla="*/ 13 h 31"/>
                <a:gd name="T20" fmla="*/ 28 w 33"/>
                <a:gd name="T21" fmla="*/ 17 h 31"/>
                <a:gd name="T22" fmla="*/ 29 w 33"/>
                <a:gd name="T23" fmla="*/ 21 h 31"/>
                <a:gd name="T24" fmla="*/ 30 w 33"/>
                <a:gd name="T25" fmla="*/ 26 h 31"/>
                <a:gd name="T26" fmla="*/ 33 w 33"/>
                <a:gd name="T27" fmla="*/ 31 h 31"/>
                <a:gd name="T28" fmla="*/ 0 w 3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7" name="Freeform 396">
              <a:extLst>
                <a:ext uri="{FF2B5EF4-FFF2-40B4-BE49-F238E27FC236}">
                  <a16:creationId xmlns:a16="http://schemas.microsoft.com/office/drawing/2014/main" id="{ACBDFB4B-7452-4F47-A7F1-0476F1CCCEB6}"/>
                </a:ext>
              </a:extLst>
            </p:cNvPr>
            <p:cNvSpPr>
              <a:spLocks/>
            </p:cNvSpPr>
            <p:nvPr userDrawn="1">
              <p:custDataLst>
                <p:tags r:id="rId347"/>
              </p:custDataLst>
            </p:nvPr>
          </p:nvSpPr>
          <p:spPr bwMode="auto">
            <a:xfrm>
              <a:off x="10773686" y="1566983"/>
              <a:ext cx="56935" cy="53261"/>
            </a:xfrm>
            <a:custGeom>
              <a:avLst/>
              <a:gdLst>
                <a:gd name="T0" fmla="*/ 3 w 129"/>
                <a:gd name="T1" fmla="*/ 44 h 56"/>
                <a:gd name="T2" fmla="*/ 1 w 129"/>
                <a:gd name="T3" fmla="*/ 42 h 56"/>
                <a:gd name="T4" fmla="*/ 1 w 129"/>
                <a:gd name="T5" fmla="*/ 40 h 56"/>
                <a:gd name="T6" fmla="*/ 0 w 129"/>
                <a:gd name="T7" fmla="*/ 37 h 56"/>
                <a:gd name="T8" fmla="*/ 1 w 129"/>
                <a:gd name="T9" fmla="*/ 33 h 56"/>
                <a:gd name="T10" fmla="*/ 2 w 129"/>
                <a:gd name="T11" fmla="*/ 25 h 56"/>
                <a:gd name="T12" fmla="*/ 3 w 129"/>
                <a:gd name="T13" fmla="*/ 18 h 56"/>
                <a:gd name="T14" fmla="*/ 9 w 129"/>
                <a:gd name="T15" fmla="*/ 13 h 56"/>
                <a:gd name="T16" fmla="*/ 16 w 129"/>
                <a:gd name="T17" fmla="*/ 9 h 56"/>
                <a:gd name="T18" fmla="*/ 21 w 129"/>
                <a:gd name="T19" fmla="*/ 6 h 56"/>
                <a:gd name="T20" fmla="*/ 27 w 129"/>
                <a:gd name="T21" fmla="*/ 5 h 56"/>
                <a:gd name="T22" fmla="*/ 39 w 129"/>
                <a:gd name="T23" fmla="*/ 3 h 56"/>
                <a:gd name="T24" fmla="*/ 57 w 129"/>
                <a:gd name="T25" fmla="*/ 0 h 56"/>
                <a:gd name="T26" fmla="*/ 60 w 129"/>
                <a:gd name="T27" fmla="*/ 5 h 56"/>
                <a:gd name="T28" fmla="*/ 64 w 129"/>
                <a:gd name="T29" fmla="*/ 8 h 56"/>
                <a:gd name="T30" fmla="*/ 69 w 129"/>
                <a:gd name="T31" fmla="*/ 11 h 56"/>
                <a:gd name="T32" fmla="*/ 73 w 129"/>
                <a:gd name="T33" fmla="*/ 14 h 56"/>
                <a:gd name="T34" fmla="*/ 83 w 129"/>
                <a:gd name="T35" fmla="*/ 18 h 56"/>
                <a:gd name="T36" fmla="*/ 93 w 129"/>
                <a:gd name="T37" fmla="*/ 21 h 56"/>
                <a:gd name="T38" fmla="*/ 103 w 129"/>
                <a:gd name="T39" fmla="*/ 25 h 56"/>
                <a:gd name="T40" fmla="*/ 113 w 129"/>
                <a:gd name="T41" fmla="*/ 29 h 56"/>
                <a:gd name="T42" fmla="*/ 117 w 129"/>
                <a:gd name="T43" fmla="*/ 32 h 56"/>
                <a:gd name="T44" fmla="*/ 121 w 129"/>
                <a:gd name="T45" fmla="*/ 35 h 56"/>
                <a:gd name="T46" fmla="*/ 126 w 129"/>
                <a:gd name="T47" fmla="*/ 38 h 56"/>
                <a:gd name="T48" fmla="*/ 129 w 129"/>
                <a:gd name="T49" fmla="*/ 44 h 56"/>
                <a:gd name="T50" fmla="*/ 119 w 129"/>
                <a:gd name="T51" fmla="*/ 48 h 56"/>
                <a:gd name="T52" fmla="*/ 109 w 129"/>
                <a:gd name="T53" fmla="*/ 51 h 56"/>
                <a:gd name="T54" fmla="*/ 99 w 129"/>
                <a:gd name="T55" fmla="*/ 53 h 56"/>
                <a:gd name="T56" fmla="*/ 90 w 129"/>
                <a:gd name="T57" fmla="*/ 54 h 56"/>
                <a:gd name="T58" fmla="*/ 70 w 129"/>
                <a:gd name="T59" fmla="*/ 56 h 56"/>
                <a:gd name="T60" fmla="*/ 49 w 129"/>
                <a:gd name="T61" fmla="*/ 56 h 56"/>
                <a:gd name="T62" fmla="*/ 40 w 129"/>
                <a:gd name="T63" fmla="*/ 55 h 56"/>
                <a:gd name="T64" fmla="*/ 31 w 129"/>
                <a:gd name="T65" fmla="*/ 54 h 56"/>
                <a:gd name="T66" fmla="*/ 23 w 129"/>
                <a:gd name="T67" fmla="*/ 52 h 56"/>
                <a:gd name="T68" fmla="*/ 16 w 129"/>
                <a:gd name="T69" fmla="*/ 50 h 56"/>
                <a:gd name="T70" fmla="*/ 6 w 129"/>
                <a:gd name="T71" fmla="*/ 46 h 56"/>
                <a:gd name="T72" fmla="*/ 3 w 129"/>
                <a:gd name="T7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8" name="Freeform 397">
              <a:extLst>
                <a:ext uri="{FF2B5EF4-FFF2-40B4-BE49-F238E27FC236}">
                  <a16:creationId xmlns:a16="http://schemas.microsoft.com/office/drawing/2014/main" id="{A07C22BB-5084-954A-927A-EF8F84E265C4}"/>
                </a:ext>
              </a:extLst>
            </p:cNvPr>
            <p:cNvSpPr>
              <a:spLocks/>
            </p:cNvSpPr>
            <p:nvPr userDrawn="1">
              <p:custDataLst>
                <p:tags r:id="rId348"/>
              </p:custDataLst>
            </p:nvPr>
          </p:nvSpPr>
          <p:spPr bwMode="auto">
            <a:xfrm>
              <a:off x="10913581" y="1886555"/>
              <a:ext cx="14640" cy="51823"/>
            </a:xfrm>
            <a:custGeom>
              <a:avLst/>
              <a:gdLst>
                <a:gd name="T0" fmla="*/ 21 w 41"/>
                <a:gd name="T1" fmla="*/ 42 h 42"/>
                <a:gd name="T2" fmla="*/ 0 w 41"/>
                <a:gd name="T3" fmla="*/ 30 h 42"/>
                <a:gd name="T4" fmla="*/ 0 w 41"/>
                <a:gd name="T5" fmla="*/ 6 h 42"/>
                <a:gd name="T6" fmla="*/ 7 w 41"/>
                <a:gd name="T7" fmla="*/ 5 h 42"/>
                <a:gd name="T8" fmla="*/ 14 w 41"/>
                <a:gd name="T9" fmla="*/ 3 h 42"/>
                <a:gd name="T10" fmla="*/ 24 w 41"/>
                <a:gd name="T11" fmla="*/ 1 h 42"/>
                <a:gd name="T12" fmla="*/ 34 w 41"/>
                <a:gd name="T13" fmla="*/ 0 h 42"/>
                <a:gd name="T14" fmla="*/ 34 w 41"/>
                <a:gd name="T15" fmla="*/ 18 h 42"/>
                <a:gd name="T16" fmla="*/ 41 w 41"/>
                <a:gd name="T17" fmla="*/ 18 h 42"/>
                <a:gd name="T18" fmla="*/ 21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9" name="Freeform 398">
              <a:extLst>
                <a:ext uri="{FF2B5EF4-FFF2-40B4-BE49-F238E27FC236}">
                  <a16:creationId xmlns:a16="http://schemas.microsoft.com/office/drawing/2014/main" id="{4E37521B-12F5-B24F-8F05-56135E1C4329}"/>
                </a:ext>
              </a:extLst>
            </p:cNvPr>
            <p:cNvSpPr>
              <a:spLocks/>
            </p:cNvSpPr>
            <p:nvPr userDrawn="1">
              <p:custDataLst>
                <p:tags r:id="rId349"/>
              </p:custDataLst>
            </p:nvPr>
          </p:nvSpPr>
          <p:spPr bwMode="auto">
            <a:xfrm>
              <a:off x="11066491" y="1988761"/>
              <a:ext cx="43921" cy="54702"/>
            </a:xfrm>
            <a:custGeom>
              <a:avLst/>
              <a:gdLst>
                <a:gd name="T0" fmla="*/ 60 w 93"/>
                <a:gd name="T1" fmla="*/ 9 h 39"/>
                <a:gd name="T2" fmla="*/ 67 w 93"/>
                <a:gd name="T3" fmla="*/ 18 h 39"/>
                <a:gd name="T4" fmla="*/ 77 w 93"/>
                <a:gd name="T5" fmla="*/ 28 h 39"/>
                <a:gd name="T6" fmla="*/ 81 w 93"/>
                <a:gd name="T7" fmla="*/ 33 h 39"/>
                <a:gd name="T8" fmla="*/ 86 w 93"/>
                <a:gd name="T9" fmla="*/ 36 h 39"/>
                <a:gd name="T10" fmla="*/ 90 w 93"/>
                <a:gd name="T11" fmla="*/ 38 h 39"/>
                <a:gd name="T12" fmla="*/ 93 w 93"/>
                <a:gd name="T13" fmla="*/ 39 h 39"/>
                <a:gd name="T14" fmla="*/ 60 w 93"/>
                <a:gd name="T15" fmla="*/ 39 h 39"/>
                <a:gd name="T16" fmla="*/ 50 w 93"/>
                <a:gd name="T17" fmla="*/ 36 h 39"/>
                <a:gd name="T18" fmla="*/ 43 w 93"/>
                <a:gd name="T19" fmla="*/ 32 h 39"/>
                <a:gd name="T20" fmla="*/ 36 w 93"/>
                <a:gd name="T21" fmla="*/ 28 h 39"/>
                <a:gd name="T22" fmla="*/ 30 w 93"/>
                <a:gd name="T23" fmla="*/ 23 h 39"/>
                <a:gd name="T24" fmla="*/ 24 w 93"/>
                <a:gd name="T25" fmla="*/ 18 h 39"/>
                <a:gd name="T26" fmla="*/ 16 w 93"/>
                <a:gd name="T27" fmla="*/ 13 h 39"/>
                <a:gd name="T28" fmla="*/ 9 w 93"/>
                <a:gd name="T29" fmla="*/ 7 h 39"/>
                <a:gd name="T30" fmla="*/ 0 w 93"/>
                <a:gd name="T31" fmla="*/ 3 h 39"/>
                <a:gd name="T32" fmla="*/ 11 w 93"/>
                <a:gd name="T33" fmla="*/ 1 h 39"/>
                <a:gd name="T34" fmla="*/ 20 w 93"/>
                <a:gd name="T35" fmla="*/ 0 h 39"/>
                <a:gd name="T36" fmla="*/ 26 w 93"/>
                <a:gd name="T37" fmla="*/ 0 h 39"/>
                <a:gd name="T38" fmla="*/ 33 w 93"/>
                <a:gd name="T39" fmla="*/ 1 h 39"/>
                <a:gd name="T40" fmla="*/ 44 w 93"/>
                <a:gd name="T41" fmla="*/ 4 h 39"/>
                <a:gd name="T42" fmla="*/ 60 w 93"/>
                <a:gd name="T4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0" name="Freeform 399">
              <a:extLst>
                <a:ext uri="{FF2B5EF4-FFF2-40B4-BE49-F238E27FC236}">
                  <a16:creationId xmlns:a16="http://schemas.microsoft.com/office/drawing/2014/main" id="{F72047BB-56C5-4847-9111-5336BD98214C}"/>
                </a:ext>
              </a:extLst>
            </p:cNvPr>
            <p:cNvSpPr>
              <a:spLocks/>
            </p:cNvSpPr>
            <p:nvPr userDrawn="1">
              <p:custDataLst>
                <p:tags r:id="rId350"/>
              </p:custDataLst>
            </p:nvPr>
          </p:nvSpPr>
          <p:spPr bwMode="auto">
            <a:xfrm>
              <a:off x="11118544" y="2003154"/>
              <a:ext cx="19520" cy="53262"/>
            </a:xfrm>
            <a:custGeom>
              <a:avLst/>
              <a:gdLst>
                <a:gd name="T0" fmla="*/ 39 w 39"/>
                <a:gd name="T1" fmla="*/ 19 h 19"/>
                <a:gd name="T2" fmla="*/ 13 w 39"/>
                <a:gd name="T3" fmla="*/ 19 h 19"/>
                <a:gd name="T4" fmla="*/ 8 w 39"/>
                <a:gd name="T5" fmla="*/ 19 h 19"/>
                <a:gd name="T6" fmla="*/ 5 w 39"/>
                <a:gd name="T7" fmla="*/ 17 h 19"/>
                <a:gd name="T8" fmla="*/ 3 w 39"/>
                <a:gd name="T9" fmla="*/ 14 h 19"/>
                <a:gd name="T10" fmla="*/ 2 w 39"/>
                <a:gd name="T11" fmla="*/ 11 h 19"/>
                <a:gd name="T12" fmla="*/ 0 w 39"/>
                <a:gd name="T13" fmla="*/ 5 h 19"/>
                <a:gd name="T14" fmla="*/ 0 w 39"/>
                <a:gd name="T15" fmla="*/ 0 h 19"/>
                <a:gd name="T16" fmla="*/ 13 w 39"/>
                <a:gd name="T17" fmla="*/ 4 h 19"/>
                <a:gd name="T18" fmla="*/ 22 w 39"/>
                <a:gd name="T19" fmla="*/ 9 h 19"/>
                <a:gd name="T20" fmla="*/ 30 w 39"/>
                <a:gd name="T21" fmla="*/ 14 h 19"/>
                <a:gd name="T22" fmla="*/ 39 w 39"/>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1" name="Freeform 400">
              <a:extLst>
                <a:ext uri="{FF2B5EF4-FFF2-40B4-BE49-F238E27FC236}">
                  <a16:creationId xmlns:a16="http://schemas.microsoft.com/office/drawing/2014/main" id="{45FAE1FE-4BC1-784C-9D22-F65E96855DBD}"/>
                </a:ext>
              </a:extLst>
            </p:cNvPr>
            <p:cNvSpPr>
              <a:spLocks/>
            </p:cNvSpPr>
            <p:nvPr userDrawn="1">
              <p:custDataLst>
                <p:tags r:id="rId351"/>
              </p:custDataLst>
            </p:nvPr>
          </p:nvSpPr>
          <p:spPr bwMode="auto">
            <a:xfrm>
              <a:off x="10980277" y="2118317"/>
              <a:ext cx="14640" cy="51823"/>
            </a:xfrm>
            <a:custGeom>
              <a:avLst/>
              <a:gdLst>
                <a:gd name="T0" fmla="*/ 0 w 26"/>
                <a:gd name="T1" fmla="*/ 36 h 36"/>
                <a:gd name="T2" fmla="*/ 3 w 26"/>
                <a:gd name="T3" fmla="*/ 31 h 36"/>
                <a:gd name="T4" fmla="*/ 10 w 26"/>
                <a:gd name="T5" fmla="*/ 20 h 36"/>
                <a:gd name="T6" fmla="*/ 18 w 26"/>
                <a:gd name="T7" fmla="*/ 8 h 36"/>
                <a:gd name="T8" fmla="*/ 26 w 26"/>
                <a:gd name="T9" fmla="*/ 0 h 36"/>
                <a:gd name="T10" fmla="*/ 26 w 26"/>
                <a:gd name="T11" fmla="*/ 9 h 36"/>
                <a:gd name="T12" fmla="*/ 26 w 26"/>
                <a:gd name="T13" fmla="*/ 18 h 36"/>
                <a:gd name="T14" fmla="*/ 25 w 26"/>
                <a:gd name="T15" fmla="*/ 22 h 36"/>
                <a:gd name="T16" fmla="*/ 24 w 26"/>
                <a:gd name="T17" fmla="*/ 26 h 36"/>
                <a:gd name="T18" fmla="*/ 21 w 26"/>
                <a:gd name="T19" fmla="*/ 29 h 36"/>
                <a:gd name="T20" fmla="*/ 17 w 26"/>
                <a:gd name="T21" fmla="*/ 32 h 36"/>
                <a:gd name="T22" fmla="*/ 14 w 26"/>
                <a:gd name="T23" fmla="*/ 34 h 36"/>
                <a:gd name="T24" fmla="*/ 10 w 26"/>
                <a:gd name="T25" fmla="*/ 35 h 36"/>
                <a:gd name="T26" fmla="*/ 4 w 26"/>
                <a:gd name="T27" fmla="*/ 36 h 36"/>
                <a:gd name="T28" fmla="*/ 0 w 26"/>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2" name="Freeform 401">
              <a:extLst>
                <a:ext uri="{FF2B5EF4-FFF2-40B4-BE49-F238E27FC236}">
                  <a16:creationId xmlns:a16="http://schemas.microsoft.com/office/drawing/2014/main" id="{FB129FF4-40A0-1947-8692-C1F9E47B3BA6}"/>
                </a:ext>
              </a:extLst>
            </p:cNvPr>
            <p:cNvSpPr>
              <a:spLocks/>
            </p:cNvSpPr>
            <p:nvPr userDrawn="1">
              <p:custDataLst>
                <p:tags r:id="rId352"/>
              </p:custDataLst>
            </p:nvPr>
          </p:nvSpPr>
          <p:spPr bwMode="auto">
            <a:xfrm>
              <a:off x="10991663" y="2144228"/>
              <a:ext cx="3254" cy="54702"/>
            </a:xfrm>
            <a:custGeom>
              <a:avLst/>
              <a:gdLst>
                <a:gd name="T0" fmla="*/ 0 w 6"/>
                <a:gd name="T1" fmla="*/ 37 h 37"/>
                <a:gd name="T2" fmla="*/ 0 w 6"/>
                <a:gd name="T3" fmla="*/ 0 h 37"/>
                <a:gd name="T4" fmla="*/ 6 w 6"/>
                <a:gd name="T5" fmla="*/ 0 h 37"/>
                <a:gd name="T6" fmla="*/ 6 w 6"/>
                <a:gd name="T7" fmla="*/ 31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0" y="0"/>
                  </a:lnTo>
                  <a:lnTo>
                    <a:pt x="6" y="0"/>
                  </a:lnTo>
                  <a:lnTo>
                    <a:pt x="6" y="31"/>
                  </a:lnTo>
                  <a:lnTo>
                    <a:pt x="0" y="3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3" name="Freeform 402">
              <a:extLst>
                <a:ext uri="{FF2B5EF4-FFF2-40B4-BE49-F238E27FC236}">
                  <a16:creationId xmlns:a16="http://schemas.microsoft.com/office/drawing/2014/main" id="{05412449-A999-A143-A8C0-72AA7F94DF08}"/>
                </a:ext>
              </a:extLst>
            </p:cNvPr>
            <p:cNvSpPr>
              <a:spLocks/>
            </p:cNvSpPr>
            <p:nvPr userDrawn="1">
              <p:custDataLst>
                <p:tags r:id="rId353"/>
              </p:custDataLst>
            </p:nvPr>
          </p:nvSpPr>
          <p:spPr bwMode="auto">
            <a:xfrm>
              <a:off x="10978649" y="2219084"/>
              <a:ext cx="9761" cy="50383"/>
            </a:xfrm>
            <a:custGeom>
              <a:avLst/>
              <a:gdLst>
                <a:gd name="T0" fmla="*/ 0 w 20"/>
                <a:gd name="T1" fmla="*/ 31 h 43"/>
                <a:gd name="T2" fmla="*/ 0 w 20"/>
                <a:gd name="T3" fmla="*/ 25 h 43"/>
                <a:gd name="T4" fmla="*/ 0 w 20"/>
                <a:gd name="T5" fmla="*/ 18 h 43"/>
                <a:gd name="T6" fmla="*/ 2 w 20"/>
                <a:gd name="T7" fmla="*/ 9 h 43"/>
                <a:gd name="T8" fmla="*/ 7 w 20"/>
                <a:gd name="T9" fmla="*/ 0 h 43"/>
                <a:gd name="T10" fmla="*/ 11 w 20"/>
                <a:gd name="T11" fmla="*/ 7 h 43"/>
                <a:gd name="T12" fmla="*/ 16 w 20"/>
                <a:gd name="T13" fmla="*/ 12 h 43"/>
                <a:gd name="T14" fmla="*/ 17 w 20"/>
                <a:gd name="T15" fmla="*/ 14 h 43"/>
                <a:gd name="T16" fmla="*/ 19 w 20"/>
                <a:gd name="T17" fmla="*/ 18 h 43"/>
                <a:gd name="T18" fmla="*/ 19 w 20"/>
                <a:gd name="T19" fmla="*/ 21 h 43"/>
                <a:gd name="T20" fmla="*/ 20 w 20"/>
                <a:gd name="T21" fmla="*/ 25 h 43"/>
                <a:gd name="T22" fmla="*/ 19 w 20"/>
                <a:gd name="T23" fmla="*/ 27 h 43"/>
                <a:gd name="T24" fmla="*/ 18 w 20"/>
                <a:gd name="T25" fmla="*/ 30 h 43"/>
                <a:gd name="T26" fmla="*/ 16 w 20"/>
                <a:gd name="T27" fmla="*/ 33 h 43"/>
                <a:gd name="T28" fmla="*/ 12 w 20"/>
                <a:gd name="T29" fmla="*/ 36 h 43"/>
                <a:gd name="T30" fmla="*/ 9 w 20"/>
                <a:gd name="T31" fmla="*/ 39 h 43"/>
                <a:gd name="T32" fmla="*/ 6 w 20"/>
                <a:gd name="T33" fmla="*/ 41 h 43"/>
                <a:gd name="T34" fmla="*/ 2 w 20"/>
                <a:gd name="T35" fmla="*/ 42 h 43"/>
                <a:gd name="T36" fmla="*/ 0 w 20"/>
                <a:gd name="T37" fmla="*/ 43 h 43"/>
                <a:gd name="T38" fmla="*/ 0 w 20"/>
                <a:gd name="T39"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4" name="Freeform 403">
              <a:extLst>
                <a:ext uri="{FF2B5EF4-FFF2-40B4-BE49-F238E27FC236}">
                  <a16:creationId xmlns:a16="http://schemas.microsoft.com/office/drawing/2014/main" id="{18D1FCB3-429A-CD43-B7B9-F333933A9ADF}"/>
                </a:ext>
              </a:extLst>
            </p:cNvPr>
            <p:cNvSpPr>
              <a:spLocks/>
            </p:cNvSpPr>
            <p:nvPr userDrawn="1">
              <p:custDataLst>
                <p:tags r:id="rId354"/>
              </p:custDataLst>
            </p:nvPr>
          </p:nvSpPr>
          <p:spPr bwMode="auto">
            <a:xfrm>
              <a:off x="10955875" y="2250752"/>
              <a:ext cx="0" cy="53262"/>
            </a:xfrm>
            <a:custGeom>
              <a:avLst/>
              <a:gdLst>
                <a:gd name="T0" fmla="*/ 30 h 30"/>
                <a:gd name="T1" fmla="*/ 25 h 30"/>
                <a:gd name="T2" fmla="*/ 18 h 30"/>
                <a:gd name="T3" fmla="*/ 9 h 30"/>
                <a:gd name="T4" fmla="*/ 0 h 30"/>
              </a:gdLst>
              <a:ahLst/>
              <a:cxnLst>
                <a:cxn ang="0">
                  <a:pos x="0" y="T0"/>
                </a:cxn>
                <a:cxn ang="0">
                  <a:pos x="0" y="T1"/>
                </a:cxn>
                <a:cxn ang="0">
                  <a:pos x="0" y="T2"/>
                </a:cxn>
                <a:cxn ang="0">
                  <a:pos x="0" y="T3"/>
                </a:cxn>
                <a:cxn ang="0">
                  <a:pos x="0" y="T4"/>
                </a:cxn>
              </a:cxnLst>
              <a:rect l="0" t="0" r="r" b="b"/>
              <a:pathLst>
                <a:path h="30">
                  <a:moveTo>
                    <a:pt x="0" y="30"/>
                  </a:moveTo>
                  <a:lnTo>
                    <a:pt x="0" y="25"/>
                  </a:lnTo>
                  <a:lnTo>
                    <a:pt x="0" y="18"/>
                  </a:lnTo>
                  <a:lnTo>
                    <a:pt x="0" y="9"/>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5" name="Freeform 404">
              <a:extLst>
                <a:ext uri="{FF2B5EF4-FFF2-40B4-BE49-F238E27FC236}">
                  <a16:creationId xmlns:a16="http://schemas.microsoft.com/office/drawing/2014/main" id="{0C7EF3DD-EAAA-E74A-95FE-DDE8CB893B82}"/>
                </a:ext>
              </a:extLst>
            </p:cNvPr>
            <p:cNvSpPr>
              <a:spLocks/>
            </p:cNvSpPr>
            <p:nvPr userDrawn="1">
              <p:custDataLst>
                <p:tags r:id="rId355"/>
              </p:custDataLst>
            </p:nvPr>
          </p:nvSpPr>
          <p:spPr bwMode="auto">
            <a:xfrm>
              <a:off x="10955875" y="2250752"/>
              <a:ext cx="8134" cy="53262"/>
            </a:xfrm>
            <a:custGeom>
              <a:avLst/>
              <a:gdLst>
                <a:gd name="T0" fmla="*/ 0 w 20"/>
                <a:gd name="T1" fmla="*/ 0 h 24"/>
                <a:gd name="T2" fmla="*/ 20 w 20"/>
                <a:gd name="T3" fmla="*/ 0 h 24"/>
                <a:gd name="T4" fmla="*/ 0 w 20"/>
                <a:gd name="T5" fmla="*/ 24 h 24"/>
              </a:gdLst>
              <a:ahLst/>
              <a:cxnLst>
                <a:cxn ang="0">
                  <a:pos x="T0" y="T1"/>
                </a:cxn>
                <a:cxn ang="0">
                  <a:pos x="T2" y="T3"/>
                </a:cxn>
                <a:cxn ang="0">
                  <a:pos x="T4" y="T5"/>
                </a:cxn>
              </a:cxnLst>
              <a:rect l="0" t="0" r="r" b="b"/>
              <a:pathLst>
                <a:path w="20" h="24">
                  <a:moveTo>
                    <a:pt x="0" y="0"/>
                  </a:moveTo>
                  <a:lnTo>
                    <a:pt x="20" y="0"/>
                  </a:lnTo>
                  <a:lnTo>
                    <a:pt x="0" y="2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6" name="Freeform 405">
              <a:extLst>
                <a:ext uri="{FF2B5EF4-FFF2-40B4-BE49-F238E27FC236}">
                  <a16:creationId xmlns:a16="http://schemas.microsoft.com/office/drawing/2014/main" id="{6835349C-0C6E-0644-BFB3-2F9B599C5DDF}"/>
                </a:ext>
              </a:extLst>
            </p:cNvPr>
            <p:cNvSpPr>
              <a:spLocks/>
            </p:cNvSpPr>
            <p:nvPr userDrawn="1">
              <p:custDataLst>
                <p:tags r:id="rId356"/>
              </p:custDataLst>
            </p:nvPr>
          </p:nvSpPr>
          <p:spPr bwMode="auto">
            <a:xfrm>
              <a:off x="10703737" y="1876478"/>
              <a:ext cx="17893" cy="54702"/>
            </a:xfrm>
            <a:custGeom>
              <a:avLst/>
              <a:gdLst>
                <a:gd name="T0" fmla="*/ 0 w 46"/>
                <a:gd name="T1" fmla="*/ 0 h 19"/>
                <a:gd name="T2" fmla="*/ 9 w 46"/>
                <a:gd name="T3" fmla="*/ 3 h 19"/>
                <a:gd name="T4" fmla="*/ 14 w 46"/>
                <a:gd name="T5" fmla="*/ 5 h 19"/>
                <a:gd name="T6" fmla="*/ 19 w 46"/>
                <a:gd name="T7" fmla="*/ 8 h 19"/>
                <a:gd name="T8" fmla="*/ 23 w 46"/>
                <a:gd name="T9" fmla="*/ 10 h 19"/>
                <a:gd name="T10" fmla="*/ 26 w 46"/>
                <a:gd name="T11" fmla="*/ 12 h 19"/>
                <a:gd name="T12" fmla="*/ 32 w 46"/>
                <a:gd name="T13" fmla="*/ 14 h 19"/>
                <a:gd name="T14" fmla="*/ 37 w 46"/>
                <a:gd name="T15" fmla="*/ 17 h 19"/>
                <a:gd name="T16" fmla="*/ 46 w 46"/>
                <a:gd name="T17" fmla="*/ 19 h 19"/>
                <a:gd name="T18" fmla="*/ 33 w 46"/>
                <a:gd name="T19" fmla="*/ 19 h 19"/>
                <a:gd name="T20" fmla="*/ 24 w 46"/>
                <a:gd name="T21" fmla="*/ 19 h 19"/>
                <a:gd name="T22" fmla="*/ 18 w 46"/>
                <a:gd name="T23" fmla="*/ 18 h 19"/>
                <a:gd name="T24" fmla="*/ 13 w 46"/>
                <a:gd name="T25" fmla="*/ 17 h 19"/>
                <a:gd name="T26" fmla="*/ 10 w 46"/>
                <a:gd name="T27" fmla="*/ 14 h 19"/>
                <a:gd name="T28" fmla="*/ 7 w 46"/>
                <a:gd name="T29" fmla="*/ 11 h 19"/>
                <a:gd name="T30" fmla="*/ 4 w 46"/>
                <a:gd name="T31" fmla="*/ 7 h 19"/>
                <a:gd name="T32" fmla="*/ 0 w 46"/>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7" name="Freeform 406">
              <a:extLst>
                <a:ext uri="{FF2B5EF4-FFF2-40B4-BE49-F238E27FC236}">
                  <a16:creationId xmlns:a16="http://schemas.microsoft.com/office/drawing/2014/main" id="{F1363454-B73E-9D4F-90F9-44A13158F67A}"/>
                </a:ext>
              </a:extLst>
            </p:cNvPr>
            <p:cNvSpPr>
              <a:spLocks/>
            </p:cNvSpPr>
            <p:nvPr userDrawn="1">
              <p:custDataLst>
                <p:tags r:id="rId357"/>
              </p:custDataLst>
            </p:nvPr>
          </p:nvSpPr>
          <p:spPr bwMode="auto">
            <a:xfrm>
              <a:off x="7952991" y="2003154"/>
              <a:ext cx="48801" cy="53262"/>
            </a:xfrm>
            <a:custGeom>
              <a:avLst/>
              <a:gdLst>
                <a:gd name="T0" fmla="*/ 33 w 100"/>
                <a:gd name="T1" fmla="*/ 0 h 55"/>
                <a:gd name="T2" fmla="*/ 100 w 100"/>
                <a:gd name="T3" fmla="*/ 12 h 55"/>
                <a:gd name="T4" fmla="*/ 100 w 100"/>
                <a:gd name="T5" fmla="*/ 55 h 55"/>
                <a:gd name="T6" fmla="*/ 13 w 100"/>
                <a:gd name="T7" fmla="*/ 55 h 55"/>
                <a:gd name="T8" fmla="*/ 0 w 100"/>
                <a:gd name="T9" fmla="*/ 43 h 55"/>
                <a:gd name="T10" fmla="*/ 1 w 100"/>
                <a:gd name="T11" fmla="*/ 38 h 55"/>
                <a:gd name="T12" fmla="*/ 4 w 100"/>
                <a:gd name="T13" fmla="*/ 32 h 55"/>
                <a:gd name="T14" fmla="*/ 10 w 100"/>
                <a:gd name="T15" fmla="*/ 25 h 55"/>
                <a:gd name="T16" fmla="*/ 16 w 100"/>
                <a:gd name="T17" fmla="*/ 18 h 55"/>
                <a:gd name="T18" fmla="*/ 27 w 100"/>
                <a:gd name="T19" fmla="*/ 5 h 55"/>
                <a:gd name="T20" fmla="*/ 33 w 10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8" name="Freeform 407">
              <a:extLst>
                <a:ext uri="{FF2B5EF4-FFF2-40B4-BE49-F238E27FC236}">
                  <a16:creationId xmlns:a16="http://schemas.microsoft.com/office/drawing/2014/main" id="{FE7E40FA-A2AA-EF4B-BFDC-6998EA6BFFC3}"/>
                </a:ext>
              </a:extLst>
            </p:cNvPr>
            <p:cNvSpPr>
              <a:spLocks/>
            </p:cNvSpPr>
            <p:nvPr userDrawn="1">
              <p:custDataLst>
                <p:tags r:id="rId358"/>
              </p:custDataLst>
            </p:nvPr>
          </p:nvSpPr>
          <p:spPr bwMode="auto">
            <a:xfrm>
              <a:off x="8413346" y="1633200"/>
              <a:ext cx="43920" cy="53261"/>
            </a:xfrm>
            <a:custGeom>
              <a:avLst/>
              <a:gdLst>
                <a:gd name="T0" fmla="*/ 53 w 99"/>
                <a:gd name="T1" fmla="*/ 2 h 51"/>
                <a:gd name="T2" fmla="*/ 58 w 99"/>
                <a:gd name="T3" fmla="*/ 1 h 51"/>
                <a:gd name="T4" fmla="*/ 62 w 99"/>
                <a:gd name="T5" fmla="*/ 0 h 51"/>
                <a:gd name="T6" fmla="*/ 65 w 99"/>
                <a:gd name="T7" fmla="*/ 0 h 51"/>
                <a:gd name="T8" fmla="*/ 69 w 99"/>
                <a:gd name="T9" fmla="*/ 1 h 51"/>
                <a:gd name="T10" fmla="*/ 74 w 99"/>
                <a:gd name="T11" fmla="*/ 5 h 51"/>
                <a:gd name="T12" fmla="*/ 79 w 99"/>
                <a:gd name="T13" fmla="*/ 11 h 51"/>
                <a:gd name="T14" fmla="*/ 83 w 99"/>
                <a:gd name="T15" fmla="*/ 18 h 51"/>
                <a:gd name="T16" fmla="*/ 87 w 99"/>
                <a:gd name="T17" fmla="*/ 25 h 51"/>
                <a:gd name="T18" fmla="*/ 91 w 99"/>
                <a:gd name="T19" fmla="*/ 28 h 51"/>
                <a:gd name="T20" fmla="*/ 93 w 99"/>
                <a:gd name="T21" fmla="*/ 30 h 51"/>
                <a:gd name="T22" fmla="*/ 96 w 99"/>
                <a:gd name="T23" fmla="*/ 32 h 51"/>
                <a:gd name="T24" fmla="*/ 99 w 99"/>
                <a:gd name="T25" fmla="*/ 34 h 51"/>
                <a:gd name="T26" fmla="*/ 99 w 99"/>
                <a:gd name="T27" fmla="*/ 37 h 51"/>
                <a:gd name="T28" fmla="*/ 97 w 99"/>
                <a:gd name="T29" fmla="*/ 40 h 51"/>
                <a:gd name="T30" fmla="*/ 95 w 99"/>
                <a:gd name="T31" fmla="*/ 43 h 51"/>
                <a:gd name="T32" fmla="*/ 91 w 99"/>
                <a:gd name="T33" fmla="*/ 45 h 51"/>
                <a:gd name="T34" fmla="*/ 86 w 99"/>
                <a:gd name="T35" fmla="*/ 47 h 51"/>
                <a:gd name="T36" fmla="*/ 81 w 99"/>
                <a:gd name="T37" fmla="*/ 48 h 51"/>
                <a:gd name="T38" fmla="*/ 74 w 99"/>
                <a:gd name="T39" fmla="*/ 50 h 51"/>
                <a:gd name="T40" fmla="*/ 68 w 99"/>
                <a:gd name="T41" fmla="*/ 50 h 51"/>
                <a:gd name="T42" fmla="*/ 52 w 99"/>
                <a:gd name="T43" fmla="*/ 51 h 51"/>
                <a:gd name="T44" fmla="*/ 36 w 99"/>
                <a:gd name="T45" fmla="*/ 49 h 51"/>
                <a:gd name="T46" fmla="*/ 27 w 99"/>
                <a:gd name="T47" fmla="*/ 48 h 51"/>
                <a:gd name="T48" fmla="*/ 18 w 99"/>
                <a:gd name="T49" fmla="*/ 45 h 51"/>
                <a:gd name="T50" fmla="*/ 9 w 99"/>
                <a:gd name="T51" fmla="*/ 43 h 51"/>
                <a:gd name="T52" fmla="*/ 1 w 99"/>
                <a:gd name="T53" fmla="*/ 40 h 51"/>
                <a:gd name="T54" fmla="*/ 0 w 99"/>
                <a:gd name="T55" fmla="*/ 39 h 51"/>
                <a:gd name="T56" fmla="*/ 1 w 99"/>
                <a:gd name="T57" fmla="*/ 37 h 51"/>
                <a:gd name="T58" fmla="*/ 3 w 99"/>
                <a:gd name="T59" fmla="*/ 35 h 51"/>
                <a:gd name="T60" fmla="*/ 6 w 99"/>
                <a:gd name="T61" fmla="*/ 33 h 51"/>
                <a:gd name="T62" fmla="*/ 14 w 99"/>
                <a:gd name="T63" fmla="*/ 29 h 51"/>
                <a:gd name="T64" fmla="*/ 25 w 99"/>
                <a:gd name="T65" fmla="*/ 24 h 51"/>
                <a:gd name="T66" fmla="*/ 35 w 99"/>
                <a:gd name="T67" fmla="*/ 19 h 51"/>
                <a:gd name="T68" fmla="*/ 45 w 99"/>
                <a:gd name="T69" fmla="*/ 12 h 51"/>
                <a:gd name="T70" fmla="*/ 48 w 99"/>
                <a:gd name="T71" fmla="*/ 10 h 51"/>
                <a:gd name="T72" fmla="*/ 51 w 99"/>
                <a:gd name="T73" fmla="*/ 7 h 51"/>
                <a:gd name="T74" fmla="*/ 52 w 99"/>
                <a:gd name="T75" fmla="*/ 5 h 51"/>
                <a:gd name="T76" fmla="*/ 53 w 99"/>
                <a:gd name="T7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9" name="Freeform 408">
              <a:extLst>
                <a:ext uri="{FF2B5EF4-FFF2-40B4-BE49-F238E27FC236}">
                  <a16:creationId xmlns:a16="http://schemas.microsoft.com/office/drawing/2014/main" id="{9D1DD956-25FD-B145-A6EE-70B24E78DD3E}"/>
                </a:ext>
              </a:extLst>
            </p:cNvPr>
            <p:cNvSpPr>
              <a:spLocks/>
            </p:cNvSpPr>
            <p:nvPr userDrawn="1">
              <p:custDataLst>
                <p:tags r:id="rId359"/>
              </p:custDataLst>
            </p:nvPr>
          </p:nvSpPr>
          <p:spPr bwMode="auto">
            <a:xfrm>
              <a:off x="8449134" y="1463336"/>
              <a:ext cx="234245" cy="148269"/>
            </a:xfrm>
            <a:custGeom>
              <a:avLst/>
              <a:gdLst>
                <a:gd name="T0" fmla="*/ 315 w 525"/>
                <a:gd name="T1" fmla="*/ 27 h 311"/>
                <a:gd name="T2" fmla="*/ 342 w 525"/>
                <a:gd name="T3" fmla="*/ 21 h 311"/>
                <a:gd name="T4" fmla="*/ 385 w 525"/>
                <a:gd name="T5" fmla="*/ 20 h 311"/>
                <a:gd name="T6" fmla="*/ 408 w 525"/>
                <a:gd name="T7" fmla="*/ 17 h 311"/>
                <a:gd name="T8" fmla="*/ 427 w 525"/>
                <a:gd name="T9" fmla="*/ 7 h 311"/>
                <a:gd name="T10" fmla="*/ 514 w 525"/>
                <a:gd name="T11" fmla="*/ 6 h 311"/>
                <a:gd name="T12" fmla="*/ 525 w 525"/>
                <a:gd name="T13" fmla="*/ 19 h 311"/>
                <a:gd name="T14" fmla="*/ 468 w 525"/>
                <a:gd name="T15" fmla="*/ 47 h 311"/>
                <a:gd name="T16" fmla="*/ 392 w 525"/>
                <a:gd name="T17" fmla="*/ 73 h 311"/>
                <a:gd name="T18" fmla="*/ 356 w 525"/>
                <a:gd name="T19" fmla="*/ 80 h 311"/>
                <a:gd name="T20" fmla="*/ 321 w 525"/>
                <a:gd name="T21" fmla="*/ 83 h 311"/>
                <a:gd name="T22" fmla="*/ 279 w 525"/>
                <a:gd name="T23" fmla="*/ 101 h 311"/>
                <a:gd name="T24" fmla="*/ 244 w 525"/>
                <a:gd name="T25" fmla="*/ 121 h 311"/>
                <a:gd name="T26" fmla="*/ 218 w 525"/>
                <a:gd name="T27" fmla="*/ 129 h 311"/>
                <a:gd name="T28" fmla="*/ 187 w 525"/>
                <a:gd name="T29" fmla="*/ 123 h 311"/>
                <a:gd name="T30" fmla="*/ 178 w 525"/>
                <a:gd name="T31" fmla="*/ 137 h 311"/>
                <a:gd name="T32" fmla="*/ 175 w 525"/>
                <a:gd name="T33" fmla="*/ 145 h 311"/>
                <a:gd name="T34" fmla="*/ 185 w 525"/>
                <a:gd name="T35" fmla="*/ 148 h 311"/>
                <a:gd name="T36" fmla="*/ 184 w 525"/>
                <a:gd name="T37" fmla="*/ 157 h 311"/>
                <a:gd name="T38" fmla="*/ 176 w 525"/>
                <a:gd name="T39" fmla="*/ 167 h 311"/>
                <a:gd name="T40" fmla="*/ 180 w 525"/>
                <a:gd name="T41" fmla="*/ 179 h 311"/>
                <a:gd name="T42" fmla="*/ 162 w 525"/>
                <a:gd name="T43" fmla="*/ 194 h 311"/>
                <a:gd name="T44" fmla="*/ 144 w 525"/>
                <a:gd name="T45" fmla="*/ 204 h 311"/>
                <a:gd name="T46" fmla="*/ 141 w 525"/>
                <a:gd name="T47" fmla="*/ 213 h 311"/>
                <a:gd name="T48" fmla="*/ 144 w 525"/>
                <a:gd name="T49" fmla="*/ 228 h 311"/>
                <a:gd name="T50" fmla="*/ 163 w 525"/>
                <a:gd name="T51" fmla="*/ 247 h 311"/>
                <a:gd name="T52" fmla="*/ 191 w 525"/>
                <a:gd name="T53" fmla="*/ 267 h 311"/>
                <a:gd name="T54" fmla="*/ 256 w 525"/>
                <a:gd name="T55" fmla="*/ 300 h 311"/>
                <a:gd name="T56" fmla="*/ 243 w 525"/>
                <a:gd name="T57" fmla="*/ 311 h 311"/>
                <a:gd name="T58" fmla="*/ 189 w 525"/>
                <a:gd name="T59" fmla="*/ 309 h 311"/>
                <a:gd name="T60" fmla="*/ 145 w 525"/>
                <a:gd name="T61" fmla="*/ 308 h 311"/>
                <a:gd name="T62" fmla="*/ 129 w 525"/>
                <a:gd name="T63" fmla="*/ 304 h 311"/>
                <a:gd name="T64" fmla="*/ 123 w 525"/>
                <a:gd name="T65" fmla="*/ 298 h 311"/>
                <a:gd name="T66" fmla="*/ 120 w 525"/>
                <a:gd name="T67" fmla="*/ 282 h 311"/>
                <a:gd name="T68" fmla="*/ 116 w 525"/>
                <a:gd name="T69" fmla="*/ 278 h 311"/>
                <a:gd name="T70" fmla="*/ 95 w 525"/>
                <a:gd name="T71" fmla="*/ 277 h 311"/>
                <a:gd name="T72" fmla="*/ 80 w 525"/>
                <a:gd name="T73" fmla="*/ 296 h 311"/>
                <a:gd name="T74" fmla="*/ 44 w 525"/>
                <a:gd name="T75" fmla="*/ 282 h 311"/>
                <a:gd name="T76" fmla="*/ 0 w 525"/>
                <a:gd name="T77" fmla="*/ 246 h 311"/>
                <a:gd name="T78" fmla="*/ 18 w 525"/>
                <a:gd name="T79" fmla="*/ 239 h 311"/>
                <a:gd name="T80" fmla="*/ 34 w 525"/>
                <a:gd name="T81" fmla="*/ 222 h 311"/>
                <a:gd name="T82" fmla="*/ 28 w 525"/>
                <a:gd name="T83" fmla="*/ 213 h 311"/>
                <a:gd name="T84" fmla="*/ 34 w 525"/>
                <a:gd name="T85" fmla="*/ 200 h 311"/>
                <a:gd name="T86" fmla="*/ 40 w 525"/>
                <a:gd name="T87" fmla="*/ 188 h 311"/>
                <a:gd name="T88" fmla="*/ 34 w 525"/>
                <a:gd name="T89" fmla="*/ 179 h 311"/>
                <a:gd name="T90" fmla="*/ 134 w 525"/>
                <a:gd name="T91" fmla="*/ 179 h 311"/>
                <a:gd name="T92" fmla="*/ 131 w 525"/>
                <a:gd name="T93" fmla="*/ 177 h 311"/>
                <a:gd name="T94" fmla="*/ 90 w 525"/>
                <a:gd name="T95" fmla="*/ 166 h 311"/>
                <a:gd name="T96" fmla="*/ 54 w 525"/>
                <a:gd name="T97" fmla="*/ 148 h 311"/>
                <a:gd name="T98" fmla="*/ 84 w 525"/>
                <a:gd name="T99" fmla="*/ 134 h 311"/>
                <a:gd name="T100" fmla="*/ 120 w 525"/>
                <a:gd name="T101" fmla="*/ 111 h 311"/>
                <a:gd name="T102" fmla="*/ 111 w 525"/>
                <a:gd name="T103" fmla="*/ 103 h 311"/>
                <a:gd name="T104" fmla="*/ 100 w 525"/>
                <a:gd name="T105" fmla="*/ 80 h 311"/>
                <a:gd name="T106" fmla="*/ 127 w 525"/>
                <a:gd name="T107" fmla="*/ 76 h 311"/>
                <a:gd name="T108" fmla="*/ 184 w 525"/>
                <a:gd name="T109" fmla="*/ 58 h 311"/>
                <a:gd name="T110" fmla="*/ 254 w 525"/>
                <a:gd name="T111" fmla="*/ 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0" name="Freeform 409">
              <a:extLst>
                <a:ext uri="{FF2B5EF4-FFF2-40B4-BE49-F238E27FC236}">
                  <a16:creationId xmlns:a16="http://schemas.microsoft.com/office/drawing/2014/main" id="{ADB0E4FD-AD1D-1049-8514-7227A53B1207}"/>
                </a:ext>
              </a:extLst>
            </p:cNvPr>
            <p:cNvSpPr>
              <a:spLocks/>
            </p:cNvSpPr>
            <p:nvPr userDrawn="1">
              <p:custDataLst>
                <p:tags r:id="rId360"/>
              </p:custDataLst>
            </p:nvPr>
          </p:nvSpPr>
          <p:spPr bwMode="auto">
            <a:xfrm>
              <a:off x="8236036" y="1745481"/>
              <a:ext cx="32534" cy="50383"/>
            </a:xfrm>
            <a:custGeom>
              <a:avLst/>
              <a:gdLst>
                <a:gd name="T0" fmla="*/ 46 w 79"/>
                <a:gd name="T1" fmla="*/ 0 h 38"/>
                <a:gd name="T2" fmla="*/ 54 w 79"/>
                <a:gd name="T3" fmla="*/ 1 h 38"/>
                <a:gd name="T4" fmla="*/ 62 w 79"/>
                <a:gd name="T5" fmla="*/ 3 h 38"/>
                <a:gd name="T6" fmla="*/ 68 w 79"/>
                <a:gd name="T7" fmla="*/ 7 h 38"/>
                <a:gd name="T8" fmla="*/ 72 w 79"/>
                <a:gd name="T9" fmla="*/ 12 h 38"/>
                <a:gd name="T10" fmla="*/ 75 w 79"/>
                <a:gd name="T11" fmla="*/ 17 h 38"/>
                <a:gd name="T12" fmla="*/ 77 w 79"/>
                <a:gd name="T13" fmla="*/ 22 h 38"/>
                <a:gd name="T14" fmla="*/ 79 w 79"/>
                <a:gd name="T15" fmla="*/ 27 h 38"/>
                <a:gd name="T16" fmla="*/ 79 w 79"/>
                <a:gd name="T17" fmla="*/ 32 h 38"/>
                <a:gd name="T18" fmla="*/ 77 w 79"/>
                <a:gd name="T19" fmla="*/ 34 h 38"/>
                <a:gd name="T20" fmla="*/ 75 w 79"/>
                <a:gd name="T21" fmla="*/ 35 h 38"/>
                <a:gd name="T22" fmla="*/ 72 w 79"/>
                <a:gd name="T23" fmla="*/ 36 h 38"/>
                <a:gd name="T24" fmla="*/ 68 w 79"/>
                <a:gd name="T25" fmla="*/ 37 h 38"/>
                <a:gd name="T26" fmla="*/ 57 w 79"/>
                <a:gd name="T27" fmla="*/ 38 h 38"/>
                <a:gd name="T28" fmla="*/ 46 w 79"/>
                <a:gd name="T29" fmla="*/ 38 h 38"/>
                <a:gd name="T30" fmla="*/ 38 w 79"/>
                <a:gd name="T31" fmla="*/ 37 h 38"/>
                <a:gd name="T32" fmla="*/ 30 w 79"/>
                <a:gd name="T33" fmla="*/ 36 h 38"/>
                <a:gd name="T34" fmla="*/ 21 w 79"/>
                <a:gd name="T35" fmla="*/ 35 h 38"/>
                <a:gd name="T36" fmla="*/ 15 w 79"/>
                <a:gd name="T37" fmla="*/ 32 h 38"/>
                <a:gd name="T38" fmla="*/ 8 w 79"/>
                <a:gd name="T39" fmla="*/ 29 h 38"/>
                <a:gd name="T40" fmla="*/ 4 w 79"/>
                <a:gd name="T41" fmla="*/ 25 h 38"/>
                <a:gd name="T42" fmla="*/ 2 w 79"/>
                <a:gd name="T43" fmla="*/ 22 h 38"/>
                <a:gd name="T44" fmla="*/ 1 w 79"/>
                <a:gd name="T45" fmla="*/ 20 h 38"/>
                <a:gd name="T46" fmla="*/ 0 w 79"/>
                <a:gd name="T47" fmla="*/ 17 h 38"/>
                <a:gd name="T48" fmla="*/ 0 w 79"/>
                <a:gd name="T49" fmla="*/ 13 h 38"/>
                <a:gd name="T50" fmla="*/ 1 w 79"/>
                <a:gd name="T51" fmla="*/ 11 h 38"/>
                <a:gd name="T52" fmla="*/ 4 w 79"/>
                <a:gd name="T53" fmla="*/ 9 h 38"/>
                <a:gd name="T54" fmla="*/ 10 w 79"/>
                <a:gd name="T55" fmla="*/ 6 h 38"/>
                <a:gd name="T56" fmla="*/ 17 w 79"/>
                <a:gd name="T57" fmla="*/ 4 h 38"/>
                <a:gd name="T58" fmla="*/ 32 w 79"/>
                <a:gd name="T59" fmla="*/ 1 h 38"/>
                <a:gd name="T60" fmla="*/ 46 w 79"/>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1" name="Freeform 410">
              <a:extLst>
                <a:ext uri="{FF2B5EF4-FFF2-40B4-BE49-F238E27FC236}">
                  <a16:creationId xmlns:a16="http://schemas.microsoft.com/office/drawing/2014/main" id="{73061995-AE99-2544-AC83-0CB88910B4CE}"/>
                </a:ext>
              </a:extLst>
            </p:cNvPr>
            <p:cNvSpPr>
              <a:spLocks/>
            </p:cNvSpPr>
            <p:nvPr userDrawn="1">
              <p:custDataLst>
                <p:tags r:id="rId361"/>
              </p:custDataLst>
            </p:nvPr>
          </p:nvSpPr>
          <p:spPr bwMode="auto">
            <a:xfrm>
              <a:off x="10598001" y="2014671"/>
              <a:ext cx="201711" cy="243279"/>
            </a:xfrm>
            <a:custGeom>
              <a:avLst/>
              <a:gdLst>
                <a:gd name="T0" fmla="*/ 26 w 459"/>
                <a:gd name="T1" fmla="*/ 45 h 511"/>
                <a:gd name="T2" fmla="*/ 12 w 459"/>
                <a:gd name="T3" fmla="*/ 25 h 511"/>
                <a:gd name="T4" fmla="*/ 0 w 459"/>
                <a:gd name="T5" fmla="*/ 0 h 511"/>
                <a:gd name="T6" fmla="*/ 22 w 459"/>
                <a:gd name="T7" fmla="*/ 7 h 511"/>
                <a:gd name="T8" fmla="*/ 33 w 459"/>
                <a:gd name="T9" fmla="*/ 6 h 511"/>
                <a:gd name="T10" fmla="*/ 95 w 459"/>
                <a:gd name="T11" fmla="*/ 67 h 511"/>
                <a:gd name="T12" fmla="*/ 146 w 459"/>
                <a:gd name="T13" fmla="*/ 123 h 511"/>
                <a:gd name="T14" fmla="*/ 216 w 459"/>
                <a:gd name="T15" fmla="*/ 198 h 511"/>
                <a:gd name="T16" fmla="*/ 258 w 459"/>
                <a:gd name="T17" fmla="*/ 237 h 511"/>
                <a:gd name="T18" fmla="*/ 303 w 459"/>
                <a:gd name="T19" fmla="*/ 266 h 511"/>
                <a:gd name="T20" fmla="*/ 372 w 459"/>
                <a:gd name="T21" fmla="*/ 311 h 511"/>
                <a:gd name="T22" fmla="*/ 398 w 459"/>
                <a:gd name="T23" fmla="*/ 336 h 511"/>
                <a:gd name="T24" fmla="*/ 365 w 459"/>
                <a:gd name="T25" fmla="*/ 320 h 511"/>
                <a:gd name="T26" fmla="*/ 324 w 459"/>
                <a:gd name="T27" fmla="*/ 296 h 511"/>
                <a:gd name="T28" fmla="*/ 314 w 459"/>
                <a:gd name="T29" fmla="*/ 298 h 511"/>
                <a:gd name="T30" fmla="*/ 313 w 459"/>
                <a:gd name="T31" fmla="*/ 311 h 511"/>
                <a:gd name="T32" fmla="*/ 317 w 459"/>
                <a:gd name="T33" fmla="*/ 337 h 511"/>
                <a:gd name="T34" fmla="*/ 326 w 459"/>
                <a:gd name="T35" fmla="*/ 358 h 511"/>
                <a:gd name="T36" fmla="*/ 348 w 459"/>
                <a:gd name="T37" fmla="*/ 387 h 511"/>
                <a:gd name="T38" fmla="*/ 394 w 459"/>
                <a:gd name="T39" fmla="*/ 421 h 511"/>
                <a:gd name="T40" fmla="*/ 440 w 459"/>
                <a:gd name="T41" fmla="*/ 458 h 511"/>
                <a:gd name="T42" fmla="*/ 448 w 459"/>
                <a:gd name="T43" fmla="*/ 476 h 511"/>
                <a:gd name="T44" fmla="*/ 428 w 459"/>
                <a:gd name="T45" fmla="*/ 469 h 511"/>
                <a:gd name="T46" fmla="*/ 392 w 459"/>
                <a:gd name="T47" fmla="*/ 462 h 511"/>
                <a:gd name="T48" fmla="*/ 393 w 459"/>
                <a:gd name="T49" fmla="*/ 494 h 511"/>
                <a:gd name="T50" fmla="*/ 398 w 459"/>
                <a:gd name="T51" fmla="*/ 511 h 511"/>
                <a:gd name="T52" fmla="*/ 388 w 459"/>
                <a:gd name="T53" fmla="*/ 492 h 511"/>
                <a:gd name="T54" fmla="*/ 363 w 459"/>
                <a:gd name="T55" fmla="*/ 466 h 511"/>
                <a:gd name="T56" fmla="*/ 343 w 459"/>
                <a:gd name="T57" fmla="*/ 445 h 511"/>
                <a:gd name="T58" fmla="*/ 339 w 459"/>
                <a:gd name="T59" fmla="*/ 431 h 511"/>
                <a:gd name="T60" fmla="*/ 328 w 459"/>
                <a:gd name="T61" fmla="*/ 411 h 511"/>
                <a:gd name="T62" fmla="*/ 310 w 459"/>
                <a:gd name="T63" fmla="*/ 384 h 511"/>
                <a:gd name="T64" fmla="*/ 298 w 459"/>
                <a:gd name="T65" fmla="*/ 367 h 511"/>
                <a:gd name="T66" fmla="*/ 280 w 459"/>
                <a:gd name="T67" fmla="*/ 358 h 511"/>
                <a:gd name="T68" fmla="*/ 264 w 459"/>
                <a:gd name="T69" fmla="*/ 343 h 511"/>
                <a:gd name="T70" fmla="*/ 249 w 459"/>
                <a:gd name="T71" fmla="*/ 314 h 511"/>
                <a:gd name="T72" fmla="*/ 245 w 459"/>
                <a:gd name="T73" fmla="*/ 293 h 511"/>
                <a:gd name="T74" fmla="*/ 234 w 459"/>
                <a:gd name="T75" fmla="*/ 281 h 511"/>
                <a:gd name="T76" fmla="*/ 194 w 459"/>
                <a:gd name="T77" fmla="*/ 244 h 511"/>
                <a:gd name="T78" fmla="*/ 171 w 459"/>
                <a:gd name="T79" fmla="*/ 220 h 511"/>
                <a:gd name="T80" fmla="*/ 163 w 459"/>
                <a:gd name="T81" fmla="*/ 203 h 511"/>
                <a:gd name="T82" fmla="*/ 154 w 459"/>
                <a:gd name="T83" fmla="*/ 187 h 511"/>
                <a:gd name="T84" fmla="*/ 115 w 459"/>
                <a:gd name="T85" fmla="*/ 155 h 511"/>
                <a:gd name="T86" fmla="*/ 70 w 459"/>
                <a:gd name="T87" fmla="*/ 130 h 511"/>
                <a:gd name="T88" fmla="*/ 47 w 459"/>
                <a:gd name="T89" fmla="*/ 110 h 511"/>
                <a:gd name="T90" fmla="*/ 38 w 459"/>
                <a:gd name="T91" fmla="*/ 93 h 511"/>
                <a:gd name="T92" fmla="*/ 34 w 459"/>
                <a:gd name="T93" fmla="*/ 7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412" name="Group 411">
              <a:extLst>
                <a:ext uri="{FF2B5EF4-FFF2-40B4-BE49-F238E27FC236}">
                  <a16:creationId xmlns:a16="http://schemas.microsoft.com/office/drawing/2014/main" id="{4625FE5E-C063-0240-80F8-EC814515148A}"/>
                </a:ext>
              </a:extLst>
            </p:cNvPr>
            <p:cNvGrpSpPr>
              <a:grpSpLocks/>
            </p:cNvGrpSpPr>
            <p:nvPr userDrawn="1">
              <p:custDataLst>
                <p:tags r:id="rId362"/>
              </p:custDataLst>
            </p:nvPr>
          </p:nvGrpSpPr>
          <p:grpSpPr bwMode="auto">
            <a:xfrm>
              <a:off x="9358459" y="1974365"/>
              <a:ext cx="688094" cy="348363"/>
              <a:chOff x="4115" y="1551"/>
              <a:chExt cx="504" cy="244"/>
            </a:xfrm>
            <a:solidFill>
              <a:srgbClr val="DADADA"/>
            </a:solidFill>
          </p:grpSpPr>
          <p:sp>
            <p:nvSpPr>
              <p:cNvPr id="437" name="Freeform 436">
                <a:extLst>
                  <a:ext uri="{FF2B5EF4-FFF2-40B4-BE49-F238E27FC236}">
                    <a16:creationId xmlns:a16="http://schemas.microsoft.com/office/drawing/2014/main" id="{CD907BBC-F50D-6E43-89C7-AFA977745E5F}"/>
                  </a:ext>
                </a:extLst>
              </p:cNvPr>
              <p:cNvSpPr>
                <a:spLocks/>
              </p:cNvSpPr>
              <p:nvPr/>
            </p:nvSpPr>
            <p:spPr bwMode="auto">
              <a:xfrm>
                <a:off x="4540" y="1551"/>
                <a:ext cx="79" cy="86"/>
              </a:xfrm>
              <a:custGeom>
                <a:avLst/>
                <a:gdLst>
                  <a:gd name="T0" fmla="*/ 13 w 240"/>
                  <a:gd name="T1" fmla="*/ 247 h 259"/>
                  <a:gd name="T2" fmla="*/ 79 w 240"/>
                  <a:gd name="T3" fmla="*/ 259 h 259"/>
                  <a:gd name="T4" fmla="*/ 120 w 240"/>
                  <a:gd name="T5" fmla="*/ 240 h 259"/>
                  <a:gd name="T6" fmla="*/ 133 w 240"/>
                  <a:gd name="T7" fmla="*/ 210 h 259"/>
                  <a:gd name="T8" fmla="*/ 192 w 240"/>
                  <a:gd name="T9" fmla="*/ 161 h 259"/>
                  <a:gd name="T10" fmla="*/ 212 w 240"/>
                  <a:gd name="T11" fmla="*/ 111 h 259"/>
                  <a:gd name="T12" fmla="*/ 240 w 240"/>
                  <a:gd name="T13" fmla="*/ 26 h 259"/>
                  <a:gd name="T14" fmla="*/ 212 w 240"/>
                  <a:gd name="T15" fmla="*/ 0 h 259"/>
                  <a:gd name="T16" fmla="*/ 206 w 240"/>
                  <a:gd name="T17" fmla="*/ 32 h 259"/>
                  <a:gd name="T18" fmla="*/ 199 w 240"/>
                  <a:gd name="T19" fmla="*/ 74 h 259"/>
                  <a:gd name="T20" fmla="*/ 166 w 240"/>
                  <a:gd name="T21" fmla="*/ 105 h 259"/>
                  <a:gd name="T22" fmla="*/ 133 w 240"/>
                  <a:gd name="T23" fmla="*/ 149 h 259"/>
                  <a:gd name="T24" fmla="*/ 113 w 240"/>
                  <a:gd name="T25" fmla="*/ 179 h 259"/>
                  <a:gd name="T26" fmla="*/ 93 w 240"/>
                  <a:gd name="T27" fmla="*/ 216 h 259"/>
                  <a:gd name="T28" fmla="*/ 20 w 240"/>
                  <a:gd name="T29" fmla="*/ 222 h 259"/>
                  <a:gd name="T30" fmla="*/ 0 w 240"/>
                  <a:gd name="T31" fmla="*/ 222 h 259"/>
                  <a:gd name="T32" fmla="*/ 13 w 240"/>
                  <a:gd name="T33"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8" name="Freeform 437">
                <a:extLst>
                  <a:ext uri="{FF2B5EF4-FFF2-40B4-BE49-F238E27FC236}">
                    <a16:creationId xmlns:a16="http://schemas.microsoft.com/office/drawing/2014/main" id="{5E1A6639-2877-F64E-919B-20DE53C3468C}"/>
                  </a:ext>
                </a:extLst>
              </p:cNvPr>
              <p:cNvSpPr>
                <a:spLocks/>
              </p:cNvSpPr>
              <p:nvPr/>
            </p:nvSpPr>
            <p:spPr bwMode="auto">
              <a:xfrm>
                <a:off x="4115" y="1761"/>
                <a:ext cx="84" cy="34"/>
              </a:xfrm>
              <a:custGeom>
                <a:avLst/>
                <a:gdLst>
                  <a:gd name="T0" fmla="*/ 33 w 259"/>
                  <a:gd name="T1" fmla="*/ 104 h 104"/>
                  <a:gd name="T2" fmla="*/ 26 w 259"/>
                  <a:gd name="T3" fmla="*/ 86 h 104"/>
                  <a:gd name="T4" fmla="*/ 52 w 259"/>
                  <a:gd name="T5" fmla="*/ 62 h 104"/>
                  <a:gd name="T6" fmla="*/ 72 w 259"/>
                  <a:gd name="T7" fmla="*/ 49 h 104"/>
                  <a:gd name="T8" fmla="*/ 126 w 259"/>
                  <a:gd name="T9" fmla="*/ 43 h 104"/>
                  <a:gd name="T10" fmla="*/ 172 w 259"/>
                  <a:gd name="T11" fmla="*/ 43 h 104"/>
                  <a:gd name="T12" fmla="*/ 246 w 259"/>
                  <a:gd name="T13" fmla="*/ 31 h 104"/>
                  <a:gd name="T14" fmla="*/ 259 w 259"/>
                  <a:gd name="T15" fmla="*/ 7 h 104"/>
                  <a:gd name="T16" fmla="*/ 246 w 259"/>
                  <a:gd name="T17" fmla="*/ 0 h 104"/>
                  <a:gd name="T18" fmla="*/ 205 w 259"/>
                  <a:gd name="T19" fmla="*/ 13 h 104"/>
                  <a:gd name="T20" fmla="*/ 152 w 259"/>
                  <a:gd name="T21" fmla="*/ 7 h 104"/>
                  <a:gd name="T22" fmla="*/ 106 w 259"/>
                  <a:gd name="T23" fmla="*/ 13 h 104"/>
                  <a:gd name="T24" fmla="*/ 52 w 259"/>
                  <a:gd name="T25" fmla="*/ 19 h 104"/>
                  <a:gd name="T26" fmla="*/ 26 w 259"/>
                  <a:gd name="T27" fmla="*/ 43 h 104"/>
                  <a:gd name="T28" fmla="*/ 0 w 259"/>
                  <a:gd name="T29" fmla="*/ 68 h 104"/>
                  <a:gd name="T30" fmla="*/ 0 w 259"/>
                  <a:gd name="T31" fmla="*/ 104 h 104"/>
                  <a:gd name="T32" fmla="*/ 33 w 25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413" name="Freeform 412">
              <a:extLst>
                <a:ext uri="{FF2B5EF4-FFF2-40B4-BE49-F238E27FC236}">
                  <a16:creationId xmlns:a16="http://schemas.microsoft.com/office/drawing/2014/main" id="{6AA68A2B-EC91-2649-A7ED-DCBD427FC3EB}"/>
                </a:ext>
              </a:extLst>
            </p:cNvPr>
            <p:cNvSpPr>
              <a:spLocks/>
            </p:cNvSpPr>
            <p:nvPr userDrawn="1">
              <p:custDataLst>
                <p:tags r:id="rId363"/>
              </p:custDataLst>
            </p:nvPr>
          </p:nvSpPr>
          <p:spPr bwMode="auto">
            <a:xfrm>
              <a:off x="8392200" y="2653818"/>
              <a:ext cx="543317" cy="463524"/>
            </a:xfrm>
            <a:custGeom>
              <a:avLst/>
              <a:gdLst>
                <a:gd name="T0" fmla="*/ 932 w 1227"/>
                <a:gd name="T1" fmla="*/ 466 h 979"/>
                <a:gd name="T2" fmla="*/ 932 w 1227"/>
                <a:gd name="T3" fmla="*/ 442 h 979"/>
                <a:gd name="T4" fmla="*/ 930 w 1227"/>
                <a:gd name="T5" fmla="*/ 412 h 979"/>
                <a:gd name="T6" fmla="*/ 908 w 1227"/>
                <a:gd name="T7" fmla="*/ 385 h 979"/>
                <a:gd name="T8" fmla="*/ 899 w 1227"/>
                <a:gd name="T9" fmla="*/ 367 h 979"/>
                <a:gd name="T10" fmla="*/ 817 w 1227"/>
                <a:gd name="T11" fmla="*/ 312 h 979"/>
                <a:gd name="T12" fmla="*/ 759 w 1227"/>
                <a:gd name="T13" fmla="*/ 263 h 979"/>
                <a:gd name="T14" fmla="*/ 752 w 1227"/>
                <a:gd name="T15" fmla="*/ 229 h 979"/>
                <a:gd name="T16" fmla="*/ 726 w 1227"/>
                <a:gd name="T17" fmla="*/ 218 h 979"/>
                <a:gd name="T18" fmla="*/ 695 w 1227"/>
                <a:gd name="T19" fmla="*/ 207 h 979"/>
                <a:gd name="T20" fmla="*/ 638 w 1227"/>
                <a:gd name="T21" fmla="*/ 196 h 979"/>
                <a:gd name="T22" fmla="*/ 596 w 1227"/>
                <a:gd name="T23" fmla="*/ 201 h 979"/>
                <a:gd name="T24" fmla="*/ 570 w 1227"/>
                <a:gd name="T25" fmla="*/ 204 h 979"/>
                <a:gd name="T26" fmla="*/ 530 w 1227"/>
                <a:gd name="T27" fmla="*/ 195 h 979"/>
                <a:gd name="T28" fmla="*/ 505 w 1227"/>
                <a:gd name="T29" fmla="*/ 179 h 979"/>
                <a:gd name="T30" fmla="*/ 483 w 1227"/>
                <a:gd name="T31" fmla="*/ 128 h 979"/>
                <a:gd name="T32" fmla="*/ 465 w 1227"/>
                <a:gd name="T33" fmla="*/ 103 h 979"/>
                <a:gd name="T34" fmla="*/ 432 w 1227"/>
                <a:gd name="T35" fmla="*/ 81 h 979"/>
                <a:gd name="T36" fmla="*/ 365 w 1227"/>
                <a:gd name="T37" fmla="*/ 61 h 979"/>
                <a:gd name="T38" fmla="*/ 303 w 1227"/>
                <a:gd name="T39" fmla="*/ 32 h 979"/>
                <a:gd name="T40" fmla="*/ 214 w 1227"/>
                <a:gd name="T41" fmla="*/ 10 h 979"/>
                <a:gd name="T42" fmla="*/ 166 w 1227"/>
                <a:gd name="T43" fmla="*/ 38 h 979"/>
                <a:gd name="T44" fmla="*/ 151 w 1227"/>
                <a:gd name="T45" fmla="*/ 61 h 979"/>
                <a:gd name="T46" fmla="*/ 153 w 1227"/>
                <a:gd name="T47" fmla="*/ 90 h 979"/>
                <a:gd name="T48" fmla="*/ 169 w 1227"/>
                <a:gd name="T49" fmla="*/ 118 h 979"/>
                <a:gd name="T50" fmla="*/ 151 w 1227"/>
                <a:gd name="T51" fmla="*/ 150 h 979"/>
                <a:gd name="T52" fmla="*/ 95 w 1227"/>
                <a:gd name="T53" fmla="*/ 186 h 979"/>
                <a:gd name="T54" fmla="*/ 54 w 1227"/>
                <a:gd name="T55" fmla="*/ 190 h 979"/>
                <a:gd name="T56" fmla="*/ 9 w 1227"/>
                <a:gd name="T57" fmla="*/ 183 h 979"/>
                <a:gd name="T58" fmla="*/ 0 w 1227"/>
                <a:gd name="T59" fmla="*/ 236 h 979"/>
                <a:gd name="T60" fmla="*/ 9 w 1227"/>
                <a:gd name="T61" fmla="*/ 269 h 979"/>
                <a:gd name="T62" fmla="*/ 25 w 1227"/>
                <a:gd name="T63" fmla="*/ 282 h 979"/>
                <a:gd name="T64" fmla="*/ 40 w 1227"/>
                <a:gd name="T65" fmla="*/ 307 h 979"/>
                <a:gd name="T66" fmla="*/ 83 w 1227"/>
                <a:gd name="T67" fmla="*/ 364 h 979"/>
                <a:gd name="T68" fmla="*/ 102 w 1227"/>
                <a:gd name="T69" fmla="*/ 414 h 979"/>
                <a:gd name="T70" fmla="*/ 121 w 1227"/>
                <a:gd name="T71" fmla="*/ 427 h 979"/>
                <a:gd name="T72" fmla="*/ 133 w 1227"/>
                <a:gd name="T73" fmla="*/ 438 h 979"/>
                <a:gd name="T74" fmla="*/ 148 w 1227"/>
                <a:gd name="T75" fmla="*/ 469 h 979"/>
                <a:gd name="T76" fmla="*/ 224 w 1227"/>
                <a:gd name="T77" fmla="*/ 546 h 979"/>
                <a:gd name="T78" fmla="*/ 249 w 1227"/>
                <a:gd name="T79" fmla="*/ 585 h 979"/>
                <a:gd name="T80" fmla="*/ 256 w 1227"/>
                <a:gd name="T81" fmla="*/ 624 h 979"/>
                <a:gd name="T82" fmla="*/ 266 w 1227"/>
                <a:gd name="T83" fmla="*/ 659 h 979"/>
                <a:gd name="T84" fmla="*/ 299 w 1227"/>
                <a:gd name="T85" fmla="*/ 701 h 979"/>
                <a:gd name="T86" fmla="*/ 361 w 1227"/>
                <a:gd name="T87" fmla="*/ 761 h 979"/>
                <a:gd name="T88" fmla="*/ 388 w 1227"/>
                <a:gd name="T89" fmla="*/ 814 h 979"/>
                <a:gd name="T90" fmla="*/ 425 w 1227"/>
                <a:gd name="T91" fmla="*/ 867 h 979"/>
                <a:gd name="T92" fmla="*/ 483 w 1227"/>
                <a:gd name="T93" fmla="*/ 938 h 979"/>
                <a:gd name="T94" fmla="*/ 528 w 1227"/>
                <a:gd name="T95" fmla="*/ 979 h 979"/>
                <a:gd name="T96" fmla="*/ 543 w 1227"/>
                <a:gd name="T97" fmla="*/ 953 h 979"/>
                <a:gd name="T98" fmla="*/ 546 w 1227"/>
                <a:gd name="T99" fmla="*/ 909 h 979"/>
                <a:gd name="T100" fmla="*/ 570 w 1227"/>
                <a:gd name="T101" fmla="*/ 896 h 979"/>
                <a:gd name="T102" fmla="*/ 605 w 1227"/>
                <a:gd name="T103" fmla="*/ 895 h 979"/>
                <a:gd name="T104" fmla="*/ 660 w 1227"/>
                <a:gd name="T105" fmla="*/ 909 h 979"/>
                <a:gd name="T106" fmla="*/ 708 w 1227"/>
                <a:gd name="T107" fmla="*/ 943 h 979"/>
                <a:gd name="T108" fmla="*/ 787 w 1227"/>
                <a:gd name="T109" fmla="*/ 838 h 979"/>
                <a:gd name="T110" fmla="*/ 1199 w 1227"/>
                <a:gd name="T111" fmla="*/ 567 h 979"/>
                <a:gd name="T112" fmla="*/ 940 w 1227"/>
                <a:gd name="T113" fmla="*/ 46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4" name="Freeform 413">
              <a:extLst>
                <a:ext uri="{FF2B5EF4-FFF2-40B4-BE49-F238E27FC236}">
                  <a16:creationId xmlns:a16="http://schemas.microsoft.com/office/drawing/2014/main" id="{F06C20D1-1077-E946-AB8C-BBD099125F11}"/>
                </a:ext>
              </a:extLst>
            </p:cNvPr>
            <p:cNvSpPr>
              <a:spLocks/>
            </p:cNvSpPr>
            <p:nvPr userDrawn="1">
              <p:custDataLst>
                <p:tags r:id="rId364"/>
              </p:custDataLst>
            </p:nvPr>
          </p:nvSpPr>
          <p:spPr bwMode="auto">
            <a:xfrm>
              <a:off x="7853762" y="2240676"/>
              <a:ext cx="58561" cy="51823"/>
            </a:xfrm>
            <a:custGeom>
              <a:avLst/>
              <a:gdLst>
                <a:gd name="T0" fmla="*/ 146 w 146"/>
                <a:gd name="T1" fmla="*/ 18 h 81"/>
                <a:gd name="T2" fmla="*/ 138 w 146"/>
                <a:gd name="T3" fmla="*/ 24 h 81"/>
                <a:gd name="T4" fmla="*/ 130 w 146"/>
                <a:gd name="T5" fmla="*/ 29 h 81"/>
                <a:gd name="T6" fmla="*/ 123 w 146"/>
                <a:gd name="T7" fmla="*/ 35 h 81"/>
                <a:gd name="T8" fmla="*/ 118 w 146"/>
                <a:gd name="T9" fmla="*/ 41 h 81"/>
                <a:gd name="T10" fmla="*/ 108 w 146"/>
                <a:gd name="T11" fmla="*/ 53 h 81"/>
                <a:gd name="T12" fmla="*/ 98 w 146"/>
                <a:gd name="T13" fmla="*/ 64 h 81"/>
                <a:gd name="T14" fmla="*/ 93 w 146"/>
                <a:gd name="T15" fmla="*/ 69 h 81"/>
                <a:gd name="T16" fmla="*/ 85 w 146"/>
                <a:gd name="T17" fmla="*/ 73 h 81"/>
                <a:gd name="T18" fmla="*/ 76 w 146"/>
                <a:gd name="T19" fmla="*/ 77 h 81"/>
                <a:gd name="T20" fmla="*/ 66 w 146"/>
                <a:gd name="T21" fmla="*/ 80 h 81"/>
                <a:gd name="T22" fmla="*/ 53 w 146"/>
                <a:gd name="T23" fmla="*/ 81 h 81"/>
                <a:gd name="T24" fmla="*/ 39 w 146"/>
                <a:gd name="T25" fmla="*/ 80 h 81"/>
                <a:gd name="T26" fmla="*/ 21 w 146"/>
                <a:gd name="T27" fmla="*/ 77 h 81"/>
                <a:gd name="T28" fmla="*/ 0 w 146"/>
                <a:gd name="T29" fmla="*/ 74 h 81"/>
                <a:gd name="T30" fmla="*/ 0 w 146"/>
                <a:gd name="T31" fmla="*/ 62 h 81"/>
                <a:gd name="T32" fmla="*/ 0 w 146"/>
                <a:gd name="T33" fmla="*/ 49 h 81"/>
                <a:gd name="T34" fmla="*/ 0 w 146"/>
                <a:gd name="T35" fmla="*/ 34 h 81"/>
                <a:gd name="T36" fmla="*/ 0 w 146"/>
                <a:gd name="T37" fmla="*/ 18 h 81"/>
                <a:gd name="T38" fmla="*/ 14 w 146"/>
                <a:gd name="T39" fmla="*/ 18 h 81"/>
                <a:gd name="T40" fmla="*/ 22 w 146"/>
                <a:gd name="T41" fmla="*/ 18 h 81"/>
                <a:gd name="T42" fmla="*/ 31 w 146"/>
                <a:gd name="T43" fmla="*/ 18 h 81"/>
                <a:gd name="T44" fmla="*/ 40 w 146"/>
                <a:gd name="T45" fmla="*/ 18 h 81"/>
                <a:gd name="T46" fmla="*/ 52 w 146"/>
                <a:gd name="T47" fmla="*/ 18 h 81"/>
                <a:gd name="T48" fmla="*/ 63 w 146"/>
                <a:gd name="T49" fmla="*/ 16 h 81"/>
                <a:gd name="T50" fmla="*/ 73 w 146"/>
                <a:gd name="T51" fmla="*/ 14 h 81"/>
                <a:gd name="T52" fmla="*/ 83 w 146"/>
                <a:gd name="T53" fmla="*/ 11 h 81"/>
                <a:gd name="T54" fmla="*/ 101 w 146"/>
                <a:gd name="T55" fmla="*/ 5 h 81"/>
                <a:gd name="T56" fmla="*/ 120 w 146"/>
                <a:gd name="T57" fmla="*/ 0 h 81"/>
                <a:gd name="T58" fmla="*/ 129 w 146"/>
                <a:gd name="T59" fmla="*/ 4 h 81"/>
                <a:gd name="T60" fmla="*/ 135 w 146"/>
                <a:gd name="T61" fmla="*/ 9 h 81"/>
                <a:gd name="T62" fmla="*/ 141 w 146"/>
                <a:gd name="T63" fmla="*/ 14 h 81"/>
                <a:gd name="T64" fmla="*/ 146 w 146"/>
                <a:gd name="T65"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5" name="Freeform 414">
              <a:extLst>
                <a:ext uri="{FF2B5EF4-FFF2-40B4-BE49-F238E27FC236}">
                  <a16:creationId xmlns:a16="http://schemas.microsoft.com/office/drawing/2014/main" id="{EA528C71-B9DD-C34F-B55F-FEE9F1BD28C1}"/>
                </a:ext>
              </a:extLst>
            </p:cNvPr>
            <p:cNvSpPr>
              <a:spLocks/>
            </p:cNvSpPr>
            <p:nvPr userDrawn="1">
              <p:custDataLst>
                <p:tags r:id="rId365"/>
              </p:custDataLst>
            </p:nvPr>
          </p:nvSpPr>
          <p:spPr bwMode="auto">
            <a:xfrm>
              <a:off x="7586985" y="2433571"/>
              <a:ext cx="16267" cy="51823"/>
            </a:xfrm>
            <a:custGeom>
              <a:avLst/>
              <a:gdLst>
                <a:gd name="T0" fmla="*/ 34 w 34"/>
                <a:gd name="T1" fmla="*/ 49 h 49"/>
                <a:gd name="T2" fmla="*/ 34 w 34"/>
                <a:gd name="T3" fmla="*/ 34 h 49"/>
                <a:gd name="T4" fmla="*/ 34 w 34"/>
                <a:gd name="T5" fmla="*/ 25 h 49"/>
                <a:gd name="T6" fmla="*/ 33 w 34"/>
                <a:gd name="T7" fmla="*/ 21 h 49"/>
                <a:gd name="T8" fmla="*/ 33 w 34"/>
                <a:gd name="T9" fmla="*/ 17 h 49"/>
                <a:gd name="T10" fmla="*/ 31 w 34"/>
                <a:gd name="T11" fmla="*/ 15 h 49"/>
                <a:gd name="T12" fmla="*/ 30 w 34"/>
                <a:gd name="T13" fmla="*/ 12 h 49"/>
                <a:gd name="T14" fmla="*/ 25 w 34"/>
                <a:gd name="T15" fmla="*/ 8 h 49"/>
                <a:gd name="T16" fmla="*/ 21 w 34"/>
                <a:gd name="T17" fmla="*/ 0 h 49"/>
                <a:gd name="T18" fmla="*/ 8 w 34"/>
                <a:gd name="T19" fmla="*/ 0 h 49"/>
                <a:gd name="T20" fmla="*/ 0 w 34"/>
                <a:gd name="T21" fmla="*/ 0 h 49"/>
                <a:gd name="T22" fmla="*/ 3 w 34"/>
                <a:gd name="T23" fmla="*/ 11 h 49"/>
                <a:gd name="T24" fmla="*/ 7 w 34"/>
                <a:gd name="T25" fmla="*/ 20 h 49"/>
                <a:gd name="T26" fmla="*/ 10 w 34"/>
                <a:gd name="T27" fmla="*/ 27 h 49"/>
                <a:gd name="T28" fmla="*/ 14 w 34"/>
                <a:gd name="T29" fmla="*/ 34 h 49"/>
                <a:gd name="T30" fmla="*/ 19 w 34"/>
                <a:gd name="T31" fmla="*/ 39 h 49"/>
                <a:gd name="T32" fmla="*/ 24 w 34"/>
                <a:gd name="T33" fmla="*/ 43 h 49"/>
                <a:gd name="T34" fmla="*/ 29 w 34"/>
                <a:gd name="T35" fmla="*/ 46 h 49"/>
                <a:gd name="T36" fmla="*/ 34 w 34"/>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6" name="Freeform 415">
              <a:extLst>
                <a:ext uri="{FF2B5EF4-FFF2-40B4-BE49-F238E27FC236}">
                  <a16:creationId xmlns:a16="http://schemas.microsoft.com/office/drawing/2014/main" id="{FC075915-C8FE-8E4E-BB44-22D1C1708FF7}"/>
                </a:ext>
              </a:extLst>
            </p:cNvPr>
            <p:cNvSpPr>
              <a:spLocks/>
            </p:cNvSpPr>
            <p:nvPr userDrawn="1">
              <p:custDataLst>
                <p:tags r:id="rId366"/>
              </p:custDataLst>
            </p:nvPr>
          </p:nvSpPr>
          <p:spPr bwMode="auto">
            <a:xfrm>
              <a:off x="7168923" y="2747385"/>
              <a:ext cx="29281" cy="51823"/>
            </a:xfrm>
            <a:custGeom>
              <a:avLst/>
              <a:gdLst>
                <a:gd name="T0" fmla="*/ 60 w 60"/>
                <a:gd name="T1" fmla="*/ 0 h 74"/>
                <a:gd name="T2" fmla="*/ 56 w 60"/>
                <a:gd name="T3" fmla="*/ 4 h 74"/>
                <a:gd name="T4" fmla="*/ 51 w 60"/>
                <a:gd name="T5" fmla="*/ 10 h 74"/>
                <a:gd name="T6" fmla="*/ 48 w 60"/>
                <a:gd name="T7" fmla="*/ 15 h 74"/>
                <a:gd name="T8" fmla="*/ 46 w 60"/>
                <a:gd name="T9" fmla="*/ 21 h 74"/>
                <a:gd name="T10" fmla="*/ 41 w 60"/>
                <a:gd name="T11" fmla="*/ 31 h 74"/>
                <a:gd name="T12" fmla="*/ 37 w 60"/>
                <a:gd name="T13" fmla="*/ 42 h 74"/>
                <a:gd name="T14" fmla="*/ 35 w 60"/>
                <a:gd name="T15" fmla="*/ 47 h 74"/>
                <a:gd name="T16" fmla="*/ 32 w 60"/>
                <a:gd name="T17" fmla="*/ 51 h 74"/>
                <a:gd name="T18" fmla="*/ 29 w 60"/>
                <a:gd name="T19" fmla="*/ 56 h 74"/>
                <a:gd name="T20" fmla="*/ 25 w 60"/>
                <a:gd name="T21" fmla="*/ 60 h 74"/>
                <a:gd name="T22" fmla="*/ 20 w 60"/>
                <a:gd name="T23" fmla="*/ 65 h 74"/>
                <a:gd name="T24" fmla="*/ 15 w 60"/>
                <a:gd name="T25" fmla="*/ 69 h 74"/>
                <a:gd name="T26" fmla="*/ 8 w 60"/>
                <a:gd name="T27" fmla="*/ 72 h 74"/>
                <a:gd name="T28" fmla="*/ 0 w 60"/>
                <a:gd name="T29" fmla="*/ 74 h 74"/>
                <a:gd name="T30" fmla="*/ 5 w 60"/>
                <a:gd name="T31" fmla="*/ 60 h 74"/>
                <a:gd name="T32" fmla="*/ 12 w 60"/>
                <a:gd name="T33" fmla="*/ 47 h 74"/>
                <a:gd name="T34" fmla="*/ 19 w 60"/>
                <a:gd name="T35" fmla="*/ 34 h 74"/>
                <a:gd name="T36" fmla="*/ 27 w 60"/>
                <a:gd name="T37" fmla="*/ 23 h 74"/>
                <a:gd name="T38" fmla="*/ 36 w 60"/>
                <a:gd name="T39" fmla="*/ 14 h 74"/>
                <a:gd name="T40" fmla="*/ 43 w 60"/>
                <a:gd name="T41" fmla="*/ 6 h 74"/>
                <a:gd name="T42" fmla="*/ 48 w 60"/>
                <a:gd name="T43" fmla="*/ 3 h 74"/>
                <a:gd name="T44" fmla="*/ 52 w 60"/>
                <a:gd name="T45" fmla="*/ 1 h 74"/>
                <a:gd name="T46" fmla="*/ 56 w 60"/>
                <a:gd name="T47" fmla="*/ 0 h 74"/>
                <a:gd name="T48" fmla="*/ 60 w 60"/>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7" name="Freeform 416">
              <a:extLst>
                <a:ext uri="{FF2B5EF4-FFF2-40B4-BE49-F238E27FC236}">
                  <a16:creationId xmlns:a16="http://schemas.microsoft.com/office/drawing/2014/main" id="{30421F16-15E4-5040-921F-27C725F4B085}"/>
                </a:ext>
              </a:extLst>
            </p:cNvPr>
            <p:cNvSpPr>
              <a:spLocks/>
            </p:cNvSpPr>
            <p:nvPr userDrawn="1">
              <p:custDataLst>
                <p:tags r:id="rId367"/>
              </p:custDataLst>
            </p:nvPr>
          </p:nvSpPr>
          <p:spPr bwMode="auto">
            <a:xfrm>
              <a:off x="7108734" y="2761782"/>
              <a:ext cx="24400" cy="54702"/>
            </a:xfrm>
            <a:custGeom>
              <a:avLst/>
              <a:gdLst>
                <a:gd name="T0" fmla="*/ 13 w 47"/>
                <a:gd name="T1" fmla="*/ 8 h 45"/>
                <a:gd name="T2" fmla="*/ 22 w 47"/>
                <a:gd name="T3" fmla="*/ 8 h 45"/>
                <a:gd name="T4" fmla="*/ 28 w 47"/>
                <a:gd name="T5" fmla="*/ 6 h 45"/>
                <a:gd name="T6" fmla="*/ 32 w 47"/>
                <a:gd name="T7" fmla="*/ 5 h 45"/>
                <a:gd name="T8" fmla="*/ 35 w 47"/>
                <a:gd name="T9" fmla="*/ 3 h 45"/>
                <a:gd name="T10" fmla="*/ 37 w 47"/>
                <a:gd name="T11" fmla="*/ 1 h 45"/>
                <a:gd name="T12" fmla="*/ 39 w 47"/>
                <a:gd name="T13" fmla="*/ 0 h 45"/>
                <a:gd name="T14" fmla="*/ 43 w 47"/>
                <a:gd name="T15" fmla="*/ 1 h 45"/>
                <a:gd name="T16" fmla="*/ 47 w 47"/>
                <a:gd name="T17" fmla="*/ 2 h 45"/>
                <a:gd name="T18" fmla="*/ 46 w 47"/>
                <a:gd name="T19" fmla="*/ 7 h 45"/>
                <a:gd name="T20" fmla="*/ 46 w 47"/>
                <a:gd name="T21" fmla="*/ 11 h 45"/>
                <a:gd name="T22" fmla="*/ 44 w 47"/>
                <a:gd name="T23" fmla="*/ 15 h 45"/>
                <a:gd name="T24" fmla="*/ 43 w 47"/>
                <a:gd name="T25" fmla="*/ 19 h 45"/>
                <a:gd name="T26" fmla="*/ 37 w 47"/>
                <a:gd name="T27" fmla="*/ 26 h 45"/>
                <a:gd name="T28" fmla="*/ 30 w 47"/>
                <a:gd name="T29" fmla="*/ 32 h 45"/>
                <a:gd name="T30" fmla="*/ 24 w 47"/>
                <a:gd name="T31" fmla="*/ 38 h 45"/>
                <a:gd name="T32" fmla="*/ 16 w 47"/>
                <a:gd name="T33" fmla="*/ 42 h 45"/>
                <a:gd name="T34" fmla="*/ 7 w 47"/>
                <a:gd name="T35" fmla="*/ 45 h 45"/>
                <a:gd name="T36" fmla="*/ 0 w 47"/>
                <a:gd name="T37" fmla="*/ 45 h 45"/>
                <a:gd name="T38" fmla="*/ 2 w 47"/>
                <a:gd name="T39" fmla="*/ 38 h 45"/>
                <a:gd name="T40" fmla="*/ 6 w 47"/>
                <a:gd name="T41" fmla="*/ 26 h 45"/>
                <a:gd name="T42" fmla="*/ 11 w 47"/>
                <a:gd name="T43" fmla="*/ 15 h 45"/>
                <a:gd name="T44" fmla="*/ 13 w 47"/>
                <a:gd name="T45"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8" name="Freeform 417">
              <a:extLst>
                <a:ext uri="{FF2B5EF4-FFF2-40B4-BE49-F238E27FC236}">
                  <a16:creationId xmlns:a16="http://schemas.microsoft.com/office/drawing/2014/main" id="{9982CA0D-C563-6945-B9CD-51D46D2ED973}"/>
                </a:ext>
              </a:extLst>
            </p:cNvPr>
            <p:cNvSpPr>
              <a:spLocks/>
            </p:cNvSpPr>
            <p:nvPr userDrawn="1">
              <p:custDataLst>
                <p:tags r:id="rId368"/>
              </p:custDataLst>
            </p:nvPr>
          </p:nvSpPr>
          <p:spPr bwMode="auto">
            <a:xfrm>
              <a:off x="7082707" y="2756022"/>
              <a:ext cx="6507" cy="51823"/>
            </a:xfrm>
            <a:custGeom>
              <a:avLst/>
              <a:gdLst>
                <a:gd name="T0" fmla="*/ 6 w 26"/>
                <a:gd name="T1" fmla="*/ 36 h 36"/>
                <a:gd name="T2" fmla="*/ 5 w 26"/>
                <a:gd name="T3" fmla="*/ 30 h 36"/>
                <a:gd name="T4" fmla="*/ 3 w 26"/>
                <a:gd name="T5" fmla="*/ 20 h 36"/>
                <a:gd name="T6" fmla="*/ 1 w 26"/>
                <a:gd name="T7" fmla="*/ 10 h 36"/>
                <a:gd name="T8" fmla="*/ 0 w 26"/>
                <a:gd name="T9" fmla="*/ 0 h 36"/>
                <a:gd name="T10" fmla="*/ 26 w 26"/>
                <a:gd name="T11" fmla="*/ 0 h 36"/>
                <a:gd name="T12" fmla="*/ 25 w 26"/>
                <a:gd name="T13" fmla="*/ 12 h 36"/>
                <a:gd name="T14" fmla="*/ 24 w 26"/>
                <a:gd name="T15" fmla="*/ 23 h 36"/>
                <a:gd name="T16" fmla="*/ 23 w 26"/>
                <a:gd name="T17" fmla="*/ 27 h 36"/>
                <a:gd name="T18" fmla="*/ 23 w 26"/>
                <a:gd name="T19" fmla="*/ 31 h 36"/>
                <a:gd name="T20" fmla="*/ 24 w 26"/>
                <a:gd name="T21" fmla="*/ 34 h 36"/>
                <a:gd name="T22" fmla="*/ 26 w 26"/>
                <a:gd name="T23" fmla="*/ 36 h 36"/>
                <a:gd name="T24" fmla="*/ 6 w 2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9" name="Freeform 418">
              <a:extLst>
                <a:ext uri="{FF2B5EF4-FFF2-40B4-BE49-F238E27FC236}">
                  <a16:creationId xmlns:a16="http://schemas.microsoft.com/office/drawing/2014/main" id="{D21DC6AA-3489-4840-9D58-68342A837ED7}"/>
                </a:ext>
              </a:extLst>
            </p:cNvPr>
            <p:cNvSpPr>
              <a:spLocks/>
            </p:cNvSpPr>
            <p:nvPr userDrawn="1">
              <p:custDataLst>
                <p:tags r:id="rId369"/>
              </p:custDataLst>
            </p:nvPr>
          </p:nvSpPr>
          <p:spPr bwMode="auto">
            <a:xfrm>
              <a:off x="8385693" y="2509864"/>
              <a:ext cx="178937" cy="143951"/>
            </a:xfrm>
            <a:custGeom>
              <a:avLst/>
              <a:gdLst>
                <a:gd name="T0" fmla="*/ 26 w 405"/>
                <a:gd name="T1" fmla="*/ 162 h 302"/>
                <a:gd name="T2" fmla="*/ 28 w 405"/>
                <a:gd name="T3" fmla="*/ 156 h 302"/>
                <a:gd name="T4" fmla="*/ 30 w 405"/>
                <a:gd name="T5" fmla="*/ 154 h 302"/>
                <a:gd name="T6" fmla="*/ 28 w 405"/>
                <a:gd name="T7" fmla="*/ 151 h 302"/>
                <a:gd name="T8" fmla="*/ 18 w 405"/>
                <a:gd name="T9" fmla="*/ 143 h 302"/>
                <a:gd name="T10" fmla="*/ 6 w 405"/>
                <a:gd name="T11" fmla="*/ 127 h 302"/>
                <a:gd name="T12" fmla="*/ 2 w 405"/>
                <a:gd name="T13" fmla="*/ 116 h 302"/>
                <a:gd name="T14" fmla="*/ 5 w 405"/>
                <a:gd name="T15" fmla="*/ 112 h 302"/>
                <a:gd name="T16" fmla="*/ 6 w 405"/>
                <a:gd name="T17" fmla="*/ 104 h 302"/>
                <a:gd name="T18" fmla="*/ 17 w 405"/>
                <a:gd name="T19" fmla="*/ 97 h 302"/>
                <a:gd name="T20" fmla="*/ 34 w 405"/>
                <a:gd name="T21" fmla="*/ 93 h 302"/>
                <a:gd name="T22" fmla="*/ 47 w 405"/>
                <a:gd name="T23" fmla="*/ 88 h 302"/>
                <a:gd name="T24" fmla="*/ 57 w 405"/>
                <a:gd name="T25" fmla="*/ 82 h 302"/>
                <a:gd name="T26" fmla="*/ 67 w 405"/>
                <a:gd name="T27" fmla="*/ 70 h 302"/>
                <a:gd name="T28" fmla="*/ 75 w 405"/>
                <a:gd name="T29" fmla="*/ 52 h 302"/>
                <a:gd name="T30" fmla="*/ 84 w 405"/>
                <a:gd name="T31" fmla="*/ 47 h 302"/>
                <a:gd name="T32" fmla="*/ 95 w 405"/>
                <a:gd name="T33" fmla="*/ 52 h 302"/>
                <a:gd name="T34" fmla="*/ 117 w 405"/>
                <a:gd name="T35" fmla="*/ 54 h 302"/>
                <a:gd name="T36" fmla="*/ 169 w 405"/>
                <a:gd name="T37" fmla="*/ 46 h 302"/>
                <a:gd name="T38" fmla="*/ 212 w 405"/>
                <a:gd name="T39" fmla="*/ 43 h 302"/>
                <a:gd name="T40" fmla="*/ 234 w 405"/>
                <a:gd name="T41" fmla="*/ 41 h 302"/>
                <a:gd name="T42" fmla="*/ 264 w 405"/>
                <a:gd name="T43" fmla="*/ 35 h 302"/>
                <a:gd name="T44" fmla="*/ 318 w 405"/>
                <a:gd name="T45" fmla="*/ 17 h 302"/>
                <a:gd name="T46" fmla="*/ 359 w 405"/>
                <a:gd name="T47" fmla="*/ 4 h 302"/>
                <a:gd name="T48" fmla="*/ 372 w 405"/>
                <a:gd name="T49" fmla="*/ 3 h 302"/>
                <a:gd name="T50" fmla="*/ 385 w 405"/>
                <a:gd name="T51" fmla="*/ 3 h 302"/>
                <a:gd name="T52" fmla="*/ 398 w 405"/>
                <a:gd name="T53" fmla="*/ 1 h 302"/>
                <a:gd name="T54" fmla="*/ 395 w 405"/>
                <a:gd name="T55" fmla="*/ 8 h 302"/>
                <a:gd name="T56" fmla="*/ 360 w 405"/>
                <a:gd name="T57" fmla="*/ 41 h 302"/>
                <a:gd name="T58" fmla="*/ 344 w 405"/>
                <a:gd name="T59" fmla="*/ 57 h 302"/>
                <a:gd name="T60" fmla="*/ 339 w 405"/>
                <a:gd name="T61" fmla="*/ 64 h 302"/>
                <a:gd name="T62" fmla="*/ 339 w 405"/>
                <a:gd name="T63" fmla="*/ 96 h 302"/>
                <a:gd name="T64" fmla="*/ 337 w 405"/>
                <a:gd name="T65" fmla="*/ 149 h 302"/>
                <a:gd name="T66" fmla="*/ 335 w 405"/>
                <a:gd name="T67" fmla="*/ 180 h 302"/>
                <a:gd name="T68" fmla="*/ 326 w 405"/>
                <a:gd name="T69" fmla="*/ 198 h 302"/>
                <a:gd name="T70" fmla="*/ 305 w 405"/>
                <a:gd name="T71" fmla="*/ 210 h 302"/>
                <a:gd name="T72" fmla="*/ 265 w 405"/>
                <a:gd name="T73" fmla="*/ 227 h 302"/>
                <a:gd name="T74" fmla="*/ 106 w 405"/>
                <a:gd name="T75" fmla="*/ 302 h 302"/>
                <a:gd name="T76" fmla="*/ 57 w 405"/>
                <a:gd name="T77" fmla="*/ 260 h 302"/>
                <a:gd name="T78" fmla="*/ 70 w 405"/>
                <a:gd name="T79" fmla="*/ 228 h 302"/>
                <a:gd name="T80" fmla="*/ 81 w 405"/>
                <a:gd name="T81" fmla="*/ 209 h 302"/>
                <a:gd name="T82" fmla="*/ 86 w 405"/>
                <a:gd name="T83" fmla="*/ 172 h 302"/>
                <a:gd name="T84" fmla="*/ 71 w 405"/>
                <a:gd name="T85" fmla="*/ 173 h 302"/>
                <a:gd name="T86" fmla="*/ 57 w 405"/>
                <a:gd name="T87" fmla="*/ 169 h 302"/>
                <a:gd name="T88" fmla="*/ 41 w 405"/>
                <a:gd name="T89" fmla="*/ 165 h 302"/>
                <a:gd name="T90" fmla="*/ 26 w 405"/>
                <a:gd name="T91" fmla="*/ 1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0" name="Freeform 419">
              <a:extLst>
                <a:ext uri="{FF2B5EF4-FFF2-40B4-BE49-F238E27FC236}">
                  <a16:creationId xmlns:a16="http://schemas.microsoft.com/office/drawing/2014/main" id="{92FE325E-6040-2C4F-ABE2-24A87875E9FB}"/>
                </a:ext>
              </a:extLst>
            </p:cNvPr>
            <p:cNvSpPr>
              <a:spLocks/>
            </p:cNvSpPr>
            <p:nvPr userDrawn="1">
              <p:custDataLst>
                <p:tags r:id="rId370"/>
              </p:custDataLst>
            </p:nvPr>
          </p:nvSpPr>
          <p:spPr bwMode="auto">
            <a:xfrm>
              <a:off x="10531307" y="2855349"/>
              <a:ext cx="43920" cy="71975"/>
            </a:xfrm>
            <a:custGeom>
              <a:avLst/>
              <a:gdLst>
                <a:gd name="T0" fmla="*/ 100 w 100"/>
                <a:gd name="T1" fmla="*/ 1 h 155"/>
                <a:gd name="T2" fmla="*/ 100 w 100"/>
                <a:gd name="T3" fmla="*/ 30 h 155"/>
                <a:gd name="T4" fmla="*/ 100 w 100"/>
                <a:gd name="T5" fmla="*/ 55 h 155"/>
                <a:gd name="T6" fmla="*/ 100 w 100"/>
                <a:gd name="T7" fmla="*/ 78 h 155"/>
                <a:gd name="T8" fmla="*/ 100 w 100"/>
                <a:gd name="T9" fmla="*/ 99 h 155"/>
                <a:gd name="T10" fmla="*/ 98 w 100"/>
                <a:gd name="T11" fmla="*/ 109 h 155"/>
                <a:gd name="T12" fmla="*/ 94 w 100"/>
                <a:gd name="T13" fmla="*/ 118 h 155"/>
                <a:gd name="T14" fmla="*/ 89 w 100"/>
                <a:gd name="T15" fmla="*/ 128 h 155"/>
                <a:gd name="T16" fmla="*/ 82 w 100"/>
                <a:gd name="T17" fmla="*/ 137 h 155"/>
                <a:gd name="T18" fmla="*/ 73 w 100"/>
                <a:gd name="T19" fmla="*/ 144 h 155"/>
                <a:gd name="T20" fmla="*/ 62 w 100"/>
                <a:gd name="T21" fmla="*/ 150 h 155"/>
                <a:gd name="T22" fmla="*/ 57 w 100"/>
                <a:gd name="T23" fmla="*/ 152 h 155"/>
                <a:gd name="T24" fmla="*/ 51 w 100"/>
                <a:gd name="T25" fmla="*/ 154 h 155"/>
                <a:gd name="T26" fmla="*/ 46 w 100"/>
                <a:gd name="T27" fmla="*/ 155 h 155"/>
                <a:gd name="T28" fmla="*/ 39 w 100"/>
                <a:gd name="T29" fmla="*/ 155 h 155"/>
                <a:gd name="T30" fmla="*/ 35 w 100"/>
                <a:gd name="T31" fmla="*/ 154 h 155"/>
                <a:gd name="T32" fmla="*/ 30 w 100"/>
                <a:gd name="T33" fmla="*/ 153 h 155"/>
                <a:gd name="T34" fmla="*/ 26 w 100"/>
                <a:gd name="T35" fmla="*/ 151 h 155"/>
                <a:gd name="T36" fmla="*/ 22 w 100"/>
                <a:gd name="T37" fmla="*/ 149 h 155"/>
                <a:gd name="T38" fmla="*/ 15 w 100"/>
                <a:gd name="T39" fmla="*/ 142 h 155"/>
                <a:gd name="T40" fmla="*/ 9 w 100"/>
                <a:gd name="T41" fmla="*/ 134 h 155"/>
                <a:gd name="T42" fmla="*/ 5 w 100"/>
                <a:gd name="T43" fmla="*/ 124 h 155"/>
                <a:gd name="T44" fmla="*/ 2 w 100"/>
                <a:gd name="T45" fmla="*/ 113 h 155"/>
                <a:gd name="T46" fmla="*/ 0 w 100"/>
                <a:gd name="T47" fmla="*/ 103 h 155"/>
                <a:gd name="T48" fmla="*/ 0 w 100"/>
                <a:gd name="T49" fmla="*/ 93 h 155"/>
                <a:gd name="T50" fmla="*/ 0 w 100"/>
                <a:gd name="T51" fmla="*/ 77 h 155"/>
                <a:gd name="T52" fmla="*/ 0 w 100"/>
                <a:gd name="T53" fmla="*/ 65 h 155"/>
                <a:gd name="T54" fmla="*/ 0 w 100"/>
                <a:gd name="T55" fmla="*/ 56 h 155"/>
                <a:gd name="T56" fmla="*/ 0 w 100"/>
                <a:gd name="T57" fmla="*/ 50 h 155"/>
                <a:gd name="T58" fmla="*/ 15 w 100"/>
                <a:gd name="T59" fmla="*/ 50 h 155"/>
                <a:gd name="T60" fmla="*/ 26 w 100"/>
                <a:gd name="T61" fmla="*/ 50 h 155"/>
                <a:gd name="T62" fmla="*/ 26 w 100"/>
                <a:gd name="T63" fmla="*/ 40 h 155"/>
                <a:gd name="T64" fmla="*/ 27 w 100"/>
                <a:gd name="T65" fmla="*/ 31 h 155"/>
                <a:gd name="T66" fmla="*/ 29 w 100"/>
                <a:gd name="T67" fmla="*/ 23 h 155"/>
                <a:gd name="T68" fmla="*/ 31 w 100"/>
                <a:gd name="T69" fmla="*/ 17 h 155"/>
                <a:gd name="T70" fmla="*/ 35 w 100"/>
                <a:gd name="T71" fmla="*/ 12 h 155"/>
                <a:gd name="T72" fmla="*/ 39 w 100"/>
                <a:gd name="T73" fmla="*/ 7 h 155"/>
                <a:gd name="T74" fmla="*/ 42 w 100"/>
                <a:gd name="T75" fmla="*/ 4 h 155"/>
                <a:gd name="T76" fmla="*/ 48 w 100"/>
                <a:gd name="T77" fmla="*/ 2 h 155"/>
                <a:gd name="T78" fmla="*/ 59 w 100"/>
                <a:gd name="T79" fmla="*/ 0 h 155"/>
                <a:gd name="T80" fmla="*/ 71 w 100"/>
                <a:gd name="T81" fmla="*/ 0 h 155"/>
                <a:gd name="T82" fmla="*/ 84 w 100"/>
                <a:gd name="T83" fmla="*/ 0 h 155"/>
                <a:gd name="T84" fmla="*/ 100 w 100"/>
                <a:gd name="T8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421" name="Group 420">
              <a:extLst>
                <a:ext uri="{FF2B5EF4-FFF2-40B4-BE49-F238E27FC236}">
                  <a16:creationId xmlns:a16="http://schemas.microsoft.com/office/drawing/2014/main" id="{281780E6-A2AA-8D4E-83CC-134615971D27}"/>
                </a:ext>
              </a:extLst>
            </p:cNvPr>
            <p:cNvGrpSpPr>
              <a:grpSpLocks/>
            </p:cNvGrpSpPr>
            <p:nvPr userDrawn="1">
              <p:custDataLst>
                <p:tags r:id="rId371"/>
              </p:custDataLst>
            </p:nvPr>
          </p:nvGrpSpPr>
          <p:grpSpPr bwMode="auto">
            <a:xfrm>
              <a:off x="8120541" y="2373111"/>
              <a:ext cx="494516" cy="182818"/>
              <a:chOff x="3289" y="1830"/>
              <a:chExt cx="363" cy="128"/>
            </a:xfrm>
            <a:solidFill>
              <a:srgbClr val="DADADA"/>
            </a:solidFill>
          </p:grpSpPr>
          <p:sp>
            <p:nvSpPr>
              <p:cNvPr id="432" name="Freeform 431">
                <a:extLst>
                  <a:ext uri="{FF2B5EF4-FFF2-40B4-BE49-F238E27FC236}">
                    <a16:creationId xmlns:a16="http://schemas.microsoft.com/office/drawing/2014/main" id="{0CB4A4EF-5D57-114C-B8B5-6360AC0A8F11}"/>
                  </a:ext>
                </a:extLst>
              </p:cNvPr>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3" name="Freeform 432">
                <a:extLst>
                  <a:ext uri="{FF2B5EF4-FFF2-40B4-BE49-F238E27FC236}">
                    <a16:creationId xmlns:a16="http://schemas.microsoft.com/office/drawing/2014/main" id="{23121E3E-86E1-5F44-ABF4-76DA00330B8D}"/>
                  </a:ext>
                </a:extLst>
              </p:cNvPr>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4" name="Freeform 433">
                <a:extLst>
                  <a:ext uri="{FF2B5EF4-FFF2-40B4-BE49-F238E27FC236}">
                    <a16:creationId xmlns:a16="http://schemas.microsoft.com/office/drawing/2014/main" id="{75A80F7B-3F25-F64F-9A1E-C8DAE2493656}"/>
                  </a:ext>
                </a:extLst>
              </p:cNvPr>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5" name="Freeform 434">
                <a:extLst>
                  <a:ext uri="{FF2B5EF4-FFF2-40B4-BE49-F238E27FC236}">
                    <a16:creationId xmlns:a16="http://schemas.microsoft.com/office/drawing/2014/main" id="{68E711A4-3D7A-9042-8B69-108ED5036213}"/>
                  </a:ext>
                </a:extLst>
              </p:cNvPr>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6" name="Freeform 435">
                <a:extLst>
                  <a:ext uri="{FF2B5EF4-FFF2-40B4-BE49-F238E27FC236}">
                    <a16:creationId xmlns:a16="http://schemas.microsoft.com/office/drawing/2014/main" id="{F083E654-2625-5141-A505-BC68CF3F914E}"/>
                  </a:ext>
                </a:extLst>
              </p:cNvPr>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422" name="Freeform 421">
              <a:extLst>
                <a:ext uri="{FF2B5EF4-FFF2-40B4-BE49-F238E27FC236}">
                  <a16:creationId xmlns:a16="http://schemas.microsoft.com/office/drawing/2014/main" id="{B6468BC1-B26C-924C-AA07-478D533F4333}"/>
                </a:ext>
              </a:extLst>
            </p:cNvPr>
            <p:cNvSpPr>
              <a:spLocks/>
            </p:cNvSpPr>
            <p:nvPr userDrawn="1">
              <p:custDataLst>
                <p:tags r:id="rId372"/>
              </p:custDataLst>
            </p:nvPr>
          </p:nvSpPr>
          <p:spPr bwMode="auto">
            <a:xfrm>
              <a:off x="6059515" y="3418201"/>
              <a:ext cx="102482" cy="110842"/>
            </a:xfrm>
            <a:custGeom>
              <a:avLst/>
              <a:gdLst>
                <a:gd name="T0" fmla="*/ 63 w 226"/>
                <a:gd name="T1" fmla="*/ 236 h 237"/>
                <a:gd name="T2" fmla="*/ 68 w 226"/>
                <a:gd name="T3" fmla="*/ 237 h 237"/>
                <a:gd name="T4" fmla="*/ 75 w 226"/>
                <a:gd name="T5" fmla="*/ 235 h 237"/>
                <a:gd name="T6" fmla="*/ 83 w 226"/>
                <a:gd name="T7" fmla="*/ 234 h 237"/>
                <a:gd name="T8" fmla="*/ 89 w 226"/>
                <a:gd name="T9" fmla="*/ 230 h 237"/>
                <a:gd name="T10" fmla="*/ 96 w 226"/>
                <a:gd name="T11" fmla="*/ 223 h 237"/>
                <a:gd name="T12" fmla="*/ 99 w 226"/>
                <a:gd name="T13" fmla="*/ 214 h 237"/>
                <a:gd name="T14" fmla="*/ 123 w 226"/>
                <a:gd name="T15" fmla="*/ 209 h 237"/>
                <a:gd name="T16" fmla="*/ 166 w 226"/>
                <a:gd name="T17" fmla="*/ 205 h 237"/>
                <a:gd name="T18" fmla="*/ 195 w 226"/>
                <a:gd name="T19" fmla="*/ 198 h 237"/>
                <a:gd name="T20" fmla="*/ 209 w 226"/>
                <a:gd name="T21" fmla="*/ 191 h 237"/>
                <a:gd name="T22" fmla="*/ 220 w 226"/>
                <a:gd name="T23" fmla="*/ 181 h 237"/>
                <a:gd name="T24" fmla="*/ 225 w 226"/>
                <a:gd name="T25" fmla="*/ 168 h 237"/>
                <a:gd name="T26" fmla="*/ 226 w 226"/>
                <a:gd name="T27" fmla="*/ 153 h 237"/>
                <a:gd name="T28" fmla="*/ 223 w 226"/>
                <a:gd name="T29" fmla="*/ 140 h 237"/>
                <a:gd name="T30" fmla="*/ 215 w 226"/>
                <a:gd name="T31" fmla="*/ 123 h 237"/>
                <a:gd name="T32" fmla="*/ 203 w 226"/>
                <a:gd name="T33" fmla="*/ 100 h 237"/>
                <a:gd name="T34" fmla="*/ 196 w 226"/>
                <a:gd name="T35" fmla="*/ 84 h 237"/>
                <a:gd name="T36" fmla="*/ 193 w 226"/>
                <a:gd name="T37" fmla="*/ 74 h 237"/>
                <a:gd name="T38" fmla="*/ 195 w 226"/>
                <a:gd name="T39" fmla="*/ 59 h 237"/>
                <a:gd name="T40" fmla="*/ 200 w 226"/>
                <a:gd name="T41" fmla="*/ 43 h 237"/>
                <a:gd name="T42" fmla="*/ 213 w 226"/>
                <a:gd name="T43" fmla="*/ 25 h 237"/>
                <a:gd name="T44" fmla="*/ 213 w 226"/>
                <a:gd name="T45" fmla="*/ 14 h 237"/>
                <a:gd name="T46" fmla="*/ 191 w 226"/>
                <a:gd name="T47" fmla="*/ 7 h 237"/>
                <a:gd name="T48" fmla="*/ 154 w 226"/>
                <a:gd name="T49" fmla="*/ 2 h 237"/>
                <a:gd name="T50" fmla="*/ 20 w 226"/>
                <a:gd name="T51" fmla="*/ 6 h 237"/>
                <a:gd name="T52" fmla="*/ 18 w 226"/>
                <a:gd name="T53" fmla="*/ 31 h 237"/>
                <a:gd name="T54" fmla="*/ 10 w 226"/>
                <a:gd name="T55" fmla="*/ 54 h 237"/>
                <a:gd name="T56" fmla="*/ 3 w 226"/>
                <a:gd name="T57" fmla="*/ 79 h 237"/>
                <a:gd name="T58" fmla="*/ 0 w 226"/>
                <a:gd name="T59" fmla="*/ 111 h 237"/>
                <a:gd name="T60" fmla="*/ 3 w 226"/>
                <a:gd name="T61" fmla="*/ 130 h 237"/>
                <a:gd name="T62" fmla="*/ 10 w 226"/>
                <a:gd name="T63" fmla="*/ 146 h 237"/>
                <a:gd name="T64" fmla="*/ 30 w 226"/>
                <a:gd name="T65" fmla="*/ 173 h 237"/>
                <a:gd name="T66" fmla="*/ 51 w 226"/>
                <a:gd name="T67" fmla="*/ 199 h 237"/>
                <a:gd name="T68" fmla="*/ 57 w 226"/>
                <a:gd name="T69" fmla="*/ 216 h 237"/>
                <a:gd name="T70" fmla="*/ 61 w 226"/>
                <a:gd name="T71" fmla="*/ 2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3" name="Freeform 422">
              <a:extLst>
                <a:ext uri="{FF2B5EF4-FFF2-40B4-BE49-F238E27FC236}">
                  <a16:creationId xmlns:a16="http://schemas.microsoft.com/office/drawing/2014/main" id="{9EDBAD95-8F9B-884E-ABF1-CA3725920728}"/>
                </a:ext>
              </a:extLst>
            </p:cNvPr>
            <p:cNvSpPr>
              <a:spLocks/>
            </p:cNvSpPr>
            <p:nvPr userDrawn="1">
              <p:custDataLst>
                <p:tags r:id="rId373"/>
              </p:custDataLst>
            </p:nvPr>
          </p:nvSpPr>
          <p:spPr bwMode="auto">
            <a:xfrm>
              <a:off x="10101858" y="2907171"/>
              <a:ext cx="213097" cy="416021"/>
            </a:xfrm>
            <a:custGeom>
              <a:avLst/>
              <a:gdLst>
                <a:gd name="T0" fmla="*/ 287 w 478"/>
                <a:gd name="T1" fmla="*/ 109 h 875"/>
                <a:gd name="T2" fmla="*/ 250 w 478"/>
                <a:gd name="T3" fmla="*/ 138 h 875"/>
                <a:gd name="T4" fmla="*/ 199 w 478"/>
                <a:gd name="T5" fmla="*/ 197 h 875"/>
                <a:gd name="T6" fmla="*/ 198 w 478"/>
                <a:gd name="T7" fmla="*/ 213 h 875"/>
                <a:gd name="T8" fmla="*/ 206 w 478"/>
                <a:gd name="T9" fmla="*/ 239 h 875"/>
                <a:gd name="T10" fmla="*/ 221 w 478"/>
                <a:gd name="T11" fmla="*/ 265 h 875"/>
                <a:gd name="T12" fmla="*/ 240 w 478"/>
                <a:gd name="T13" fmla="*/ 288 h 875"/>
                <a:gd name="T14" fmla="*/ 259 w 478"/>
                <a:gd name="T15" fmla="*/ 301 h 875"/>
                <a:gd name="T16" fmla="*/ 279 w 478"/>
                <a:gd name="T17" fmla="*/ 329 h 875"/>
                <a:gd name="T18" fmla="*/ 295 w 478"/>
                <a:gd name="T19" fmla="*/ 361 h 875"/>
                <a:gd name="T20" fmla="*/ 305 w 478"/>
                <a:gd name="T21" fmla="*/ 369 h 875"/>
                <a:gd name="T22" fmla="*/ 438 w 478"/>
                <a:gd name="T23" fmla="*/ 499 h 875"/>
                <a:gd name="T24" fmla="*/ 471 w 478"/>
                <a:gd name="T25" fmla="*/ 589 h 875"/>
                <a:gd name="T26" fmla="*/ 478 w 478"/>
                <a:gd name="T27" fmla="*/ 647 h 875"/>
                <a:gd name="T28" fmla="*/ 476 w 478"/>
                <a:gd name="T29" fmla="*/ 687 h 875"/>
                <a:gd name="T30" fmla="*/ 478 w 478"/>
                <a:gd name="T31" fmla="*/ 708 h 875"/>
                <a:gd name="T32" fmla="*/ 447 w 478"/>
                <a:gd name="T33" fmla="*/ 718 h 875"/>
                <a:gd name="T34" fmla="*/ 420 w 478"/>
                <a:gd name="T35" fmla="*/ 733 h 875"/>
                <a:gd name="T36" fmla="*/ 391 w 478"/>
                <a:gd name="T37" fmla="*/ 756 h 875"/>
                <a:gd name="T38" fmla="*/ 365 w 478"/>
                <a:gd name="T39" fmla="*/ 789 h 875"/>
                <a:gd name="T40" fmla="*/ 348 w 478"/>
                <a:gd name="T41" fmla="*/ 785 h 875"/>
                <a:gd name="T42" fmla="*/ 319 w 478"/>
                <a:gd name="T43" fmla="*/ 789 h 875"/>
                <a:gd name="T44" fmla="*/ 313 w 478"/>
                <a:gd name="T45" fmla="*/ 804 h 875"/>
                <a:gd name="T46" fmla="*/ 289 w 478"/>
                <a:gd name="T47" fmla="*/ 838 h 875"/>
                <a:gd name="T48" fmla="*/ 256 w 478"/>
                <a:gd name="T49" fmla="*/ 868 h 875"/>
                <a:gd name="T50" fmla="*/ 239 w 478"/>
                <a:gd name="T51" fmla="*/ 875 h 875"/>
                <a:gd name="T52" fmla="*/ 232 w 478"/>
                <a:gd name="T53" fmla="*/ 868 h 875"/>
                <a:gd name="T54" fmla="*/ 225 w 478"/>
                <a:gd name="T55" fmla="*/ 844 h 875"/>
                <a:gd name="T56" fmla="*/ 231 w 478"/>
                <a:gd name="T57" fmla="*/ 800 h 875"/>
                <a:gd name="T58" fmla="*/ 253 w 478"/>
                <a:gd name="T59" fmla="*/ 775 h 875"/>
                <a:gd name="T60" fmla="*/ 277 w 478"/>
                <a:gd name="T61" fmla="*/ 760 h 875"/>
                <a:gd name="T62" fmla="*/ 295 w 478"/>
                <a:gd name="T63" fmla="*/ 753 h 875"/>
                <a:gd name="T64" fmla="*/ 305 w 478"/>
                <a:gd name="T65" fmla="*/ 743 h 875"/>
                <a:gd name="T66" fmla="*/ 314 w 478"/>
                <a:gd name="T67" fmla="*/ 714 h 875"/>
                <a:gd name="T68" fmla="*/ 330 w 478"/>
                <a:gd name="T69" fmla="*/ 686 h 875"/>
                <a:gd name="T70" fmla="*/ 365 w 478"/>
                <a:gd name="T71" fmla="*/ 643 h 875"/>
                <a:gd name="T72" fmla="*/ 371 w 478"/>
                <a:gd name="T73" fmla="*/ 536 h 875"/>
                <a:gd name="T74" fmla="*/ 364 w 478"/>
                <a:gd name="T75" fmla="*/ 475 h 875"/>
                <a:gd name="T76" fmla="*/ 341 w 478"/>
                <a:gd name="T77" fmla="*/ 427 h 875"/>
                <a:gd name="T78" fmla="*/ 297 w 478"/>
                <a:gd name="T79" fmla="*/ 377 h 875"/>
                <a:gd name="T80" fmla="*/ 219 w 478"/>
                <a:gd name="T81" fmla="*/ 308 h 875"/>
                <a:gd name="T82" fmla="*/ 161 w 478"/>
                <a:gd name="T83" fmla="*/ 255 h 875"/>
                <a:gd name="T84" fmla="*/ 108 w 478"/>
                <a:gd name="T85" fmla="*/ 198 h 875"/>
                <a:gd name="T86" fmla="*/ 72 w 478"/>
                <a:gd name="T87" fmla="*/ 146 h 875"/>
                <a:gd name="T88" fmla="*/ 42 w 478"/>
                <a:gd name="T89" fmla="*/ 104 h 875"/>
                <a:gd name="T90" fmla="*/ 46 w 478"/>
                <a:gd name="T91" fmla="*/ 41 h 875"/>
                <a:gd name="T92" fmla="*/ 129 w 478"/>
                <a:gd name="T93" fmla="*/ 19 h 875"/>
                <a:gd name="T94" fmla="*/ 148 w 478"/>
                <a:gd name="T95" fmla="*/ 5 h 875"/>
                <a:gd name="T96" fmla="*/ 175 w 478"/>
                <a:gd name="T97" fmla="*/ 16 h 875"/>
                <a:gd name="T98" fmla="*/ 221 w 478"/>
                <a:gd name="T99" fmla="*/ 35 h 875"/>
                <a:gd name="T100" fmla="*/ 269 w 478"/>
                <a:gd name="T101" fmla="*/ 6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4" name="Freeform 423">
              <a:extLst>
                <a:ext uri="{FF2B5EF4-FFF2-40B4-BE49-F238E27FC236}">
                  <a16:creationId xmlns:a16="http://schemas.microsoft.com/office/drawing/2014/main" id="{CC3ABCE1-3B73-494E-8D09-49ECAD4B1EB8}"/>
                </a:ext>
              </a:extLst>
            </p:cNvPr>
            <p:cNvSpPr>
              <a:spLocks/>
            </p:cNvSpPr>
            <p:nvPr userDrawn="1">
              <p:custDataLst>
                <p:tags r:id="rId374"/>
              </p:custDataLst>
            </p:nvPr>
          </p:nvSpPr>
          <p:spPr bwMode="auto">
            <a:xfrm>
              <a:off x="10191326" y="3529042"/>
              <a:ext cx="26027" cy="5182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5" name="Freeform 424">
              <a:extLst>
                <a:ext uri="{FF2B5EF4-FFF2-40B4-BE49-F238E27FC236}">
                  <a16:creationId xmlns:a16="http://schemas.microsoft.com/office/drawing/2014/main" id="{51B84AE1-B149-EA47-A670-E1C900D47B54}"/>
                </a:ext>
              </a:extLst>
            </p:cNvPr>
            <p:cNvSpPr>
              <a:spLocks/>
            </p:cNvSpPr>
            <p:nvPr userDrawn="1">
              <p:custDataLst>
                <p:tags r:id="rId375"/>
              </p:custDataLst>
            </p:nvPr>
          </p:nvSpPr>
          <p:spPr bwMode="auto">
            <a:xfrm>
              <a:off x="8850929" y="2856789"/>
              <a:ext cx="178937" cy="246157"/>
            </a:xfrm>
            <a:custGeom>
              <a:avLst/>
              <a:gdLst>
                <a:gd name="T0" fmla="*/ 200 w 399"/>
                <a:gd name="T1" fmla="*/ 8 h 518"/>
                <a:gd name="T2" fmla="*/ 202 w 399"/>
                <a:gd name="T3" fmla="*/ 22 h 518"/>
                <a:gd name="T4" fmla="*/ 208 w 399"/>
                <a:gd name="T5" fmla="*/ 36 h 518"/>
                <a:gd name="T6" fmla="*/ 214 w 399"/>
                <a:gd name="T7" fmla="*/ 49 h 518"/>
                <a:gd name="T8" fmla="*/ 224 w 399"/>
                <a:gd name="T9" fmla="*/ 63 h 518"/>
                <a:gd name="T10" fmla="*/ 235 w 399"/>
                <a:gd name="T11" fmla="*/ 75 h 518"/>
                <a:gd name="T12" fmla="*/ 249 w 399"/>
                <a:gd name="T13" fmla="*/ 86 h 518"/>
                <a:gd name="T14" fmla="*/ 264 w 399"/>
                <a:gd name="T15" fmla="*/ 95 h 518"/>
                <a:gd name="T16" fmla="*/ 316 w 399"/>
                <a:gd name="T17" fmla="*/ 106 h 518"/>
                <a:gd name="T18" fmla="*/ 365 w 399"/>
                <a:gd name="T19" fmla="*/ 119 h 518"/>
                <a:gd name="T20" fmla="*/ 380 w 399"/>
                <a:gd name="T21" fmla="*/ 127 h 518"/>
                <a:gd name="T22" fmla="*/ 392 w 399"/>
                <a:gd name="T23" fmla="*/ 137 h 518"/>
                <a:gd name="T24" fmla="*/ 398 w 399"/>
                <a:gd name="T25" fmla="*/ 151 h 518"/>
                <a:gd name="T26" fmla="*/ 398 w 399"/>
                <a:gd name="T27" fmla="*/ 174 h 518"/>
                <a:gd name="T28" fmla="*/ 390 w 399"/>
                <a:gd name="T29" fmla="*/ 200 h 518"/>
                <a:gd name="T30" fmla="*/ 369 w 399"/>
                <a:gd name="T31" fmla="*/ 239 h 518"/>
                <a:gd name="T32" fmla="*/ 344 w 399"/>
                <a:gd name="T33" fmla="*/ 276 h 518"/>
                <a:gd name="T34" fmla="*/ 328 w 399"/>
                <a:gd name="T35" fmla="*/ 303 h 518"/>
                <a:gd name="T36" fmla="*/ 314 w 399"/>
                <a:gd name="T37" fmla="*/ 330 h 518"/>
                <a:gd name="T38" fmla="*/ 307 w 399"/>
                <a:gd name="T39" fmla="*/ 360 h 518"/>
                <a:gd name="T40" fmla="*/ 297 w 399"/>
                <a:gd name="T41" fmla="*/ 377 h 518"/>
                <a:gd name="T42" fmla="*/ 268 w 399"/>
                <a:gd name="T43" fmla="*/ 387 h 518"/>
                <a:gd name="T44" fmla="*/ 246 w 399"/>
                <a:gd name="T45" fmla="*/ 399 h 518"/>
                <a:gd name="T46" fmla="*/ 235 w 399"/>
                <a:gd name="T47" fmla="*/ 408 h 518"/>
                <a:gd name="T48" fmla="*/ 227 w 399"/>
                <a:gd name="T49" fmla="*/ 417 h 518"/>
                <a:gd name="T50" fmla="*/ 224 w 399"/>
                <a:gd name="T51" fmla="*/ 427 h 518"/>
                <a:gd name="T52" fmla="*/ 213 w 399"/>
                <a:gd name="T53" fmla="*/ 438 h 518"/>
                <a:gd name="T54" fmla="*/ 188 w 399"/>
                <a:gd name="T55" fmla="*/ 450 h 518"/>
                <a:gd name="T56" fmla="*/ 173 w 399"/>
                <a:gd name="T57" fmla="*/ 456 h 518"/>
                <a:gd name="T58" fmla="*/ 166 w 399"/>
                <a:gd name="T59" fmla="*/ 467 h 518"/>
                <a:gd name="T60" fmla="*/ 158 w 399"/>
                <a:gd name="T61" fmla="*/ 481 h 518"/>
                <a:gd name="T62" fmla="*/ 146 w 399"/>
                <a:gd name="T63" fmla="*/ 490 h 518"/>
                <a:gd name="T64" fmla="*/ 131 w 399"/>
                <a:gd name="T65" fmla="*/ 494 h 518"/>
                <a:gd name="T66" fmla="*/ 102 w 399"/>
                <a:gd name="T67" fmla="*/ 498 h 518"/>
                <a:gd name="T68" fmla="*/ 73 w 399"/>
                <a:gd name="T69" fmla="*/ 504 h 518"/>
                <a:gd name="T70" fmla="*/ 55 w 399"/>
                <a:gd name="T71" fmla="*/ 512 h 518"/>
                <a:gd name="T72" fmla="*/ 46 w 399"/>
                <a:gd name="T73" fmla="*/ 514 h 518"/>
                <a:gd name="T74" fmla="*/ 43 w 399"/>
                <a:gd name="T75" fmla="*/ 506 h 518"/>
                <a:gd name="T76" fmla="*/ 38 w 399"/>
                <a:gd name="T77" fmla="*/ 497 h 518"/>
                <a:gd name="T78" fmla="*/ 34 w 399"/>
                <a:gd name="T79" fmla="*/ 487 h 518"/>
                <a:gd name="T80" fmla="*/ 33 w 399"/>
                <a:gd name="T81" fmla="*/ 468 h 518"/>
                <a:gd name="T82" fmla="*/ 29 w 399"/>
                <a:gd name="T83" fmla="*/ 445 h 518"/>
                <a:gd name="T84" fmla="*/ 17 w 399"/>
                <a:gd name="T85" fmla="*/ 418 h 518"/>
                <a:gd name="T86" fmla="*/ 0 w 399"/>
                <a:gd name="T87" fmla="*/ 358 h 518"/>
                <a:gd name="T88" fmla="*/ 194 w 399"/>
                <a:gd name="T89" fmla="*/ 185 h 518"/>
                <a:gd name="T90" fmla="*/ 200 w 399"/>
                <a:gd name="T91"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6" name="Freeform 425">
              <a:extLst>
                <a:ext uri="{FF2B5EF4-FFF2-40B4-BE49-F238E27FC236}">
                  <a16:creationId xmlns:a16="http://schemas.microsoft.com/office/drawing/2014/main" id="{27D727A9-B55A-C146-8737-604CAA4B4920}"/>
                </a:ext>
              </a:extLst>
            </p:cNvPr>
            <p:cNvSpPr>
              <a:spLocks/>
            </p:cNvSpPr>
            <p:nvPr userDrawn="1">
              <p:custDataLst>
                <p:tags r:id="rId376"/>
              </p:custDataLst>
            </p:nvPr>
          </p:nvSpPr>
          <p:spPr bwMode="auto">
            <a:xfrm>
              <a:off x="7546316" y="2905732"/>
              <a:ext cx="385528" cy="349802"/>
            </a:xfrm>
            <a:custGeom>
              <a:avLst/>
              <a:gdLst>
                <a:gd name="T0" fmla="*/ 231 w 866"/>
                <a:gd name="T1" fmla="*/ 270 h 740"/>
                <a:gd name="T2" fmla="*/ 245 w 866"/>
                <a:gd name="T3" fmla="*/ 264 h 740"/>
                <a:gd name="T4" fmla="*/ 272 w 866"/>
                <a:gd name="T5" fmla="*/ 272 h 740"/>
                <a:gd name="T6" fmla="*/ 654 w 866"/>
                <a:gd name="T7" fmla="*/ 1 h 740"/>
                <a:gd name="T8" fmla="*/ 679 w 866"/>
                <a:gd name="T9" fmla="*/ 6 h 740"/>
                <a:gd name="T10" fmla="*/ 711 w 866"/>
                <a:gd name="T11" fmla="*/ 21 h 740"/>
                <a:gd name="T12" fmla="*/ 730 w 866"/>
                <a:gd name="T13" fmla="*/ 35 h 740"/>
                <a:gd name="T14" fmla="*/ 760 w 866"/>
                <a:gd name="T15" fmla="*/ 57 h 740"/>
                <a:gd name="T16" fmla="*/ 791 w 866"/>
                <a:gd name="T17" fmla="*/ 59 h 740"/>
                <a:gd name="T18" fmla="*/ 831 w 866"/>
                <a:gd name="T19" fmla="*/ 43 h 740"/>
                <a:gd name="T20" fmla="*/ 854 w 866"/>
                <a:gd name="T21" fmla="*/ 166 h 740"/>
                <a:gd name="T22" fmla="*/ 866 w 866"/>
                <a:gd name="T23" fmla="*/ 205 h 740"/>
                <a:gd name="T24" fmla="*/ 850 w 866"/>
                <a:gd name="T25" fmla="*/ 301 h 740"/>
                <a:gd name="T26" fmla="*/ 848 w 866"/>
                <a:gd name="T27" fmla="*/ 376 h 740"/>
                <a:gd name="T28" fmla="*/ 834 w 866"/>
                <a:gd name="T29" fmla="*/ 421 h 740"/>
                <a:gd name="T30" fmla="*/ 802 w 866"/>
                <a:gd name="T31" fmla="*/ 467 h 740"/>
                <a:gd name="T32" fmla="*/ 777 w 866"/>
                <a:gd name="T33" fmla="*/ 499 h 740"/>
                <a:gd name="T34" fmla="*/ 758 w 866"/>
                <a:gd name="T35" fmla="*/ 567 h 740"/>
                <a:gd name="T36" fmla="*/ 711 w 866"/>
                <a:gd name="T37" fmla="*/ 629 h 740"/>
                <a:gd name="T38" fmla="*/ 680 w 866"/>
                <a:gd name="T39" fmla="*/ 646 h 740"/>
                <a:gd name="T40" fmla="*/ 644 w 866"/>
                <a:gd name="T41" fmla="*/ 638 h 740"/>
                <a:gd name="T42" fmla="*/ 611 w 866"/>
                <a:gd name="T43" fmla="*/ 625 h 740"/>
                <a:gd name="T44" fmla="*/ 566 w 866"/>
                <a:gd name="T45" fmla="*/ 633 h 740"/>
                <a:gd name="T46" fmla="*/ 530 w 866"/>
                <a:gd name="T47" fmla="*/ 659 h 740"/>
                <a:gd name="T48" fmla="*/ 511 w 866"/>
                <a:gd name="T49" fmla="*/ 680 h 740"/>
                <a:gd name="T50" fmla="*/ 491 w 866"/>
                <a:gd name="T51" fmla="*/ 684 h 740"/>
                <a:gd name="T52" fmla="*/ 470 w 866"/>
                <a:gd name="T53" fmla="*/ 668 h 740"/>
                <a:gd name="T54" fmla="*/ 446 w 866"/>
                <a:gd name="T55" fmla="*/ 639 h 740"/>
                <a:gd name="T56" fmla="*/ 421 w 866"/>
                <a:gd name="T57" fmla="*/ 635 h 740"/>
                <a:gd name="T58" fmla="*/ 405 w 866"/>
                <a:gd name="T59" fmla="*/ 647 h 740"/>
                <a:gd name="T60" fmla="*/ 384 w 866"/>
                <a:gd name="T61" fmla="*/ 652 h 740"/>
                <a:gd name="T62" fmla="*/ 350 w 866"/>
                <a:gd name="T63" fmla="*/ 638 h 740"/>
                <a:gd name="T64" fmla="*/ 306 w 866"/>
                <a:gd name="T65" fmla="*/ 608 h 740"/>
                <a:gd name="T66" fmla="*/ 271 w 866"/>
                <a:gd name="T67" fmla="*/ 604 h 740"/>
                <a:gd name="T68" fmla="*/ 237 w 866"/>
                <a:gd name="T69" fmla="*/ 620 h 740"/>
                <a:gd name="T70" fmla="*/ 209 w 866"/>
                <a:gd name="T71" fmla="*/ 653 h 740"/>
                <a:gd name="T72" fmla="*/ 190 w 866"/>
                <a:gd name="T73" fmla="*/ 692 h 740"/>
                <a:gd name="T74" fmla="*/ 178 w 866"/>
                <a:gd name="T75" fmla="*/ 719 h 740"/>
                <a:gd name="T76" fmla="*/ 149 w 866"/>
                <a:gd name="T77" fmla="*/ 702 h 740"/>
                <a:gd name="T78" fmla="*/ 100 w 866"/>
                <a:gd name="T79" fmla="*/ 740 h 740"/>
                <a:gd name="T80" fmla="*/ 66 w 866"/>
                <a:gd name="T81" fmla="*/ 699 h 740"/>
                <a:gd name="T82" fmla="*/ 64 w 866"/>
                <a:gd name="T83" fmla="*/ 644 h 740"/>
                <a:gd name="T84" fmla="*/ 50 w 866"/>
                <a:gd name="T85" fmla="*/ 613 h 740"/>
                <a:gd name="T86" fmla="*/ 20 w 866"/>
                <a:gd name="T87" fmla="*/ 587 h 740"/>
                <a:gd name="T88" fmla="*/ 5 w 866"/>
                <a:gd name="T89" fmla="*/ 558 h 740"/>
                <a:gd name="T90" fmla="*/ 53 w 866"/>
                <a:gd name="T91" fmla="*/ 530 h 740"/>
                <a:gd name="T92" fmla="*/ 76 w 866"/>
                <a:gd name="T93" fmla="*/ 518 h 740"/>
                <a:gd name="T94" fmla="*/ 139 w 866"/>
                <a:gd name="T95" fmla="*/ 510 h 740"/>
                <a:gd name="T96" fmla="*/ 182 w 866"/>
                <a:gd name="T97" fmla="*/ 500 h 740"/>
                <a:gd name="T98" fmla="*/ 201 w 866"/>
                <a:gd name="T99" fmla="*/ 475 h 740"/>
                <a:gd name="T100" fmla="*/ 219 w 866"/>
                <a:gd name="T101" fmla="*/ 424 h 740"/>
                <a:gd name="T102" fmla="*/ 224 w 866"/>
                <a:gd name="T103" fmla="*/ 367 h 740"/>
                <a:gd name="T104" fmla="*/ 219 w 866"/>
                <a:gd name="T105" fmla="*/ 32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7" name="Freeform 426">
              <a:extLst>
                <a:ext uri="{FF2B5EF4-FFF2-40B4-BE49-F238E27FC236}">
                  <a16:creationId xmlns:a16="http://schemas.microsoft.com/office/drawing/2014/main" id="{B42B221E-4E20-8049-A457-03F04F9720C8}"/>
                </a:ext>
              </a:extLst>
            </p:cNvPr>
            <p:cNvSpPr>
              <a:spLocks/>
            </p:cNvSpPr>
            <p:nvPr userDrawn="1">
              <p:custDataLst>
                <p:tags r:id="rId377"/>
              </p:custDataLst>
            </p:nvPr>
          </p:nvSpPr>
          <p:spPr bwMode="auto">
            <a:xfrm>
              <a:off x="7207963" y="2558808"/>
              <a:ext cx="307446" cy="236081"/>
            </a:xfrm>
            <a:custGeom>
              <a:avLst/>
              <a:gdLst>
                <a:gd name="T0" fmla="*/ 648 w 697"/>
                <a:gd name="T1" fmla="*/ 53 h 500"/>
                <a:gd name="T2" fmla="*/ 657 w 697"/>
                <a:gd name="T3" fmla="*/ 161 h 500"/>
                <a:gd name="T4" fmla="*/ 661 w 697"/>
                <a:gd name="T5" fmla="*/ 167 h 500"/>
                <a:gd name="T6" fmla="*/ 677 w 697"/>
                <a:gd name="T7" fmla="*/ 177 h 500"/>
                <a:gd name="T8" fmla="*/ 694 w 697"/>
                <a:gd name="T9" fmla="*/ 189 h 500"/>
                <a:gd name="T10" fmla="*/ 697 w 697"/>
                <a:gd name="T11" fmla="*/ 198 h 500"/>
                <a:gd name="T12" fmla="*/ 694 w 697"/>
                <a:gd name="T13" fmla="*/ 211 h 500"/>
                <a:gd name="T14" fmla="*/ 685 w 697"/>
                <a:gd name="T15" fmla="*/ 217 h 500"/>
                <a:gd name="T16" fmla="*/ 655 w 697"/>
                <a:gd name="T17" fmla="*/ 218 h 500"/>
                <a:gd name="T18" fmla="*/ 605 w 697"/>
                <a:gd name="T19" fmla="*/ 228 h 500"/>
                <a:gd name="T20" fmla="*/ 567 w 697"/>
                <a:gd name="T21" fmla="*/ 250 h 500"/>
                <a:gd name="T22" fmla="*/ 549 w 697"/>
                <a:gd name="T23" fmla="*/ 267 h 500"/>
                <a:gd name="T24" fmla="*/ 539 w 697"/>
                <a:gd name="T25" fmla="*/ 288 h 500"/>
                <a:gd name="T26" fmla="*/ 521 w 697"/>
                <a:gd name="T27" fmla="*/ 302 h 500"/>
                <a:gd name="T28" fmla="*/ 491 w 697"/>
                <a:gd name="T29" fmla="*/ 324 h 500"/>
                <a:gd name="T30" fmla="*/ 455 w 697"/>
                <a:gd name="T31" fmla="*/ 352 h 500"/>
                <a:gd name="T32" fmla="*/ 420 w 697"/>
                <a:gd name="T33" fmla="*/ 370 h 500"/>
                <a:gd name="T34" fmla="*/ 372 w 697"/>
                <a:gd name="T35" fmla="*/ 377 h 500"/>
                <a:gd name="T36" fmla="*/ 344 w 697"/>
                <a:gd name="T37" fmla="*/ 380 h 500"/>
                <a:gd name="T38" fmla="*/ 316 w 697"/>
                <a:gd name="T39" fmla="*/ 396 h 500"/>
                <a:gd name="T40" fmla="*/ 290 w 697"/>
                <a:gd name="T41" fmla="*/ 417 h 500"/>
                <a:gd name="T42" fmla="*/ 265 w 697"/>
                <a:gd name="T43" fmla="*/ 426 h 500"/>
                <a:gd name="T44" fmla="*/ 5 w 697"/>
                <a:gd name="T45" fmla="*/ 496 h 500"/>
                <a:gd name="T46" fmla="*/ 32 w 697"/>
                <a:gd name="T47" fmla="*/ 487 h 500"/>
                <a:gd name="T48" fmla="*/ 85 w 697"/>
                <a:gd name="T49" fmla="*/ 473 h 500"/>
                <a:gd name="T50" fmla="*/ 93 w 697"/>
                <a:gd name="T51" fmla="*/ 459 h 500"/>
                <a:gd name="T52" fmla="*/ 99 w 697"/>
                <a:gd name="T53" fmla="*/ 438 h 500"/>
                <a:gd name="T54" fmla="*/ 119 w 697"/>
                <a:gd name="T55" fmla="*/ 422 h 500"/>
                <a:gd name="T56" fmla="*/ 160 w 697"/>
                <a:gd name="T57" fmla="*/ 399 h 500"/>
                <a:gd name="T58" fmla="*/ 181 w 697"/>
                <a:gd name="T59" fmla="*/ 382 h 500"/>
                <a:gd name="T60" fmla="*/ 192 w 697"/>
                <a:gd name="T61" fmla="*/ 357 h 500"/>
                <a:gd name="T62" fmla="*/ 193 w 697"/>
                <a:gd name="T63" fmla="*/ 316 h 500"/>
                <a:gd name="T64" fmla="*/ 195 w 697"/>
                <a:gd name="T65" fmla="*/ 254 h 500"/>
                <a:gd name="T66" fmla="*/ 192 w 697"/>
                <a:gd name="T67" fmla="*/ 192 h 500"/>
                <a:gd name="T68" fmla="*/ 214 w 697"/>
                <a:gd name="T69" fmla="*/ 189 h 500"/>
                <a:gd name="T70" fmla="*/ 228 w 697"/>
                <a:gd name="T71" fmla="*/ 179 h 500"/>
                <a:gd name="T72" fmla="*/ 241 w 697"/>
                <a:gd name="T73" fmla="*/ 165 h 500"/>
                <a:gd name="T74" fmla="*/ 252 w 697"/>
                <a:gd name="T75" fmla="*/ 152 h 500"/>
                <a:gd name="T76" fmla="*/ 281 w 697"/>
                <a:gd name="T77" fmla="*/ 146 h 500"/>
                <a:gd name="T78" fmla="*/ 314 w 697"/>
                <a:gd name="T79" fmla="*/ 143 h 500"/>
                <a:gd name="T80" fmla="*/ 340 w 697"/>
                <a:gd name="T81" fmla="*/ 131 h 500"/>
                <a:gd name="T82" fmla="*/ 360 w 697"/>
                <a:gd name="T83" fmla="*/ 108 h 500"/>
                <a:gd name="T84" fmla="*/ 388 w 697"/>
                <a:gd name="T85" fmla="*/ 48 h 500"/>
                <a:gd name="T86" fmla="*/ 407 w 697"/>
                <a:gd name="T87" fmla="*/ 12 h 500"/>
                <a:gd name="T88" fmla="*/ 426 w 697"/>
                <a:gd name="T89" fmla="*/ 8 h 500"/>
                <a:gd name="T90" fmla="*/ 449 w 697"/>
                <a:gd name="T91" fmla="*/ 20 h 500"/>
                <a:gd name="T92" fmla="*/ 512 w 697"/>
                <a:gd name="T93" fmla="*/ 18 h 500"/>
                <a:gd name="T94" fmla="*/ 590 w 697"/>
                <a:gd name="T95" fmla="*/ 13 h 500"/>
                <a:gd name="T96" fmla="*/ 597 w 697"/>
                <a:gd name="T97" fmla="*/ 17 h 500"/>
                <a:gd name="T98" fmla="*/ 605 w 697"/>
                <a:gd name="T99" fmla="*/ 36 h 500"/>
                <a:gd name="T100" fmla="*/ 611 w 697"/>
                <a:gd name="T101" fmla="*/ 51 h 500"/>
                <a:gd name="T102" fmla="*/ 618 w 697"/>
                <a:gd name="T103" fmla="*/ 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8" name="Freeform 427">
              <a:extLst>
                <a:ext uri="{FF2B5EF4-FFF2-40B4-BE49-F238E27FC236}">
                  <a16:creationId xmlns:a16="http://schemas.microsoft.com/office/drawing/2014/main" id="{AE93BB19-0C66-F24B-990A-84DE6FF26FA7}"/>
                </a:ext>
              </a:extLst>
            </p:cNvPr>
            <p:cNvSpPr>
              <a:spLocks/>
            </p:cNvSpPr>
            <p:nvPr userDrawn="1">
              <p:custDataLst>
                <p:tags r:id="rId378"/>
              </p:custDataLst>
            </p:nvPr>
          </p:nvSpPr>
          <p:spPr bwMode="auto">
            <a:xfrm>
              <a:off x="7925338" y="1588575"/>
              <a:ext cx="242377" cy="83492"/>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9" name="Freeform 428">
              <a:extLst>
                <a:ext uri="{FF2B5EF4-FFF2-40B4-BE49-F238E27FC236}">
                  <a16:creationId xmlns:a16="http://schemas.microsoft.com/office/drawing/2014/main" id="{06A279FE-9286-424E-9513-9D101D80D90B}"/>
                </a:ext>
              </a:extLst>
            </p:cNvPr>
            <p:cNvSpPr>
              <a:spLocks/>
            </p:cNvSpPr>
            <p:nvPr userDrawn="1">
              <p:custDataLst>
                <p:tags r:id="rId379"/>
              </p:custDataLst>
            </p:nvPr>
          </p:nvSpPr>
          <p:spPr bwMode="auto">
            <a:xfrm>
              <a:off x="8449134" y="1574179"/>
              <a:ext cx="110615" cy="54702"/>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0" name="Freeform 429">
              <a:extLst>
                <a:ext uri="{FF2B5EF4-FFF2-40B4-BE49-F238E27FC236}">
                  <a16:creationId xmlns:a16="http://schemas.microsoft.com/office/drawing/2014/main" id="{7885C839-AF7B-694F-AF69-3945EBDE6703}"/>
                </a:ext>
              </a:extLst>
            </p:cNvPr>
            <p:cNvSpPr>
              <a:spLocks/>
            </p:cNvSpPr>
            <p:nvPr userDrawn="1">
              <p:custDataLst>
                <p:tags r:id="rId380"/>
              </p:custDataLst>
            </p:nvPr>
          </p:nvSpPr>
          <p:spPr bwMode="auto">
            <a:xfrm>
              <a:off x="8595537" y="1558344"/>
              <a:ext cx="65068" cy="51823"/>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1" name="Freeform 430">
              <a:extLst>
                <a:ext uri="{FF2B5EF4-FFF2-40B4-BE49-F238E27FC236}">
                  <a16:creationId xmlns:a16="http://schemas.microsoft.com/office/drawing/2014/main" id="{3F748FDC-8722-E446-BF2E-E2C01F4495F5}"/>
                </a:ext>
              </a:extLst>
            </p:cNvPr>
            <p:cNvSpPr>
              <a:spLocks/>
            </p:cNvSpPr>
            <p:nvPr userDrawn="1">
              <p:custDataLst>
                <p:tags r:id="rId381"/>
              </p:custDataLst>
            </p:nvPr>
          </p:nvSpPr>
          <p:spPr bwMode="auto">
            <a:xfrm>
              <a:off x="8632951" y="1565541"/>
              <a:ext cx="133389" cy="51823"/>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600" name="Slide Number Placeholder 2">
            <a:extLst>
              <a:ext uri="{FF2B5EF4-FFF2-40B4-BE49-F238E27FC236}">
                <a16:creationId xmlns:a16="http://schemas.microsoft.com/office/drawing/2014/main" id="{79AFD280-76F5-7146-BDE3-F017D2B38004}"/>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1" name="Footer Placeholder 1">
            <a:extLst>
              <a:ext uri="{FF2B5EF4-FFF2-40B4-BE49-F238E27FC236}">
                <a16:creationId xmlns:a16="http://schemas.microsoft.com/office/drawing/2014/main" id="{A8AB32D1-872B-4C4D-95E7-B50967DE5D1D}"/>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598" name="Text Placeholder 2">
            <a:extLst>
              <a:ext uri="{FF2B5EF4-FFF2-40B4-BE49-F238E27FC236}">
                <a16:creationId xmlns:a16="http://schemas.microsoft.com/office/drawing/2014/main" id="{B4467938-3782-594F-88DA-451EE0F67A52}"/>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603" name="Text Placeholder 4">
            <a:extLst>
              <a:ext uri="{FF2B5EF4-FFF2-40B4-BE49-F238E27FC236}">
                <a16:creationId xmlns:a16="http://schemas.microsoft.com/office/drawing/2014/main" id="{C85F489D-E300-3742-BDCD-9615F6B2B004}"/>
              </a:ext>
            </a:extLst>
          </p:cNvPr>
          <p:cNvSpPr>
            <a:spLocks noGrp="1"/>
          </p:cNvSpPr>
          <p:nvPr>
            <p:ph type="body" sz="quarter" idx="44" hasCustomPrompt="1"/>
          </p:nvPr>
        </p:nvSpPr>
        <p:spPr>
          <a:xfrm>
            <a:off x="633601" y="2924944"/>
            <a:ext cx="3297852" cy="709200"/>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endParaRPr lang="en-US" dirty="0"/>
          </a:p>
        </p:txBody>
      </p:sp>
      <p:sp>
        <p:nvSpPr>
          <p:cNvPr id="607" name="Text Placeholder 2">
            <a:extLst>
              <a:ext uri="{FF2B5EF4-FFF2-40B4-BE49-F238E27FC236}">
                <a16:creationId xmlns:a16="http://schemas.microsoft.com/office/drawing/2014/main" id="{A6CE5A57-6D91-9240-B176-04CAA73A6D78}"/>
              </a:ext>
            </a:extLst>
          </p:cNvPr>
          <p:cNvSpPr>
            <a:spLocks noGrp="1"/>
          </p:cNvSpPr>
          <p:nvPr>
            <p:ph type="body" sz="quarter" idx="45"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a:t>
            </a:r>
          </a:p>
        </p:txBody>
      </p:sp>
      <p:sp>
        <p:nvSpPr>
          <p:cNvPr id="608" name="Text Placeholder 6">
            <a:extLst>
              <a:ext uri="{FF2B5EF4-FFF2-40B4-BE49-F238E27FC236}">
                <a16:creationId xmlns:a16="http://schemas.microsoft.com/office/drawing/2014/main" id="{1C04C952-88A8-8341-BA21-EA9984244734}"/>
              </a:ext>
            </a:extLst>
          </p:cNvPr>
          <p:cNvSpPr>
            <a:spLocks noGrp="1"/>
          </p:cNvSpPr>
          <p:nvPr>
            <p:ph type="body" sz="quarter" idx="48" hasCustomPrompt="1"/>
          </p:nvPr>
        </p:nvSpPr>
        <p:spPr>
          <a:xfrm>
            <a:off x="633601" y="1555200"/>
            <a:ext cx="3297852" cy="914400"/>
          </a:xfrm>
          <a:prstGeom prst="rect">
            <a:avLst/>
          </a:prstGeom>
        </p:spPr>
        <p:txBody>
          <a:bodyPr/>
          <a:lstStyle>
            <a:lvl1pPr marL="0" indent="0">
              <a:spcBef>
                <a:spcPts val="0"/>
              </a:spcBef>
              <a:spcAft>
                <a:spcPts val="0"/>
              </a:spcAft>
              <a:buNone/>
              <a:defRPr sz="2400">
                <a:solidFill>
                  <a:schemeClr val="tx1"/>
                </a:solidFill>
              </a:defRPr>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a:t>
            </a:r>
            <a:endParaRPr lang="en-GB" dirty="0"/>
          </a:p>
        </p:txBody>
      </p:sp>
      <p:sp>
        <p:nvSpPr>
          <p:cNvPr id="2" name="Text Placeholder 2">
            <a:extLst>
              <a:ext uri="{FF2B5EF4-FFF2-40B4-BE49-F238E27FC236}">
                <a16:creationId xmlns:a16="http://schemas.microsoft.com/office/drawing/2014/main" id="{C0645948-34B2-2205-908F-9BA79A21E590}"/>
              </a:ext>
            </a:extLst>
          </p:cNvPr>
          <p:cNvSpPr>
            <a:spLocks noGrp="1"/>
          </p:cNvSpPr>
          <p:nvPr>
            <p:ph type="body" sz="quarter" idx="46"/>
          </p:nvPr>
        </p:nvSpPr>
        <p:spPr>
          <a:xfrm>
            <a:off x="633601" y="3645024"/>
            <a:ext cx="3297851"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buClr>
                <a:schemeClr val="accent1"/>
              </a:buClr>
              <a:buFont typeface="Arial" panose="020B0604020202020204" pitchFamily="34"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3" name="Picture Placeholder 13">
            <a:extLst>
              <a:ext uri="{FF2B5EF4-FFF2-40B4-BE49-F238E27FC236}">
                <a16:creationId xmlns:a16="http://schemas.microsoft.com/office/drawing/2014/main" id="{69D1B26E-B2B9-6DB1-3DDA-E0A3BE0EC9A9}"/>
              </a:ext>
            </a:extLst>
          </p:cNvPr>
          <p:cNvPicPr>
            <a:picLocks noChangeAspect="1"/>
          </p:cNvPicPr>
          <p:nvPr userDrawn="1"/>
        </p:nvPicPr>
        <p:blipFill>
          <a:blip r:embed="rId383">
            <a:extLst>
              <a:ext uri="{96DAC541-7B7A-43D3-8B79-37D633B846F1}">
                <asvg:svgBlip xmlns:asvg="http://schemas.microsoft.com/office/drawing/2016/SVG/main" r:embed="rId384"/>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3315299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937BA0E-B673-6D4F-B05A-009CF106800C}"/>
              </a:ext>
            </a:extLst>
          </p:cNvPr>
          <p:cNvSpPr>
            <a:spLocks noGrp="1"/>
          </p:cNvSpPr>
          <p:nvPr>
            <p:ph type="body" sz="quarter" idx="18"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2" name="TextBox 1">
            <a:extLst>
              <a:ext uri="{FF2B5EF4-FFF2-40B4-BE49-F238E27FC236}">
                <a16:creationId xmlns:a16="http://schemas.microsoft.com/office/drawing/2014/main" id="{B637744C-65FA-2D45-B5A7-0D8C85634505}"/>
              </a:ext>
            </a:extLst>
          </p:cNvPr>
          <p:cNvSpPr txBox="1"/>
          <p:nvPr userDrawn="1"/>
        </p:nvSpPr>
        <p:spPr>
          <a:xfrm>
            <a:off x="8316686" y="8969829"/>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Slide Number Placeholder 2">
            <a:extLst>
              <a:ext uri="{FF2B5EF4-FFF2-40B4-BE49-F238E27FC236}">
                <a16:creationId xmlns:a16="http://schemas.microsoft.com/office/drawing/2014/main" id="{892B2092-0431-424A-8172-AB16D06043CE}"/>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30BDE5AC-BBDF-C84E-B0F2-8527D46CDC22}"/>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0" name="Text Placeholder 2">
            <a:extLst>
              <a:ext uri="{FF2B5EF4-FFF2-40B4-BE49-F238E27FC236}">
                <a16:creationId xmlns:a16="http://schemas.microsoft.com/office/drawing/2014/main" id="{4ADBC65B-6B3C-3444-AC1E-1B2795DEBAF8}"/>
              </a:ext>
            </a:extLst>
          </p:cNvPr>
          <p:cNvSpPr>
            <a:spLocks noGrp="1"/>
          </p:cNvSpPr>
          <p:nvPr>
            <p:ph type="body" sz="quarter" idx="34" hasCustomPrompt="1"/>
          </p:nvPr>
        </p:nvSpPr>
        <p:spPr>
          <a:xfrm>
            <a:off x="623888" y="2563813"/>
            <a:ext cx="5376862" cy="3511550"/>
          </a:xfrm>
          <a:prstGeom prst="rect">
            <a:avLst/>
          </a:prstGeom>
        </p:spPr>
        <p:txBody>
          <a:bodyPr/>
          <a:lstStyle>
            <a:lvl1pPr marL="0" indent="0">
              <a:spcBef>
                <a:spcPts val="0"/>
              </a:spcBef>
              <a:spcAft>
                <a:spcPts val="0"/>
              </a:spcAft>
              <a:buFontTx/>
              <a:buNone/>
              <a:defRPr sz="4800" b="1" spc="-150" baseline="0"/>
            </a:lvl1pPr>
            <a:lvl2pPr marL="182880" indent="0">
              <a:buFontTx/>
              <a:buNone/>
              <a:defRPr sz="4800" b="1"/>
            </a:lvl2pPr>
            <a:lvl3pPr marL="365760" indent="0">
              <a:buFontTx/>
              <a:buNone/>
              <a:defRPr sz="4800" b="1"/>
            </a:lvl3pPr>
            <a:lvl4pPr marL="548640" indent="0">
              <a:buFontTx/>
              <a:buNone/>
              <a:defRPr sz="4800" b="1"/>
            </a:lvl4pPr>
            <a:lvl5pPr marL="731520" indent="0">
              <a:buFontTx/>
              <a:buNone/>
              <a:defRPr sz="4800" b="1"/>
            </a:lvl5pPr>
          </a:lstStyle>
          <a:p>
            <a:r>
              <a:rPr lang="en-US" dirty="0"/>
              <a:t>Display text - 48pt bold. Short and impactful. Lorem ipsum dolor sit </a:t>
            </a:r>
            <a:r>
              <a:rPr lang="en-US" dirty="0" err="1"/>
              <a:t>amet</a:t>
            </a:r>
            <a:endParaRPr lang="en-GB" dirty="0"/>
          </a:p>
        </p:txBody>
      </p:sp>
      <p:pic>
        <p:nvPicPr>
          <p:cNvPr id="3" name="Picture Placeholder 13">
            <a:extLst>
              <a:ext uri="{FF2B5EF4-FFF2-40B4-BE49-F238E27FC236}">
                <a16:creationId xmlns:a16="http://schemas.microsoft.com/office/drawing/2014/main" id="{35570C45-CB54-39BD-6047-950613A0E72D}"/>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10424806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y">
    <p:bg>
      <p:bgPr>
        <a:solidFill>
          <a:srgbClr val="F0F0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37744C-65FA-2D45-B5A7-0D8C85634505}"/>
              </a:ext>
            </a:extLst>
          </p:cNvPr>
          <p:cNvSpPr txBox="1"/>
          <p:nvPr userDrawn="1"/>
        </p:nvSpPr>
        <p:spPr>
          <a:xfrm>
            <a:off x="8316686" y="8969829"/>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Slide Number Placeholder 2">
            <a:extLst>
              <a:ext uri="{FF2B5EF4-FFF2-40B4-BE49-F238E27FC236}">
                <a16:creationId xmlns:a16="http://schemas.microsoft.com/office/drawing/2014/main" id="{892B2092-0431-424A-8172-AB16D06043CE}"/>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30BDE5AC-BBDF-C84E-B0F2-8527D46CDC22}"/>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3" name="Text Placeholder 2">
            <a:extLst>
              <a:ext uri="{FF2B5EF4-FFF2-40B4-BE49-F238E27FC236}">
                <a16:creationId xmlns:a16="http://schemas.microsoft.com/office/drawing/2014/main" id="{2A3AE272-49FF-1748-A3ED-C080FBF95793}"/>
              </a:ext>
            </a:extLst>
          </p:cNvPr>
          <p:cNvSpPr>
            <a:spLocks noGrp="1"/>
          </p:cNvSpPr>
          <p:nvPr>
            <p:ph type="body" sz="quarter" idx="34" hasCustomPrompt="1"/>
          </p:nvPr>
        </p:nvSpPr>
        <p:spPr>
          <a:xfrm>
            <a:off x="623888" y="2563813"/>
            <a:ext cx="5376862" cy="3511550"/>
          </a:xfrm>
          <a:prstGeom prst="rect">
            <a:avLst/>
          </a:prstGeom>
        </p:spPr>
        <p:txBody>
          <a:bodyPr/>
          <a:lstStyle>
            <a:lvl1pPr marL="0" indent="0">
              <a:spcBef>
                <a:spcPts val="0"/>
              </a:spcBef>
              <a:spcAft>
                <a:spcPts val="0"/>
              </a:spcAft>
              <a:buFontTx/>
              <a:buNone/>
              <a:defRPr sz="4800" b="1" spc="-150" baseline="0"/>
            </a:lvl1pPr>
            <a:lvl2pPr marL="182880" indent="0">
              <a:buFontTx/>
              <a:buNone/>
              <a:defRPr sz="4800" b="1"/>
            </a:lvl2pPr>
            <a:lvl3pPr marL="365760" indent="0">
              <a:buFontTx/>
              <a:buNone/>
              <a:defRPr sz="4800" b="1"/>
            </a:lvl3pPr>
            <a:lvl4pPr marL="548640" indent="0">
              <a:buFontTx/>
              <a:buNone/>
              <a:defRPr sz="4800" b="1"/>
            </a:lvl4pPr>
            <a:lvl5pPr marL="731520" indent="0">
              <a:buFontTx/>
              <a:buNone/>
              <a:defRPr sz="4800" b="1"/>
            </a:lvl5pPr>
          </a:lstStyle>
          <a:p>
            <a:r>
              <a:rPr lang="en-US" dirty="0"/>
              <a:t>Display text - 48pt bold. Short and impactful. Lorem ipsum dolor sit </a:t>
            </a:r>
            <a:r>
              <a:rPr lang="en-US" dirty="0" err="1"/>
              <a:t>amet</a:t>
            </a:r>
            <a:endParaRPr lang="en-GB" dirty="0"/>
          </a:p>
        </p:txBody>
      </p:sp>
      <p:sp>
        <p:nvSpPr>
          <p:cNvPr id="3" name="Text Placeholder 2">
            <a:extLst>
              <a:ext uri="{FF2B5EF4-FFF2-40B4-BE49-F238E27FC236}">
                <a16:creationId xmlns:a16="http://schemas.microsoft.com/office/drawing/2014/main" id="{F251FAFC-962A-AF6A-393D-19AC4CE30E0B}"/>
              </a:ext>
            </a:extLst>
          </p:cNvPr>
          <p:cNvSpPr>
            <a:spLocks noGrp="1"/>
          </p:cNvSpPr>
          <p:nvPr>
            <p:ph type="body" sz="quarter" idx="18"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chemeClr val="tx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pic>
        <p:nvPicPr>
          <p:cNvPr id="4" name="Picture Placeholder 13">
            <a:extLst>
              <a:ext uri="{FF2B5EF4-FFF2-40B4-BE49-F238E27FC236}">
                <a16:creationId xmlns:a16="http://schemas.microsoft.com/office/drawing/2014/main" id="{67C3012B-9751-3C99-A025-504801CBA1A4}"/>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087536727"/>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solidFill>
        <a:effectLst/>
      </p:bgPr>
    </p:bg>
    <p:spTree>
      <p:nvGrpSpPr>
        <p:cNvPr id="1" name=""/>
        <p:cNvGrpSpPr/>
        <p:nvPr/>
      </p:nvGrpSpPr>
      <p:grpSpPr>
        <a:xfrm>
          <a:off x="0" y="0"/>
          <a:ext cx="0" cy="0"/>
          <a:chOff x="0" y="0"/>
          <a:chExt cx="0" cy="0"/>
        </a:xfrm>
      </p:grpSpPr>
      <p:pic>
        <p:nvPicPr>
          <p:cNvPr id="27" name="Picture Placeholder 13">
            <a:extLst>
              <a:ext uri="{FF2B5EF4-FFF2-40B4-BE49-F238E27FC236}">
                <a16:creationId xmlns:a16="http://schemas.microsoft.com/office/drawing/2014/main" id="{B591870B-E471-8587-227F-3E863246892A}"/>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28" name="Rectangle 27">
            <a:extLst>
              <a:ext uri="{FF2B5EF4-FFF2-40B4-BE49-F238E27FC236}">
                <a16:creationId xmlns:a16="http://schemas.microsoft.com/office/drawing/2014/main" id="{1D9E794A-8DD8-C483-2AAC-0319EFBB315D}"/>
              </a:ext>
            </a:extLst>
          </p:cNvPr>
          <p:cNvSpPr/>
          <p:nvPr userDrawn="1"/>
        </p:nvSpPr>
        <p:spPr>
          <a:xfrm>
            <a:off x="854868" y="6453188"/>
            <a:ext cx="952501" cy="20681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Picture Placeholder 25">
            <a:extLst>
              <a:ext uri="{FF2B5EF4-FFF2-40B4-BE49-F238E27FC236}">
                <a16:creationId xmlns:a16="http://schemas.microsoft.com/office/drawing/2014/main" id="{1819DAB9-2C3F-D35E-756C-137ADEA10D58}"/>
              </a:ext>
            </a:extLst>
          </p:cNvPr>
          <p:cNvSpPr>
            <a:spLocks noGrp="1"/>
          </p:cNvSpPr>
          <p:nvPr>
            <p:ph type="pic" sz="quarter" idx="17" hasCustomPrompt="1"/>
          </p:nvPr>
        </p:nvSpPr>
        <p:spPr>
          <a:xfrm>
            <a:off x="0" y="0"/>
            <a:ext cx="12192000" cy="6858001"/>
          </a:xfrm>
          <a:custGeom>
            <a:avLst/>
            <a:gdLst>
              <a:gd name="connsiteX0" fmla="*/ 1505401 w 12192000"/>
              <a:gd name="connsiteY0" fmla="*/ 6589721 h 6858001"/>
              <a:gd name="connsiteX1" fmla="*/ 1505401 w 12192000"/>
              <a:gd name="connsiteY1" fmla="*/ 6597146 h 6858001"/>
              <a:gd name="connsiteX2" fmla="*/ 1505270 w 12192000"/>
              <a:gd name="connsiteY2" fmla="*/ 6599884 h 6858001"/>
              <a:gd name="connsiteX3" fmla="*/ 1485148 w 12192000"/>
              <a:gd name="connsiteY3" fmla="*/ 6615370 h 6858001"/>
              <a:gd name="connsiteX4" fmla="*/ 1470352 w 12192000"/>
              <a:gd name="connsiteY4" fmla="*/ 6603220 h 6858001"/>
              <a:gd name="connsiteX5" fmla="*/ 1485148 w 12192000"/>
              <a:gd name="connsiteY5" fmla="*/ 6591970 h 6858001"/>
              <a:gd name="connsiteX6" fmla="*/ 1496298 w 12192000"/>
              <a:gd name="connsiteY6" fmla="*/ 6591970 h 6858001"/>
              <a:gd name="connsiteX7" fmla="*/ 1505401 w 12192000"/>
              <a:gd name="connsiteY7" fmla="*/ 6589721 h 6858001"/>
              <a:gd name="connsiteX8" fmla="*/ 1148088 w 12192000"/>
              <a:gd name="connsiteY8" fmla="*/ 6589721 h 6858001"/>
              <a:gd name="connsiteX9" fmla="*/ 1148088 w 12192000"/>
              <a:gd name="connsiteY9" fmla="*/ 6597146 h 6858001"/>
              <a:gd name="connsiteX10" fmla="*/ 1147957 w 12192000"/>
              <a:gd name="connsiteY10" fmla="*/ 6599885 h 6858001"/>
              <a:gd name="connsiteX11" fmla="*/ 1127833 w 12192000"/>
              <a:gd name="connsiteY11" fmla="*/ 6615370 h 6858001"/>
              <a:gd name="connsiteX12" fmla="*/ 1113041 w 12192000"/>
              <a:gd name="connsiteY12" fmla="*/ 6603220 h 6858001"/>
              <a:gd name="connsiteX13" fmla="*/ 1127833 w 12192000"/>
              <a:gd name="connsiteY13" fmla="*/ 6591970 h 6858001"/>
              <a:gd name="connsiteX14" fmla="*/ 1138984 w 12192000"/>
              <a:gd name="connsiteY14" fmla="*/ 6591970 h 6858001"/>
              <a:gd name="connsiteX15" fmla="*/ 1148088 w 12192000"/>
              <a:gd name="connsiteY15" fmla="*/ 6589721 h 6858001"/>
              <a:gd name="connsiteX16" fmla="*/ 1678143 w 12192000"/>
              <a:gd name="connsiteY16" fmla="*/ 6552597 h 6858001"/>
              <a:gd name="connsiteX17" fmla="*/ 1701128 w 12192000"/>
              <a:gd name="connsiteY17" fmla="*/ 6571497 h 6858001"/>
              <a:gd name="connsiteX18" fmla="*/ 1654472 w 12192000"/>
              <a:gd name="connsiteY18" fmla="*/ 6571497 h 6858001"/>
              <a:gd name="connsiteX19" fmla="*/ 1678143 w 12192000"/>
              <a:gd name="connsiteY19" fmla="*/ 6552597 h 6858001"/>
              <a:gd name="connsiteX20" fmla="*/ 1329251 w 12192000"/>
              <a:gd name="connsiteY20" fmla="*/ 6530997 h 6858001"/>
              <a:gd name="connsiteX21" fmla="*/ 1364755 w 12192000"/>
              <a:gd name="connsiteY21" fmla="*/ 6634045 h 6858001"/>
              <a:gd name="connsiteX22" fmla="*/ 1401395 w 12192000"/>
              <a:gd name="connsiteY22" fmla="*/ 6634045 h 6858001"/>
              <a:gd name="connsiteX23" fmla="*/ 1438491 w 12192000"/>
              <a:gd name="connsiteY23" fmla="*/ 6530997 h 6858001"/>
              <a:gd name="connsiteX24" fmla="*/ 1407309 w 12192000"/>
              <a:gd name="connsiteY24" fmla="*/ 6530997 h 6858001"/>
              <a:gd name="connsiteX25" fmla="*/ 1383646 w 12192000"/>
              <a:gd name="connsiteY25" fmla="*/ 6602546 h 6858001"/>
              <a:gd name="connsiteX26" fmla="*/ 1361338 w 12192000"/>
              <a:gd name="connsiteY26" fmla="*/ 6530997 h 6858001"/>
              <a:gd name="connsiteX27" fmla="*/ 1273037 w 12192000"/>
              <a:gd name="connsiteY27" fmla="*/ 6530997 h 6858001"/>
              <a:gd name="connsiteX28" fmla="*/ 1273037 w 12192000"/>
              <a:gd name="connsiteY28" fmla="*/ 6555746 h 6858001"/>
              <a:gd name="connsiteX29" fmla="*/ 1287602 w 12192000"/>
              <a:gd name="connsiteY29" fmla="*/ 6555746 h 6858001"/>
              <a:gd name="connsiteX30" fmla="*/ 1287602 w 12192000"/>
              <a:gd name="connsiteY30" fmla="*/ 6634045 h 6858001"/>
              <a:gd name="connsiteX31" fmla="*/ 1317187 w 12192000"/>
              <a:gd name="connsiteY31" fmla="*/ 6634045 h 6858001"/>
              <a:gd name="connsiteX32" fmla="*/ 1317187 w 12192000"/>
              <a:gd name="connsiteY32" fmla="*/ 6530997 h 6858001"/>
              <a:gd name="connsiteX33" fmla="*/ 1250958 w 12192000"/>
              <a:gd name="connsiteY33" fmla="*/ 6529647 h 6858001"/>
              <a:gd name="connsiteX34" fmla="*/ 1223877 w 12192000"/>
              <a:gd name="connsiteY34" fmla="*/ 6547422 h 6858001"/>
              <a:gd name="connsiteX35" fmla="*/ 1223877 w 12192000"/>
              <a:gd name="connsiteY35" fmla="*/ 6530997 h 6858001"/>
              <a:gd name="connsiteX36" fmla="*/ 1195201 w 12192000"/>
              <a:gd name="connsiteY36" fmla="*/ 6530997 h 6858001"/>
              <a:gd name="connsiteX37" fmla="*/ 1195201 w 12192000"/>
              <a:gd name="connsiteY37" fmla="*/ 6634045 h 6858001"/>
              <a:gd name="connsiteX38" fmla="*/ 1224788 w 12192000"/>
              <a:gd name="connsiteY38" fmla="*/ 6634045 h 6858001"/>
              <a:gd name="connsiteX39" fmla="*/ 1224788 w 12192000"/>
              <a:gd name="connsiteY39" fmla="*/ 6584771 h 6858001"/>
              <a:gd name="connsiteX40" fmla="*/ 1246636 w 12192000"/>
              <a:gd name="connsiteY40" fmla="*/ 6559797 h 6858001"/>
              <a:gd name="connsiteX41" fmla="*/ 1259152 w 12192000"/>
              <a:gd name="connsiteY41" fmla="*/ 6559797 h 6858001"/>
              <a:gd name="connsiteX42" fmla="*/ 1259152 w 12192000"/>
              <a:gd name="connsiteY42" fmla="*/ 6530547 h 6858001"/>
              <a:gd name="connsiteX43" fmla="*/ 1250958 w 12192000"/>
              <a:gd name="connsiteY43" fmla="*/ 6529647 h 6858001"/>
              <a:gd name="connsiteX44" fmla="*/ 1678143 w 12192000"/>
              <a:gd name="connsiteY44" fmla="*/ 6528298 h 6858001"/>
              <a:gd name="connsiteX45" fmla="*/ 1674660 w 12192000"/>
              <a:gd name="connsiteY45" fmla="*/ 6528319 h 6858001"/>
              <a:gd name="connsiteX46" fmla="*/ 1623983 w 12192000"/>
              <a:gd name="connsiteY46" fmla="*/ 6582522 h 6858001"/>
              <a:gd name="connsiteX47" fmla="*/ 1656756 w 12192000"/>
              <a:gd name="connsiteY47" fmla="*/ 6631825 h 6858001"/>
              <a:gd name="connsiteX48" fmla="*/ 1730713 w 12192000"/>
              <a:gd name="connsiteY48" fmla="*/ 6604346 h 6858001"/>
              <a:gd name="connsiteX49" fmla="*/ 1699995 w 12192000"/>
              <a:gd name="connsiteY49" fmla="*/ 6601196 h 6858001"/>
              <a:gd name="connsiteX50" fmla="*/ 1683420 w 12192000"/>
              <a:gd name="connsiteY50" fmla="*/ 6611486 h 6858001"/>
              <a:gd name="connsiteX51" fmla="*/ 1655158 w 12192000"/>
              <a:gd name="connsiteY51" fmla="*/ 6591071 h 6858001"/>
              <a:gd name="connsiteX52" fmla="*/ 1732760 w 12192000"/>
              <a:gd name="connsiteY52" fmla="*/ 6591071 h 6858001"/>
              <a:gd name="connsiteX53" fmla="*/ 1732760 w 12192000"/>
              <a:gd name="connsiteY53" fmla="*/ 6589947 h 6858001"/>
              <a:gd name="connsiteX54" fmla="*/ 1678143 w 12192000"/>
              <a:gd name="connsiteY54" fmla="*/ 6528298 h 6858001"/>
              <a:gd name="connsiteX55" fmla="*/ 1489699 w 12192000"/>
              <a:gd name="connsiteY55" fmla="*/ 6528297 h 6858001"/>
              <a:gd name="connsiteX56" fmla="*/ 1445090 w 12192000"/>
              <a:gd name="connsiteY56" fmla="*/ 6540897 h 6858001"/>
              <a:gd name="connsiteX57" fmla="*/ 1456697 w 12192000"/>
              <a:gd name="connsiteY57" fmla="*/ 6562946 h 6858001"/>
              <a:gd name="connsiteX58" fmla="*/ 1488109 w 12192000"/>
              <a:gd name="connsiteY58" fmla="*/ 6553271 h 6858001"/>
              <a:gd name="connsiteX59" fmla="*/ 1505401 w 12192000"/>
              <a:gd name="connsiteY59" fmla="*/ 6565421 h 6858001"/>
              <a:gd name="connsiteX60" fmla="*/ 1505401 w 12192000"/>
              <a:gd name="connsiteY60" fmla="*/ 6566546 h 6858001"/>
              <a:gd name="connsiteX61" fmla="*/ 1498117 w 12192000"/>
              <a:gd name="connsiteY61" fmla="*/ 6572621 h 6858001"/>
              <a:gd name="connsiteX62" fmla="*/ 1477635 w 12192000"/>
              <a:gd name="connsiteY62" fmla="*/ 6572621 h 6858001"/>
              <a:gd name="connsiteX63" fmla="*/ 1439862 w 12192000"/>
              <a:gd name="connsiteY63" fmla="*/ 6604345 h 6858001"/>
              <a:gd name="connsiteX64" fmla="*/ 1439911 w 12192000"/>
              <a:gd name="connsiteY64" fmla="*/ 6605288 h 6858001"/>
              <a:gd name="connsiteX65" fmla="*/ 1476273 w 12192000"/>
              <a:gd name="connsiteY65" fmla="*/ 6636745 h 6858001"/>
              <a:gd name="connsiteX66" fmla="*/ 1505401 w 12192000"/>
              <a:gd name="connsiteY66" fmla="*/ 6624370 h 6858001"/>
              <a:gd name="connsiteX67" fmla="*/ 1505401 w 12192000"/>
              <a:gd name="connsiteY67" fmla="*/ 6634045 h 6858001"/>
              <a:gd name="connsiteX68" fmla="*/ 1534985 w 12192000"/>
              <a:gd name="connsiteY68" fmla="*/ 6634045 h 6858001"/>
              <a:gd name="connsiteX69" fmla="*/ 1534985 w 12192000"/>
              <a:gd name="connsiteY69" fmla="*/ 6566321 h 6858001"/>
              <a:gd name="connsiteX70" fmla="*/ 1489699 w 12192000"/>
              <a:gd name="connsiteY70" fmla="*/ 6528297 h 6858001"/>
              <a:gd name="connsiteX71" fmla="*/ 1132385 w 12192000"/>
              <a:gd name="connsiteY71" fmla="*/ 6528297 h 6858001"/>
              <a:gd name="connsiteX72" fmla="*/ 1087778 w 12192000"/>
              <a:gd name="connsiteY72" fmla="*/ 6540897 h 6858001"/>
              <a:gd name="connsiteX73" fmla="*/ 1099385 w 12192000"/>
              <a:gd name="connsiteY73" fmla="*/ 6562946 h 6858001"/>
              <a:gd name="connsiteX74" fmla="*/ 1130792 w 12192000"/>
              <a:gd name="connsiteY74" fmla="*/ 6553271 h 6858001"/>
              <a:gd name="connsiteX75" fmla="*/ 1148088 w 12192000"/>
              <a:gd name="connsiteY75" fmla="*/ 6565421 h 6858001"/>
              <a:gd name="connsiteX76" fmla="*/ 1148088 w 12192000"/>
              <a:gd name="connsiteY76" fmla="*/ 6566546 h 6858001"/>
              <a:gd name="connsiteX77" fmla="*/ 1140806 w 12192000"/>
              <a:gd name="connsiteY77" fmla="*/ 6572621 h 6858001"/>
              <a:gd name="connsiteX78" fmla="*/ 1120323 w 12192000"/>
              <a:gd name="connsiteY78" fmla="*/ 6572621 h 6858001"/>
              <a:gd name="connsiteX79" fmla="*/ 1082545 w 12192000"/>
              <a:gd name="connsiteY79" fmla="*/ 6604345 h 6858001"/>
              <a:gd name="connsiteX80" fmla="*/ 1082595 w 12192000"/>
              <a:gd name="connsiteY80" fmla="*/ 6605287 h 6858001"/>
              <a:gd name="connsiteX81" fmla="*/ 1118957 w 12192000"/>
              <a:gd name="connsiteY81" fmla="*/ 6636745 h 6858001"/>
              <a:gd name="connsiteX82" fmla="*/ 1148088 w 12192000"/>
              <a:gd name="connsiteY82" fmla="*/ 6624370 h 6858001"/>
              <a:gd name="connsiteX83" fmla="*/ 1148088 w 12192000"/>
              <a:gd name="connsiteY83" fmla="*/ 6634045 h 6858001"/>
              <a:gd name="connsiteX84" fmla="*/ 1177675 w 12192000"/>
              <a:gd name="connsiteY84" fmla="*/ 6634045 h 6858001"/>
              <a:gd name="connsiteX85" fmla="*/ 1177675 w 12192000"/>
              <a:gd name="connsiteY85" fmla="*/ 6566321 h 6858001"/>
              <a:gd name="connsiteX86" fmla="*/ 1132385 w 12192000"/>
              <a:gd name="connsiteY86" fmla="*/ 6528297 h 6858001"/>
              <a:gd name="connsiteX87" fmla="*/ 635457 w 12192000"/>
              <a:gd name="connsiteY87" fmla="*/ 6497138 h 6858001"/>
              <a:gd name="connsiteX88" fmla="*/ 635435 w 12192000"/>
              <a:gd name="connsiteY88" fmla="*/ 6613482 h 6858001"/>
              <a:gd name="connsiteX89" fmla="*/ 682972 w 12192000"/>
              <a:gd name="connsiteY89" fmla="*/ 6612379 h 6858001"/>
              <a:gd name="connsiteX90" fmla="*/ 705789 w 12192000"/>
              <a:gd name="connsiteY90" fmla="*/ 6653606 h 6858001"/>
              <a:gd name="connsiteX91" fmla="*/ 807600 w 12192000"/>
              <a:gd name="connsiteY91" fmla="*/ 6595424 h 6858001"/>
              <a:gd name="connsiteX92" fmla="*/ 782801 w 12192000"/>
              <a:gd name="connsiteY92" fmla="*/ 6555312 h 6858001"/>
              <a:gd name="connsiteX93" fmla="*/ 682972 w 12192000"/>
              <a:gd name="connsiteY93" fmla="*/ 6612379 h 6858001"/>
              <a:gd name="connsiteX94" fmla="*/ 678204 w 12192000"/>
              <a:gd name="connsiteY94" fmla="*/ 6512917 h 6858001"/>
              <a:gd name="connsiteX95" fmla="*/ 682944 w 12192000"/>
              <a:gd name="connsiteY95" fmla="*/ 6498240 h 6858001"/>
              <a:gd name="connsiteX96" fmla="*/ 635457 w 12192000"/>
              <a:gd name="connsiteY96" fmla="*/ 6497138 h 6858001"/>
              <a:gd name="connsiteX97" fmla="*/ 1562531 w 12192000"/>
              <a:gd name="connsiteY97" fmla="*/ 6491848 h 6858001"/>
              <a:gd name="connsiteX98" fmla="*/ 1562531 w 12192000"/>
              <a:gd name="connsiteY98" fmla="*/ 6530997 h 6858001"/>
              <a:gd name="connsiteX99" fmla="*/ 1546144 w 12192000"/>
              <a:gd name="connsiteY99" fmla="*/ 6530997 h 6858001"/>
              <a:gd name="connsiteX100" fmla="*/ 1546144 w 12192000"/>
              <a:gd name="connsiteY100" fmla="*/ 6555746 h 6858001"/>
              <a:gd name="connsiteX101" fmla="*/ 1562531 w 12192000"/>
              <a:gd name="connsiteY101" fmla="*/ 6555746 h 6858001"/>
              <a:gd name="connsiteX102" fmla="*/ 1562531 w 12192000"/>
              <a:gd name="connsiteY102" fmla="*/ 6612221 h 6858001"/>
              <a:gd name="connsiteX103" fmla="*/ 1592572 w 12192000"/>
              <a:gd name="connsiteY103" fmla="*/ 6635395 h 6858001"/>
              <a:gd name="connsiteX104" fmla="*/ 1615557 w 12192000"/>
              <a:gd name="connsiteY104" fmla="*/ 6634045 h 6858001"/>
              <a:gd name="connsiteX105" fmla="*/ 1615557 w 12192000"/>
              <a:gd name="connsiteY105" fmla="*/ 6609071 h 6858001"/>
              <a:gd name="connsiteX106" fmla="*/ 1601903 w 12192000"/>
              <a:gd name="connsiteY106" fmla="*/ 6609746 h 6858001"/>
              <a:gd name="connsiteX107" fmla="*/ 1592115 w 12192000"/>
              <a:gd name="connsiteY107" fmla="*/ 6602321 h 6858001"/>
              <a:gd name="connsiteX108" fmla="*/ 1592115 w 12192000"/>
              <a:gd name="connsiteY108" fmla="*/ 6555746 h 6858001"/>
              <a:gd name="connsiteX109" fmla="*/ 1614644 w 12192000"/>
              <a:gd name="connsiteY109" fmla="*/ 6555746 h 6858001"/>
              <a:gd name="connsiteX110" fmla="*/ 1614644 w 12192000"/>
              <a:gd name="connsiteY110" fmla="*/ 6530997 h 6858001"/>
              <a:gd name="connsiteX111" fmla="*/ 1592115 w 12192000"/>
              <a:gd name="connsiteY111" fmla="*/ 6530997 h 6858001"/>
              <a:gd name="connsiteX112" fmla="*/ 1592115 w 12192000"/>
              <a:gd name="connsiteY112" fmla="*/ 6491848 h 6858001"/>
              <a:gd name="connsiteX113" fmla="*/ 1753372 w 12192000"/>
              <a:gd name="connsiteY113" fmla="*/ 6476689 h 6858001"/>
              <a:gd name="connsiteX114" fmla="*/ 1753372 w 12192000"/>
              <a:gd name="connsiteY114" fmla="*/ 6504703 h 6858001"/>
              <a:gd name="connsiteX115" fmla="*/ 1761341 w 12192000"/>
              <a:gd name="connsiteY115" fmla="*/ 6504703 h 6858001"/>
              <a:gd name="connsiteX116" fmla="*/ 1761341 w 12192000"/>
              <a:gd name="connsiteY116" fmla="*/ 6488697 h 6858001"/>
              <a:gd name="connsiteX117" fmla="*/ 1764987 w 12192000"/>
              <a:gd name="connsiteY117" fmla="*/ 6498702 h 6858001"/>
              <a:gd name="connsiteX118" fmla="*/ 1771382 w 12192000"/>
              <a:gd name="connsiteY118" fmla="*/ 6498702 h 6858001"/>
              <a:gd name="connsiteX119" fmla="*/ 1775028 w 12192000"/>
              <a:gd name="connsiteY119" fmla="*/ 6488697 h 6858001"/>
              <a:gd name="connsiteX120" fmla="*/ 1775028 w 12192000"/>
              <a:gd name="connsiteY120" fmla="*/ 6504703 h 6858001"/>
              <a:gd name="connsiteX121" fmla="*/ 1783160 w 12192000"/>
              <a:gd name="connsiteY121" fmla="*/ 6504703 h 6858001"/>
              <a:gd name="connsiteX122" fmla="*/ 1783160 w 12192000"/>
              <a:gd name="connsiteY122" fmla="*/ 6476689 h 6858001"/>
              <a:gd name="connsiteX123" fmla="*/ 1772866 w 12192000"/>
              <a:gd name="connsiteY123" fmla="*/ 6476689 h 6858001"/>
              <a:gd name="connsiteX124" fmla="*/ 1768446 w 12192000"/>
              <a:gd name="connsiteY124" fmla="*/ 6488376 h 6858001"/>
              <a:gd name="connsiteX125" fmla="*/ 1764310 w 12192000"/>
              <a:gd name="connsiteY125" fmla="*/ 6476689 h 6858001"/>
              <a:gd name="connsiteX126" fmla="*/ 1724546 w 12192000"/>
              <a:gd name="connsiteY126" fmla="*/ 6476689 h 6858001"/>
              <a:gd name="connsiteX127" fmla="*/ 1724546 w 12192000"/>
              <a:gd name="connsiteY127" fmla="*/ 6483972 h 6858001"/>
              <a:gd name="connsiteX128" fmla="*/ 1732523 w 12192000"/>
              <a:gd name="connsiteY128" fmla="*/ 6483972 h 6858001"/>
              <a:gd name="connsiteX129" fmla="*/ 1732523 w 12192000"/>
              <a:gd name="connsiteY129" fmla="*/ 6504703 h 6858001"/>
              <a:gd name="connsiteX130" fmla="*/ 1740818 w 12192000"/>
              <a:gd name="connsiteY130" fmla="*/ 6504703 h 6858001"/>
              <a:gd name="connsiteX131" fmla="*/ 1740818 w 12192000"/>
              <a:gd name="connsiteY131" fmla="*/ 6483972 h 6858001"/>
              <a:gd name="connsiteX132" fmla="*/ 1748796 w 12192000"/>
              <a:gd name="connsiteY132" fmla="*/ 6483972 h 6858001"/>
              <a:gd name="connsiteX133" fmla="*/ 1748796 w 12192000"/>
              <a:gd name="connsiteY133" fmla="*/ 6476689 h 6858001"/>
              <a:gd name="connsiteX134" fmla="*/ 1301028 w 12192000"/>
              <a:gd name="connsiteY134" fmla="*/ 6476548 h 6858001"/>
              <a:gd name="connsiteX135" fmla="*/ 1282139 w 12192000"/>
              <a:gd name="connsiteY135" fmla="*/ 6495448 h 6858001"/>
              <a:gd name="connsiteX136" fmla="*/ 1301031 w 12192000"/>
              <a:gd name="connsiteY136" fmla="*/ 6514125 h 6858001"/>
              <a:gd name="connsiteX137" fmla="*/ 1320145 w 12192000"/>
              <a:gd name="connsiteY137" fmla="*/ 6495448 h 6858001"/>
              <a:gd name="connsiteX138" fmla="*/ 1320145 w 12192000"/>
              <a:gd name="connsiteY138" fmla="*/ 6495384 h 6858001"/>
              <a:gd name="connsiteX139" fmla="*/ 1301028 w 12192000"/>
              <a:gd name="connsiteY139" fmla="*/ 6476548 h 6858001"/>
              <a:gd name="connsiteX140" fmla="*/ 1037254 w 12192000"/>
              <a:gd name="connsiteY140" fmla="*/ 6476548 h 6858001"/>
              <a:gd name="connsiteX141" fmla="*/ 1037254 w 12192000"/>
              <a:gd name="connsiteY141" fmla="*/ 6634045 h 6858001"/>
              <a:gd name="connsiteX142" fmla="*/ 1066611 w 12192000"/>
              <a:gd name="connsiteY142" fmla="*/ 6634045 h 6858001"/>
              <a:gd name="connsiteX143" fmla="*/ 1066611 w 12192000"/>
              <a:gd name="connsiteY143" fmla="*/ 6476548 h 6858001"/>
              <a:gd name="connsiteX144" fmla="*/ 938425 w 12192000"/>
              <a:gd name="connsiteY144" fmla="*/ 6473830 h 6858001"/>
              <a:gd name="connsiteX145" fmla="*/ 859735 w 12192000"/>
              <a:gd name="connsiteY145" fmla="*/ 6555297 h 6858001"/>
              <a:gd name="connsiteX146" fmla="*/ 859753 w 12192000"/>
              <a:gd name="connsiteY146" fmla="*/ 6559622 h 6858001"/>
              <a:gd name="connsiteX147" fmla="*/ 942801 w 12192000"/>
              <a:gd name="connsiteY147" fmla="*/ 6636745 h 6858001"/>
              <a:gd name="connsiteX148" fmla="*/ 1020861 w 12192000"/>
              <a:gd name="connsiteY148" fmla="*/ 6578021 h 6858001"/>
              <a:gd name="connsiteX149" fmla="*/ 986042 w 12192000"/>
              <a:gd name="connsiteY149" fmla="*/ 6578021 h 6858001"/>
              <a:gd name="connsiteX150" fmla="*/ 942801 w 12192000"/>
              <a:gd name="connsiteY150" fmla="*/ 6607945 h 6858001"/>
              <a:gd name="connsiteX151" fmla="*/ 892734 w 12192000"/>
              <a:gd name="connsiteY151" fmla="*/ 6555297 h 6858001"/>
              <a:gd name="connsiteX152" fmla="*/ 942801 w 12192000"/>
              <a:gd name="connsiteY152" fmla="*/ 6502648 h 6858001"/>
              <a:gd name="connsiteX153" fmla="*/ 986042 w 12192000"/>
              <a:gd name="connsiteY153" fmla="*/ 6532572 h 6858001"/>
              <a:gd name="connsiteX154" fmla="*/ 1020861 w 12192000"/>
              <a:gd name="connsiteY154" fmla="*/ 6532572 h 6858001"/>
              <a:gd name="connsiteX155" fmla="*/ 942801 w 12192000"/>
              <a:gd name="connsiteY155" fmla="*/ 6473848 h 6858001"/>
              <a:gd name="connsiteX156" fmla="*/ 938425 w 12192000"/>
              <a:gd name="connsiteY156" fmla="*/ 6473830 h 6858001"/>
              <a:gd name="connsiteX157" fmla="*/ 705670 w 12192000"/>
              <a:gd name="connsiteY157" fmla="*/ 6456987 h 6858001"/>
              <a:gd name="connsiteX158" fmla="*/ 682945 w 12192000"/>
              <a:gd name="connsiteY158" fmla="*/ 6498239 h 6858001"/>
              <a:gd name="connsiteX159" fmla="*/ 782801 w 12192000"/>
              <a:gd name="connsiteY159" fmla="*/ 6555311 h 6858001"/>
              <a:gd name="connsiteX160" fmla="*/ 807601 w 12192000"/>
              <a:gd name="connsiteY160" fmla="*/ 6515199 h 6858001"/>
              <a:gd name="connsiteX161" fmla="*/ 705670 w 12192000"/>
              <a:gd name="connsiteY161" fmla="*/ 6456987 h 6858001"/>
              <a:gd name="connsiteX162" fmla="*/ 0 w 12192000"/>
              <a:gd name="connsiteY162" fmla="*/ 0 h 6858001"/>
              <a:gd name="connsiteX163" fmla="*/ 12192000 w 12192000"/>
              <a:gd name="connsiteY163" fmla="*/ 0 h 6858001"/>
              <a:gd name="connsiteX164" fmla="*/ 12192000 w 12192000"/>
              <a:gd name="connsiteY164" fmla="*/ 6858001 h 6858001"/>
              <a:gd name="connsiteX165" fmla="*/ 0 w 12192000"/>
              <a:gd name="connsiteY16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2000" h="6858001">
                <a:moveTo>
                  <a:pt x="1505401" y="6589721"/>
                </a:moveTo>
                <a:lnTo>
                  <a:pt x="1505401" y="6597146"/>
                </a:lnTo>
                <a:cubicBezTo>
                  <a:pt x="1505433" y="6598060"/>
                  <a:pt x="1505384" y="6598976"/>
                  <a:pt x="1505270" y="6599884"/>
                </a:cubicBezTo>
                <a:cubicBezTo>
                  <a:pt x="1504039" y="6609655"/>
                  <a:pt x="1495034" y="6616588"/>
                  <a:pt x="1485148" y="6615370"/>
                </a:cubicBezTo>
                <a:cubicBezTo>
                  <a:pt x="1476045" y="6615370"/>
                  <a:pt x="1470352" y="6610195"/>
                  <a:pt x="1470352" y="6603220"/>
                </a:cubicBezTo>
                <a:cubicBezTo>
                  <a:pt x="1470352" y="6596020"/>
                  <a:pt x="1475817" y="6591970"/>
                  <a:pt x="1485148" y="6591970"/>
                </a:cubicBezTo>
                <a:lnTo>
                  <a:pt x="1496298" y="6591970"/>
                </a:lnTo>
                <a:cubicBezTo>
                  <a:pt x="1499512" y="6592381"/>
                  <a:pt x="1502766" y="6591578"/>
                  <a:pt x="1505401" y="6589721"/>
                </a:cubicBezTo>
                <a:close/>
                <a:moveTo>
                  <a:pt x="1148088" y="6589721"/>
                </a:moveTo>
                <a:lnTo>
                  <a:pt x="1148088" y="6597146"/>
                </a:lnTo>
                <a:cubicBezTo>
                  <a:pt x="1148116" y="6598061"/>
                  <a:pt x="1148072" y="6598977"/>
                  <a:pt x="1147957" y="6599885"/>
                </a:cubicBezTo>
                <a:cubicBezTo>
                  <a:pt x="1146726" y="6609656"/>
                  <a:pt x="1137716" y="6616588"/>
                  <a:pt x="1127833" y="6615370"/>
                </a:cubicBezTo>
                <a:cubicBezTo>
                  <a:pt x="1118730" y="6615370"/>
                  <a:pt x="1113041" y="6610195"/>
                  <a:pt x="1113041" y="6603220"/>
                </a:cubicBezTo>
                <a:cubicBezTo>
                  <a:pt x="1113041" y="6596020"/>
                  <a:pt x="1118503" y="6591970"/>
                  <a:pt x="1127833" y="6591970"/>
                </a:cubicBezTo>
                <a:lnTo>
                  <a:pt x="1138984" y="6591970"/>
                </a:lnTo>
                <a:cubicBezTo>
                  <a:pt x="1142197" y="6592381"/>
                  <a:pt x="1145448" y="6591578"/>
                  <a:pt x="1148088" y="6589721"/>
                </a:cubicBezTo>
                <a:close/>
                <a:moveTo>
                  <a:pt x="1678143" y="6552597"/>
                </a:moveTo>
                <a:cubicBezTo>
                  <a:pt x="1689530" y="6552275"/>
                  <a:pt x="1699375" y="6560373"/>
                  <a:pt x="1701128" y="6571497"/>
                </a:cubicBezTo>
                <a:lnTo>
                  <a:pt x="1654472" y="6571497"/>
                </a:lnTo>
                <a:cubicBezTo>
                  <a:pt x="1656520" y="6560258"/>
                  <a:pt x="1666601" y="6552208"/>
                  <a:pt x="1678143" y="6552597"/>
                </a:cubicBezTo>
                <a:close/>
                <a:moveTo>
                  <a:pt x="1329251" y="6530997"/>
                </a:moveTo>
                <a:lnTo>
                  <a:pt x="1364755" y="6634045"/>
                </a:lnTo>
                <a:lnTo>
                  <a:pt x="1401395" y="6634045"/>
                </a:lnTo>
                <a:lnTo>
                  <a:pt x="1438491" y="6530997"/>
                </a:lnTo>
                <a:lnTo>
                  <a:pt x="1407309" y="6530997"/>
                </a:lnTo>
                <a:lnTo>
                  <a:pt x="1383646" y="6602546"/>
                </a:lnTo>
                <a:lnTo>
                  <a:pt x="1361338" y="6530997"/>
                </a:lnTo>
                <a:close/>
                <a:moveTo>
                  <a:pt x="1273037" y="6530997"/>
                </a:moveTo>
                <a:lnTo>
                  <a:pt x="1273037" y="6555746"/>
                </a:lnTo>
                <a:lnTo>
                  <a:pt x="1287602" y="6555746"/>
                </a:lnTo>
                <a:lnTo>
                  <a:pt x="1287602" y="6634045"/>
                </a:lnTo>
                <a:lnTo>
                  <a:pt x="1317187" y="6634045"/>
                </a:lnTo>
                <a:lnTo>
                  <a:pt x="1317187" y="6530997"/>
                </a:lnTo>
                <a:close/>
                <a:moveTo>
                  <a:pt x="1250958" y="6529647"/>
                </a:moveTo>
                <a:cubicBezTo>
                  <a:pt x="1238972" y="6529083"/>
                  <a:pt x="1228004" y="6536282"/>
                  <a:pt x="1223877" y="6547422"/>
                </a:cubicBezTo>
                <a:lnTo>
                  <a:pt x="1223877" y="6530997"/>
                </a:lnTo>
                <a:lnTo>
                  <a:pt x="1195201" y="6530997"/>
                </a:lnTo>
                <a:lnTo>
                  <a:pt x="1195201" y="6634045"/>
                </a:lnTo>
                <a:lnTo>
                  <a:pt x="1224788" y="6634045"/>
                </a:lnTo>
                <a:lnTo>
                  <a:pt x="1224788" y="6584771"/>
                </a:lnTo>
                <a:cubicBezTo>
                  <a:pt x="1224788" y="6566771"/>
                  <a:pt x="1231615" y="6559797"/>
                  <a:pt x="1246636" y="6559797"/>
                </a:cubicBezTo>
                <a:lnTo>
                  <a:pt x="1259152" y="6559797"/>
                </a:lnTo>
                <a:lnTo>
                  <a:pt x="1259152" y="6530547"/>
                </a:lnTo>
                <a:cubicBezTo>
                  <a:pt x="1256469" y="6529915"/>
                  <a:pt x="1253717" y="6529612"/>
                  <a:pt x="1250958" y="6529647"/>
                </a:cubicBezTo>
                <a:close/>
                <a:moveTo>
                  <a:pt x="1678143" y="6528298"/>
                </a:moveTo>
                <a:cubicBezTo>
                  <a:pt x="1676985" y="6528267"/>
                  <a:pt x="1675818" y="6528274"/>
                  <a:pt x="1674660" y="6528319"/>
                </a:cubicBezTo>
                <a:cubicBezTo>
                  <a:pt x="1645525" y="6529452"/>
                  <a:pt x="1622833" y="6553719"/>
                  <a:pt x="1623983" y="6582522"/>
                </a:cubicBezTo>
                <a:cubicBezTo>
                  <a:pt x="1624366" y="6603831"/>
                  <a:pt x="1637123" y="6623019"/>
                  <a:pt x="1656756" y="6631825"/>
                </a:cubicBezTo>
                <a:cubicBezTo>
                  <a:pt x="1684856" y="6644428"/>
                  <a:pt x="1717964" y="6632125"/>
                  <a:pt x="1730713" y="6604346"/>
                </a:cubicBezTo>
                <a:lnTo>
                  <a:pt x="1699995" y="6601196"/>
                </a:lnTo>
                <a:cubicBezTo>
                  <a:pt x="1696129" y="6606730"/>
                  <a:pt x="1690141" y="6610452"/>
                  <a:pt x="1683420" y="6611486"/>
                </a:cubicBezTo>
                <a:cubicBezTo>
                  <a:pt x="1669913" y="6613564"/>
                  <a:pt x="1657262" y="6604424"/>
                  <a:pt x="1655158" y="6591071"/>
                </a:cubicBezTo>
                <a:lnTo>
                  <a:pt x="1732760" y="6591071"/>
                </a:lnTo>
                <a:lnTo>
                  <a:pt x="1732760" y="6589947"/>
                </a:lnTo>
                <a:cubicBezTo>
                  <a:pt x="1732760" y="6546747"/>
                  <a:pt x="1706814" y="6528298"/>
                  <a:pt x="1678143" y="6528298"/>
                </a:cubicBezTo>
                <a:close/>
                <a:moveTo>
                  <a:pt x="1489699" y="6528297"/>
                </a:moveTo>
                <a:cubicBezTo>
                  <a:pt x="1473965" y="6528534"/>
                  <a:pt x="1458573" y="6532881"/>
                  <a:pt x="1445090" y="6540897"/>
                </a:cubicBezTo>
                <a:lnTo>
                  <a:pt x="1456697" y="6562946"/>
                </a:lnTo>
                <a:cubicBezTo>
                  <a:pt x="1466257" y="6557330"/>
                  <a:pt x="1477016" y="6554016"/>
                  <a:pt x="1488109" y="6553271"/>
                </a:cubicBezTo>
                <a:cubicBezTo>
                  <a:pt x="1499487" y="6553271"/>
                  <a:pt x="1505401" y="6557997"/>
                  <a:pt x="1505401" y="6565421"/>
                </a:cubicBezTo>
                <a:lnTo>
                  <a:pt x="1505401" y="6566546"/>
                </a:lnTo>
                <a:cubicBezTo>
                  <a:pt x="1505401" y="6570371"/>
                  <a:pt x="1503125" y="6572621"/>
                  <a:pt x="1498117" y="6572621"/>
                </a:cubicBezTo>
                <a:lnTo>
                  <a:pt x="1477635" y="6572621"/>
                </a:lnTo>
                <a:cubicBezTo>
                  <a:pt x="1454422" y="6572621"/>
                  <a:pt x="1439862" y="6584771"/>
                  <a:pt x="1439862" y="6604345"/>
                </a:cubicBezTo>
                <a:cubicBezTo>
                  <a:pt x="1439870" y="6604660"/>
                  <a:pt x="1439886" y="6604974"/>
                  <a:pt x="1439911" y="6605288"/>
                </a:cubicBezTo>
                <a:cubicBezTo>
                  <a:pt x="1441167" y="6623902"/>
                  <a:pt x="1457448" y="6637986"/>
                  <a:pt x="1476273" y="6636745"/>
                </a:cubicBezTo>
                <a:cubicBezTo>
                  <a:pt x="1487423" y="6637432"/>
                  <a:pt x="1498231" y="6632838"/>
                  <a:pt x="1505401" y="6624370"/>
                </a:cubicBezTo>
                <a:lnTo>
                  <a:pt x="1505401" y="6634045"/>
                </a:lnTo>
                <a:lnTo>
                  <a:pt x="1534985" y="6634045"/>
                </a:lnTo>
                <a:lnTo>
                  <a:pt x="1534985" y="6566321"/>
                </a:lnTo>
                <a:cubicBezTo>
                  <a:pt x="1534985" y="6539096"/>
                  <a:pt x="1513370" y="6528297"/>
                  <a:pt x="1489699" y="6528297"/>
                </a:cubicBezTo>
                <a:close/>
                <a:moveTo>
                  <a:pt x="1132385" y="6528297"/>
                </a:moveTo>
                <a:cubicBezTo>
                  <a:pt x="1116652" y="6528534"/>
                  <a:pt x="1101263" y="6532881"/>
                  <a:pt x="1087778" y="6540897"/>
                </a:cubicBezTo>
                <a:lnTo>
                  <a:pt x="1099385" y="6562946"/>
                </a:lnTo>
                <a:cubicBezTo>
                  <a:pt x="1108942" y="6557330"/>
                  <a:pt x="1119700" y="6554016"/>
                  <a:pt x="1130792" y="6553271"/>
                </a:cubicBezTo>
                <a:cubicBezTo>
                  <a:pt x="1142172" y="6553271"/>
                  <a:pt x="1148088" y="6557997"/>
                  <a:pt x="1148088" y="6565421"/>
                </a:cubicBezTo>
                <a:lnTo>
                  <a:pt x="1148088" y="6566546"/>
                </a:lnTo>
                <a:cubicBezTo>
                  <a:pt x="1148088" y="6570371"/>
                  <a:pt x="1145812" y="6572621"/>
                  <a:pt x="1140806" y="6572621"/>
                </a:cubicBezTo>
                <a:lnTo>
                  <a:pt x="1120323" y="6572621"/>
                </a:lnTo>
                <a:cubicBezTo>
                  <a:pt x="1097109" y="6572621"/>
                  <a:pt x="1082545" y="6584771"/>
                  <a:pt x="1082545" y="6604345"/>
                </a:cubicBezTo>
                <a:cubicBezTo>
                  <a:pt x="1082557" y="6604660"/>
                  <a:pt x="1082574" y="6604974"/>
                  <a:pt x="1082595" y="6605287"/>
                </a:cubicBezTo>
                <a:cubicBezTo>
                  <a:pt x="1083850" y="6623901"/>
                  <a:pt x="1100130" y="6637985"/>
                  <a:pt x="1118957" y="6636745"/>
                </a:cubicBezTo>
                <a:cubicBezTo>
                  <a:pt x="1130105" y="6637433"/>
                  <a:pt x="1140920" y="6632839"/>
                  <a:pt x="1148088" y="6624370"/>
                </a:cubicBezTo>
                <a:lnTo>
                  <a:pt x="1148088" y="6634045"/>
                </a:lnTo>
                <a:lnTo>
                  <a:pt x="1177675" y="6634045"/>
                </a:lnTo>
                <a:lnTo>
                  <a:pt x="1177675" y="6566321"/>
                </a:lnTo>
                <a:cubicBezTo>
                  <a:pt x="1177675" y="6539096"/>
                  <a:pt x="1156054" y="6528297"/>
                  <a:pt x="1132385" y="6528297"/>
                </a:cubicBezTo>
                <a:close/>
                <a:moveTo>
                  <a:pt x="635457" y="6497138"/>
                </a:moveTo>
                <a:cubicBezTo>
                  <a:pt x="624278" y="6535131"/>
                  <a:pt x="624270" y="6575485"/>
                  <a:pt x="635435" y="6613482"/>
                </a:cubicBezTo>
                <a:cubicBezTo>
                  <a:pt x="651253" y="6615372"/>
                  <a:pt x="667262" y="6615001"/>
                  <a:pt x="682972" y="6612379"/>
                </a:cubicBezTo>
                <a:cubicBezTo>
                  <a:pt x="688518" y="6627141"/>
                  <a:pt x="696204" y="6641029"/>
                  <a:pt x="705789" y="6653606"/>
                </a:cubicBezTo>
                <a:cubicBezTo>
                  <a:pt x="744622" y="6644152"/>
                  <a:pt x="779933" y="6623973"/>
                  <a:pt x="807600" y="6595424"/>
                </a:cubicBezTo>
                <a:cubicBezTo>
                  <a:pt x="801326" y="6580945"/>
                  <a:pt x="792974" y="6567435"/>
                  <a:pt x="782801" y="6555312"/>
                </a:cubicBezTo>
                <a:cubicBezTo>
                  <a:pt x="757514" y="6585544"/>
                  <a:pt x="722089" y="6605795"/>
                  <a:pt x="682972" y="6612379"/>
                </a:cubicBezTo>
                <a:cubicBezTo>
                  <a:pt x="670890" y="6580536"/>
                  <a:pt x="669222" y="6545747"/>
                  <a:pt x="678204" y="6512917"/>
                </a:cubicBezTo>
                <a:cubicBezTo>
                  <a:pt x="679558" y="6507921"/>
                  <a:pt x="681152" y="6503030"/>
                  <a:pt x="682944" y="6498240"/>
                </a:cubicBezTo>
                <a:cubicBezTo>
                  <a:pt x="667251" y="6495623"/>
                  <a:pt x="651257" y="6495252"/>
                  <a:pt x="635457" y="6497138"/>
                </a:cubicBezTo>
                <a:close/>
                <a:moveTo>
                  <a:pt x="1562531" y="6491848"/>
                </a:moveTo>
                <a:lnTo>
                  <a:pt x="1562531" y="6530997"/>
                </a:lnTo>
                <a:lnTo>
                  <a:pt x="1546144" y="6530997"/>
                </a:lnTo>
                <a:lnTo>
                  <a:pt x="1546144" y="6555746"/>
                </a:lnTo>
                <a:lnTo>
                  <a:pt x="1562531" y="6555746"/>
                </a:lnTo>
                <a:lnTo>
                  <a:pt x="1562531" y="6612221"/>
                </a:lnTo>
                <a:cubicBezTo>
                  <a:pt x="1562531" y="6632920"/>
                  <a:pt x="1577776" y="6635395"/>
                  <a:pt x="1592572" y="6635395"/>
                </a:cubicBezTo>
                <a:cubicBezTo>
                  <a:pt x="1601218" y="6635395"/>
                  <a:pt x="1615557" y="6634045"/>
                  <a:pt x="1615557" y="6634045"/>
                </a:cubicBezTo>
                <a:lnTo>
                  <a:pt x="1615557" y="6609071"/>
                </a:lnTo>
                <a:cubicBezTo>
                  <a:pt x="1615557" y="6609071"/>
                  <a:pt x="1609407" y="6609746"/>
                  <a:pt x="1601903" y="6609746"/>
                </a:cubicBezTo>
                <a:cubicBezTo>
                  <a:pt x="1597352" y="6609746"/>
                  <a:pt x="1592115" y="6608846"/>
                  <a:pt x="1592115" y="6602321"/>
                </a:cubicBezTo>
                <a:lnTo>
                  <a:pt x="1592115" y="6555746"/>
                </a:lnTo>
                <a:lnTo>
                  <a:pt x="1614644" y="6555746"/>
                </a:lnTo>
                <a:lnTo>
                  <a:pt x="1614644" y="6530997"/>
                </a:lnTo>
                <a:lnTo>
                  <a:pt x="1592115" y="6530997"/>
                </a:lnTo>
                <a:lnTo>
                  <a:pt x="1592115" y="6491848"/>
                </a:lnTo>
                <a:close/>
                <a:moveTo>
                  <a:pt x="1753372" y="6476689"/>
                </a:moveTo>
                <a:lnTo>
                  <a:pt x="1753372" y="6504703"/>
                </a:lnTo>
                <a:lnTo>
                  <a:pt x="1761341" y="6504703"/>
                </a:lnTo>
                <a:lnTo>
                  <a:pt x="1761341" y="6488697"/>
                </a:lnTo>
                <a:lnTo>
                  <a:pt x="1764987" y="6498702"/>
                </a:lnTo>
                <a:lnTo>
                  <a:pt x="1771382" y="6498702"/>
                </a:lnTo>
                <a:lnTo>
                  <a:pt x="1775028" y="6488697"/>
                </a:lnTo>
                <a:lnTo>
                  <a:pt x="1775028" y="6504703"/>
                </a:lnTo>
                <a:lnTo>
                  <a:pt x="1783160" y="6504703"/>
                </a:lnTo>
                <a:lnTo>
                  <a:pt x="1783160" y="6476689"/>
                </a:lnTo>
                <a:lnTo>
                  <a:pt x="1772866" y="6476689"/>
                </a:lnTo>
                <a:lnTo>
                  <a:pt x="1768446" y="6488376"/>
                </a:lnTo>
                <a:lnTo>
                  <a:pt x="1764310" y="6476689"/>
                </a:lnTo>
                <a:close/>
                <a:moveTo>
                  <a:pt x="1724546" y="6476689"/>
                </a:moveTo>
                <a:lnTo>
                  <a:pt x="1724546" y="6483972"/>
                </a:lnTo>
                <a:lnTo>
                  <a:pt x="1732523" y="6483972"/>
                </a:lnTo>
                <a:lnTo>
                  <a:pt x="1732523" y="6504703"/>
                </a:lnTo>
                <a:lnTo>
                  <a:pt x="1740818" y="6504703"/>
                </a:lnTo>
                <a:lnTo>
                  <a:pt x="1740818" y="6483972"/>
                </a:lnTo>
                <a:lnTo>
                  <a:pt x="1748796" y="6483972"/>
                </a:lnTo>
                <a:lnTo>
                  <a:pt x="1748796" y="6476689"/>
                </a:lnTo>
                <a:close/>
                <a:moveTo>
                  <a:pt x="1301028" y="6476548"/>
                </a:moveTo>
                <a:cubicBezTo>
                  <a:pt x="1290541" y="6476629"/>
                  <a:pt x="1282095" y="6485080"/>
                  <a:pt x="1282139" y="6495448"/>
                </a:cubicBezTo>
                <a:cubicBezTo>
                  <a:pt x="1282200" y="6505737"/>
                  <a:pt x="1290623" y="6514064"/>
                  <a:pt x="1301031" y="6514125"/>
                </a:cubicBezTo>
                <a:cubicBezTo>
                  <a:pt x="1311526" y="6514185"/>
                  <a:pt x="1320084" y="6505824"/>
                  <a:pt x="1320145" y="6495448"/>
                </a:cubicBezTo>
                <a:cubicBezTo>
                  <a:pt x="1320145" y="6495427"/>
                  <a:pt x="1320145" y="6495405"/>
                  <a:pt x="1320145" y="6495384"/>
                </a:cubicBezTo>
                <a:cubicBezTo>
                  <a:pt x="1320127" y="6484964"/>
                  <a:pt x="1311568" y="6476530"/>
                  <a:pt x="1301028" y="6476548"/>
                </a:cubicBezTo>
                <a:close/>
                <a:moveTo>
                  <a:pt x="1037254" y="6476548"/>
                </a:moveTo>
                <a:lnTo>
                  <a:pt x="1037254" y="6634045"/>
                </a:lnTo>
                <a:lnTo>
                  <a:pt x="1066611" y="6634045"/>
                </a:lnTo>
                <a:lnTo>
                  <a:pt x="1066611" y="6476548"/>
                </a:lnTo>
                <a:close/>
                <a:moveTo>
                  <a:pt x="938425" y="6473830"/>
                </a:moveTo>
                <a:cubicBezTo>
                  <a:pt x="893941" y="6474844"/>
                  <a:pt x="858710" y="6511317"/>
                  <a:pt x="859735" y="6555297"/>
                </a:cubicBezTo>
                <a:cubicBezTo>
                  <a:pt x="859701" y="6556739"/>
                  <a:pt x="859707" y="6558180"/>
                  <a:pt x="859753" y="6559622"/>
                </a:cubicBezTo>
                <a:cubicBezTo>
                  <a:pt x="861144" y="6603591"/>
                  <a:pt x="898326" y="6638120"/>
                  <a:pt x="942801" y="6636745"/>
                </a:cubicBezTo>
                <a:cubicBezTo>
                  <a:pt x="979532" y="6637694"/>
                  <a:pt x="1011994" y="6613274"/>
                  <a:pt x="1020861" y="6578021"/>
                </a:cubicBezTo>
                <a:lnTo>
                  <a:pt x="986042" y="6578021"/>
                </a:lnTo>
                <a:cubicBezTo>
                  <a:pt x="980285" y="6596626"/>
                  <a:pt x="962453" y="6608966"/>
                  <a:pt x="942801" y="6607945"/>
                </a:cubicBezTo>
                <a:cubicBezTo>
                  <a:pt x="912761" y="6607945"/>
                  <a:pt x="892734" y="6585446"/>
                  <a:pt x="892734" y="6555297"/>
                </a:cubicBezTo>
                <a:cubicBezTo>
                  <a:pt x="892734" y="6525147"/>
                  <a:pt x="912761" y="6502648"/>
                  <a:pt x="942801" y="6502648"/>
                </a:cubicBezTo>
                <a:cubicBezTo>
                  <a:pt x="962453" y="6501627"/>
                  <a:pt x="980285" y="6513966"/>
                  <a:pt x="986042" y="6532572"/>
                </a:cubicBezTo>
                <a:lnTo>
                  <a:pt x="1020861" y="6532572"/>
                </a:lnTo>
                <a:cubicBezTo>
                  <a:pt x="1011994" y="6497319"/>
                  <a:pt x="979532" y="6472898"/>
                  <a:pt x="942801" y="6473848"/>
                </a:cubicBezTo>
                <a:cubicBezTo>
                  <a:pt x="941343" y="6473803"/>
                  <a:pt x="939884" y="6473797"/>
                  <a:pt x="938425" y="6473830"/>
                </a:cubicBezTo>
                <a:close/>
                <a:moveTo>
                  <a:pt x="705670" y="6456987"/>
                </a:moveTo>
                <a:cubicBezTo>
                  <a:pt x="696116" y="6469578"/>
                  <a:pt x="688461" y="6483474"/>
                  <a:pt x="682945" y="6498239"/>
                </a:cubicBezTo>
                <a:cubicBezTo>
                  <a:pt x="722073" y="6504819"/>
                  <a:pt x="757509" y="6525072"/>
                  <a:pt x="782801" y="6555311"/>
                </a:cubicBezTo>
                <a:cubicBezTo>
                  <a:pt x="792974" y="6543188"/>
                  <a:pt x="801327" y="6529678"/>
                  <a:pt x="807601" y="6515199"/>
                </a:cubicBezTo>
                <a:cubicBezTo>
                  <a:pt x="779905" y="6486620"/>
                  <a:pt x="744549" y="6466428"/>
                  <a:pt x="705670" y="6456987"/>
                </a:cubicBezTo>
                <a:close/>
                <a:moveTo>
                  <a:pt x="0" y="0"/>
                </a:moveTo>
                <a:lnTo>
                  <a:pt x="12192000" y="0"/>
                </a:lnTo>
                <a:lnTo>
                  <a:pt x="12192000" y="6858001"/>
                </a:lnTo>
                <a:lnTo>
                  <a:pt x="0" y="6858001"/>
                </a:lnTo>
                <a:close/>
              </a:path>
            </a:pathLst>
          </a:custGeom>
          <a:solidFill>
            <a:schemeClr val="bg1">
              <a:lumMod val="95000"/>
            </a:schemeClr>
          </a:solidFill>
        </p:spPr>
        <p:txBody>
          <a:bodyPr vert="horz" wrap="square" lIns="720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5" name="Slide Number Placeholder 2">
            <a:extLst>
              <a:ext uri="{FF2B5EF4-FFF2-40B4-BE49-F238E27FC236}">
                <a16:creationId xmlns:a16="http://schemas.microsoft.com/office/drawing/2014/main" id="{7C4DCB32-89E4-7141-9BE1-23F46B742ED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4A22DFBD-9D82-C94A-9812-200522AAE67B}"/>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a:ea typeface="+mn-ea"/>
                <a:cs typeface="+mn-cs"/>
              </a:rPr>
              <a:t>Footer information goes here</a:t>
            </a: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D5E05FD6-1B18-244B-91F5-4BDEED65F4D3}"/>
              </a:ext>
            </a:extLst>
          </p:cNvPr>
          <p:cNvSpPr>
            <a:spLocks noGrp="1"/>
          </p:cNvSpPr>
          <p:nvPr>
            <p:ph type="body" sz="quarter" idx="34" hasCustomPrompt="1"/>
          </p:nvPr>
        </p:nvSpPr>
        <p:spPr>
          <a:xfrm>
            <a:off x="623888" y="2563813"/>
            <a:ext cx="5367600" cy="3511550"/>
          </a:xfrm>
          <a:prstGeom prst="rect">
            <a:avLst/>
          </a:prstGeom>
        </p:spPr>
        <p:txBody>
          <a:bodyPr/>
          <a:lstStyle>
            <a:lvl1pPr marL="0" indent="0">
              <a:spcBef>
                <a:spcPts val="0"/>
              </a:spcBef>
              <a:spcAft>
                <a:spcPts val="0"/>
              </a:spcAft>
              <a:buFontTx/>
              <a:buNone/>
              <a:defRPr sz="4800" b="1" spc="-150" baseline="0"/>
            </a:lvl1pPr>
            <a:lvl2pPr marL="182880" indent="0">
              <a:buFontTx/>
              <a:buNone/>
              <a:defRPr sz="4800" b="1"/>
            </a:lvl2pPr>
            <a:lvl3pPr marL="365760" indent="0">
              <a:buFontTx/>
              <a:buNone/>
              <a:defRPr sz="4800" b="1"/>
            </a:lvl3pPr>
            <a:lvl4pPr marL="548640" indent="0">
              <a:buFontTx/>
              <a:buNone/>
              <a:defRPr sz="4800" b="1"/>
            </a:lvl4pPr>
            <a:lvl5pPr marL="731520" indent="0">
              <a:buFontTx/>
              <a:buNone/>
              <a:defRPr sz="4800" b="1"/>
            </a:lvl5pPr>
          </a:lstStyle>
          <a:p>
            <a:r>
              <a:rPr lang="en-US" dirty="0"/>
              <a:t>Display text - 48pt bold. Short and impactful. Lorem ipsum dolor sit </a:t>
            </a:r>
            <a:r>
              <a:rPr lang="en-US" dirty="0" err="1"/>
              <a:t>amet</a:t>
            </a:r>
            <a:endParaRPr lang="en-GB" dirty="0"/>
          </a:p>
        </p:txBody>
      </p:sp>
      <p:sp>
        <p:nvSpPr>
          <p:cNvPr id="3" name="Text Placeholder 2">
            <a:extLst>
              <a:ext uri="{FF2B5EF4-FFF2-40B4-BE49-F238E27FC236}">
                <a16:creationId xmlns:a16="http://schemas.microsoft.com/office/drawing/2014/main" id="{5BF01D87-F7B0-8D66-AD74-B3C95C12F09D}"/>
              </a:ext>
            </a:extLst>
          </p:cNvPr>
          <p:cNvSpPr>
            <a:spLocks noGrp="1"/>
          </p:cNvSpPr>
          <p:nvPr>
            <p:ph type="body" sz="quarter" idx="18"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chemeClr val="tx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Tree>
    <p:extLst>
      <p:ext uri="{BB962C8B-B14F-4D97-AF65-F5344CB8AC3E}">
        <p14:creationId xmlns:p14="http://schemas.microsoft.com/office/powerpoint/2010/main" val="146961121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ustom Colour">
    <p:bg>
      <p:bgPr>
        <a:solidFill>
          <a:schemeClr val="accent1"/>
        </a:solidFill>
        <a:effectLst/>
      </p:bgPr>
    </p:bg>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BCFF018B-4483-414F-8B68-2C4DB33F3507}"/>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ooter Placeholder 1">
            <a:extLst>
              <a:ext uri="{FF2B5EF4-FFF2-40B4-BE49-F238E27FC236}">
                <a16:creationId xmlns:a16="http://schemas.microsoft.com/office/drawing/2014/main" id="{A35FAC88-E8B0-9B45-9431-035CDBC92BF0}"/>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bg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mn-cs"/>
              </a:rPr>
              <a:t>Footer information goes here</a:t>
            </a:r>
          </a:p>
        </p:txBody>
      </p:sp>
      <p:sp>
        <p:nvSpPr>
          <p:cNvPr id="13" name="Text Placeholder 2">
            <a:extLst>
              <a:ext uri="{FF2B5EF4-FFF2-40B4-BE49-F238E27FC236}">
                <a16:creationId xmlns:a16="http://schemas.microsoft.com/office/drawing/2014/main" id="{51230141-747D-7847-B832-F4F6A643E58E}"/>
              </a:ext>
            </a:extLst>
          </p:cNvPr>
          <p:cNvSpPr>
            <a:spLocks noGrp="1"/>
          </p:cNvSpPr>
          <p:nvPr>
            <p:ph type="body" sz="quarter" idx="34" hasCustomPrompt="1"/>
          </p:nvPr>
        </p:nvSpPr>
        <p:spPr>
          <a:xfrm>
            <a:off x="623888" y="2563813"/>
            <a:ext cx="5376862" cy="3511550"/>
          </a:xfrm>
          <a:prstGeom prst="rect">
            <a:avLst/>
          </a:prstGeom>
        </p:spPr>
        <p:txBody>
          <a:bodyPr/>
          <a:lstStyle>
            <a:lvl1pPr marL="0" indent="0">
              <a:spcBef>
                <a:spcPts val="0"/>
              </a:spcBef>
              <a:spcAft>
                <a:spcPts val="0"/>
              </a:spcAft>
              <a:buFontTx/>
              <a:buNone/>
              <a:defRPr sz="4800" b="1" spc="-150" baseline="0">
                <a:solidFill>
                  <a:schemeClr val="tx2"/>
                </a:solidFill>
              </a:defRPr>
            </a:lvl1pPr>
            <a:lvl2pPr marL="182880" indent="0">
              <a:buFontTx/>
              <a:buNone/>
              <a:defRPr sz="4800" b="1"/>
            </a:lvl2pPr>
            <a:lvl3pPr marL="365760" indent="0">
              <a:buFontTx/>
              <a:buNone/>
              <a:defRPr sz="4800" b="1"/>
            </a:lvl3pPr>
            <a:lvl4pPr marL="548640" indent="0">
              <a:buFontTx/>
              <a:buNone/>
              <a:defRPr sz="4800" b="1"/>
            </a:lvl4pPr>
            <a:lvl5pPr marL="731520" indent="0">
              <a:buFontTx/>
              <a:buNone/>
              <a:defRPr sz="4800" b="1"/>
            </a:lvl5pPr>
          </a:lstStyle>
          <a:p>
            <a:r>
              <a:rPr lang="en-US" dirty="0"/>
              <a:t>Display text - 48pt bold. Short and impactful. Lorem ipsum dolor sit </a:t>
            </a:r>
            <a:r>
              <a:rPr lang="en-US" dirty="0" err="1"/>
              <a:t>amet</a:t>
            </a:r>
            <a:endParaRPr lang="en-GB" dirty="0"/>
          </a:p>
        </p:txBody>
      </p:sp>
      <p:pic>
        <p:nvPicPr>
          <p:cNvPr id="10" name="Graphic 9">
            <a:extLst>
              <a:ext uri="{FF2B5EF4-FFF2-40B4-BE49-F238E27FC236}">
                <a16:creationId xmlns:a16="http://schemas.microsoft.com/office/drawing/2014/main" id="{E9343B6B-1C59-1C4D-A766-8E92D07184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0251" y="6354000"/>
            <a:ext cx="1360800" cy="402797"/>
          </a:xfrm>
          <a:prstGeom prst="rect">
            <a:avLst/>
          </a:prstGeom>
        </p:spPr>
      </p:pic>
      <p:sp>
        <p:nvSpPr>
          <p:cNvPr id="2" name="Text Placeholder 2">
            <a:extLst>
              <a:ext uri="{FF2B5EF4-FFF2-40B4-BE49-F238E27FC236}">
                <a16:creationId xmlns:a16="http://schemas.microsoft.com/office/drawing/2014/main" id="{ECB66999-5555-C00A-AE7C-A2F28B538BAF}"/>
              </a:ext>
            </a:extLst>
          </p:cNvPr>
          <p:cNvSpPr>
            <a:spLocks noGrp="1"/>
          </p:cNvSpPr>
          <p:nvPr>
            <p:ph type="body" sz="quarter" idx="18"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ct val="100000"/>
              </a:lnSpc>
              <a:spcBef>
                <a:spcPts val="0"/>
              </a:spcBef>
              <a:spcAft>
                <a:spcPts val="0"/>
              </a:spcAft>
              <a:buNone/>
              <a:defRPr lang="en-US" sz="1200" smtClean="0">
                <a:solidFill>
                  <a:schemeClr val="bg1"/>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3" name="Rectangle 2">
            <a:extLst>
              <a:ext uri="{FF2B5EF4-FFF2-40B4-BE49-F238E27FC236}">
                <a16:creationId xmlns:a16="http://schemas.microsoft.com/office/drawing/2014/main" id="{2A64918E-1083-78C8-8C84-66592DB8151E}"/>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EBD93C0-9846-679A-CFD7-48D7D4D364A3}"/>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114AB5-5525-11DA-C071-77957DFA47E8}"/>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DD881AC-CE78-45F4-CE6D-1AE6ED402DCE}"/>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B7DE009-3A5C-0C93-E0EC-33862205E90D}"/>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2BC822E-711E-B898-9FB5-08B3CA16AA6F}"/>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1B801FC-25A8-7AC5-AAE5-A945A9FC4A35}"/>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3B086F1-8B40-B57D-CF23-DC6C28780DFF}"/>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079780"/>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mpty slide_With breadcrumb and title">
    <p:bg>
      <p:bgPr>
        <a:solidFill>
          <a:schemeClr val="bg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 name="Text Placeholder 2">
            <a:extLst>
              <a:ext uri="{FF2B5EF4-FFF2-40B4-BE49-F238E27FC236}">
                <a16:creationId xmlns:a16="http://schemas.microsoft.com/office/drawing/2014/main" id="{9295BB36-DB5D-F518-1D27-35891D2619E5}"/>
              </a:ext>
            </a:extLst>
          </p:cNvPr>
          <p:cNvSpPr>
            <a:spLocks noGrp="1"/>
          </p:cNvSpPr>
          <p:nvPr>
            <p:ph type="body" sz="quarter" idx="41" hasCustomPrompt="1"/>
          </p:nvPr>
        </p:nvSpPr>
        <p:spPr>
          <a:xfrm>
            <a:off x="633600" y="442800"/>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3" name="Text Placeholder 2">
            <a:extLst>
              <a:ext uri="{FF2B5EF4-FFF2-40B4-BE49-F238E27FC236}">
                <a16:creationId xmlns:a16="http://schemas.microsoft.com/office/drawing/2014/main" id="{D3707A08-9C79-F43C-0034-130894644093}"/>
              </a:ext>
            </a:extLst>
          </p:cNvPr>
          <p:cNvSpPr>
            <a:spLocks noGrp="1"/>
          </p:cNvSpPr>
          <p:nvPr>
            <p:ph type="body" sz="quarter" idx="42" hasCustomPrompt="1"/>
          </p:nvPr>
        </p:nvSpPr>
        <p:spPr>
          <a:xfrm>
            <a:off x="633600" y="630000"/>
            <a:ext cx="535686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pic>
        <p:nvPicPr>
          <p:cNvPr id="4" name="Picture Placeholder 13">
            <a:extLst>
              <a:ext uri="{FF2B5EF4-FFF2-40B4-BE49-F238E27FC236}">
                <a16:creationId xmlns:a16="http://schemas.microsoft.com/office/drawing/2014/main" id="{27DA2132-D9CC-5C9B-4BDA-74CA02DC945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00176046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mpty slide_With title only">
    <p:bg>
      <p:bgPr>
        <a:solidFill>
          <a:schemeClr val="bg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 name="Text Placeholder 2">
            <a:extLst>
              <a:ext uri="{FF2B5EF4-FFF2-40B4-BE49-F238E27FC236}">
                <a16:creationId xmlns:a16="http://schemas.microsoft.com/office/drawing/2014/main" id="{CB5A266A-35D6-DDEE-15A0-D246C7F35D14}"/>
              </a:ext>
            </a:extLst>
          </p:cNvPr>
          <p:cNvSpPr>
            <a:spLocks noGrp="1"/>
          </p:cNvSpPr>
          <p:nvPr>
            <p:ph type="body" sz="quarter" idx="40" hasCustomPrompt="1"/>
          </p:nvPr>
        </p:nvSpPr>
        <p:spPr>
          <a:xfrm>
            <a:off x="633600" y="450561"/>
            <a:ext cx="5356863"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pic>
        <p:nvPicPr>
          <p:cNvPr id="3" name="Picture Placeholder 13">
            <a:extLst>
              <a:ext uri="{FF2B5EF4-FFF2-40B4-BE49-F238E27FC236}">
                <a16:creationId xmlns:a16="http://schemas.microsoft.com/office/drawing/2014/main" id="{4875EADC-6854-A43A-F132-8610337ECD0B}"/>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52199834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mpty slide_With breadcrumb, title and subtitle">
    <p:bg>
      <p:bgPr>
        <a:solidFill>
          <a:schemeClr val="bg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3" name="Text Placeholder 2">
            <a:extLst>
              <a:ext uri="{FF2B5EF4-FFF2-40B4-BE49-F238E27FC236}">
                <a16:creationId xmlns:a16="http://schemas.microsoft.com/office/drawing/2014/main" id="{AB87A005-0FB8-5C68-3DDB-CE1127669238}"/>
              </a:ext>
            </a:extLst>
          </p:cNvPr>
          <p:cNvSpPr>
            <a:spLocks noGrp="1"/>
          </p:cNvSpPr>
          <p:nvPr>
            <p:ph type="body" sz="quarter" idx="16" hasCustomPrompt="1"/>
          </p:nvPr>
        </p:nvSpPr>
        <p:spPr>
          <a:xfrm>
            <a:off x="633600" y="443548"/>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dirty="0"/>
              <a:t>Optional breadcrumb goes here</a:t>
            </a:r>
          </a:p>
        </p:txBody>
      </p:sp>
      <p:sp>
        <p:nvSpPr>
          <p:cNvPr id="4" name="Text Placeholder 2">
            <a:extLst>
              <a:ext uri="{FF2B5EF4-FFF2-40B4-BE49-F238E27FC236}">
                <a16:creationId xmlns:a16="http://schemas.microsoft.com/office/drawing/2014/main" id="{87A8FA77-D1B9-756D-2B82-B875E6F463CF}"/>
              </a:ext>
            </a:extLst>
          </p:cNvPr>
          <p:cNvSpPr>
            <a:spLocks noGrp="1"/>
          </p:cNvSpPr>
          <p:nvPr>
            <p:ph type="body" sz="quarter" idx="40" hasCustomPrompt="1"/>
          </p:nvPr>
        </p:nvSpPr>
        <p:spPr>
          <a:xfrm>
            <a:off x="633600" y="630000"/>
            <a:ext cx="5356863" cy="914400"/>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dirty="0"/>
              <a:t>Heading 2 - 24pt, bold. Lorem ipsum dolor sit </a:t>
            </a:r>
            <a:r>
              <a:rPr lang="en-US" dirty="0" err="1"/>
              <a:t>amet</a:t>
            </a:r>
            <a:r>
              <a:rPr lang="en-US" dirty="0"/>
              <a:t>, </a:t>
            </a:r>
            <a:r>
              <a:rPr lang="en-US" dirty="0" err="1"/>
              <a:t>consec</a:t>
            </a:r>
            <a:r>
              <a:rPr lang="en-US" dirty="0"/>
              <a:t> </a:t>
            </a:r>
            <a:r>
              <a:rPr lang="en-US" dirty="0" err="1"/>
              <a:t>tetur</a:t>
            </a:r>
            <a:r>
              <a:rPr lang="en-US" dirty="0"/>
              <a:t> </a:t>
            </a:r>
            <a:r>
              <a:rPr lang="en-US" dirty="0" err="1"/>
              <a:t>adip</a:t>
            </a:r>
            <a:r>
              <a:rPr lang="en-US" dirty="0"/>
              <a:t> </a:t>
            </a:r>
            <a:r>
              <a:rPr lang="en-US" dirty="0" err="1"/>
              <a:t>iscing</a:t>
            </a:r>
            <a:r>
              <a:rPr lang="en-US" dirty="0"/>
              <a:t> </a:t>
            </a:r>
            <a:r>
              <a:rPr lang="en-US" dirty="0" err="1"/>
              <a:t>elit</a:t>
            </a:r>
            <a:endParaRPr lang="en-US" dirty="0"/>
          </a:p>
        </p:txBody>
      </p:sp>
      <p:sp>
        <p:nvSpPr>
          <p:cNvPr id="5" name="Text Placeholder 6">
            <a:extLst>
              <a:ext uri="{FF2B5EF4-FFF2-40B4-BE49-F238E27FC236}">
                <a16:creationId xmlns:a16="http://schemas.microsoft.com/office/drawing/2014/main" id="{3C7E82D7-38A3-D410-261C-7609CF0DD564}"/>
              </a:ext>
            </a:extLst>
          </p:cNvPr>
          <p:cNvSpPr>
            <a:spLocks noGrp="1"/>
          </p:cNvSpPr>
          <p:nvPr>
            <p:ph type="body" sz="quarter" idx="51" hasCustomPrompt="1"/>
          </p:nvPr>
        </p:nvSpPr>
        <p:spPr>
          <a:xfrm>
            <a:off x="633600" y="1555200"/>
            <a:ext cx="5349875"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GB" dirty="0"/>
          </a:p>
        </p:txBody>
      </p:sp>
      <p:pic>
        <p:nvPicPr>
          <p:cNvPr id="2" name="Picture Placeholder 13">
            <a:extLst>
              <a:ext uri="{FF2B5EF4-FFF2-40B4-BE49-F238E27FC236}">
                <a16:creationId xmlns:a16="http://schemas.microsoft.com/office/drawing/2014/main" id="{693B7FCB-78D9-C8C5-5131-80A3FF23781E}"/>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3301759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CF8E151-1EA8-8B4D-BA7F-E16F3071BF01}"/>
              </a:ext>
            </a:extLst>
          </p:cNvPr>
          <p:cNvSpPr>
            <a:spLocks noGrp="1"/>
          </p:cNvSpPr>
          <p:nvPr>
            <p:ph type="pic" sz="quarter" idx="17" hasCustomPrompt="1"/>
          </p:nvPr>
        </p:nvSpPr>
        <p:spPr>
          <a:xfrm>
            <a:off x="7118350" y="-1"/>
            <a:ext cx="5073650" cy="6075363"/>
          </a:xfrm>
          <a:prstGeom prst="rect">
            <a:avLst/>
          </a:prstGeom>
          <a:solidFill>
            <a:schemeClr val="bg1">
              <a:lumMod val="95000"/>
            </a:schemeClr>
          </a:solidFill>
        </p:spPr>
        <p:txBody>
          <a:bodyPr vert="horz" lIns="72000" tIns="180000" rIns="180000" bIns="180000" rtlCol="0">
            <a:noAutofit/>
          </a:bodyPr>
          <a:lstStyle>
            <a:lvl1pP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3" name="Text Placeholder 2">
            <a:extLst>
              <a:ext uri="{FF2B5EF4-FFF2-40B4-BE49-F238E27FC236}">
                <a16:creationId xmlns:a16="http://schemas.microsoft.com/office/drawing/2014/main" id="{B91B85D7-3076-3141-9B83-2CE933A021DB}"/>
              </a:ext>
            </a:extLst>
          </p:cNvPr>
          <p:cNvSpPr>
            <a:spLocks noGrp="1"/>
          </p:cNvSpPr>
          <p:nvPr>
            <p:ph type="body" sz="quarter" idx="15" hasCustomPrompt="1"/>
          </p:nvPr>
        </p:nvSpPr>
        <p:spPr>
          <a:xfrm>
            <a:off x="633599" y="2754000"/>
            <a:ext cx="5678487" cy="442800"/>
          </a:xfrm>
          <a:prstGeom prst="rect">
            <a:avLst/>
          </a:prstGeom>
          <a:noFill/>
          <a:ln/>
        </p:spPr>
        <p:txBody>
          <a:bodyPr wrap="square" lIns="0" tIns="0" rIns="0" bIns="0" rtlCol="0" anchor="t"/>
          <a:lstStyle>
            <a:lvl1pPr marL="0" indent="0">
              <a:lnSpc>
                <a:spcPct val="100000"/>
              </a:lnSpc>
              <a:spcBef>
                <a:spcPts val="0"/>
              </a:spcBef>
              <a:spcAft>
                <a:spcPts val="0"/>
              </a:spcAft>
              <a:buNone/>
              <a:defRPr lang="en-US" sz="3200" kern="0" spc="-50" dirty="0">
                <a:solidFill>
                  <a:srgbClr val="000000"/>
                </a:solidFill>
                <a:latin typeface="Calibri Regular" pitchFamily="34" charset="0"/>
                <a:ea typeface="Calibri Regular" pitchFamily="34" charset="-122"/>
                <a:cs typeface="Calibri Regular" pitchFamily="34" charset="-120"/>
              </a:defRPr>
            </a:lvl1pPr>
          </a:lstStyle>
          <a:p>
            <a:pPr marL="0" lvl="0" defTabSz="457200">
              <a:lnSpc>
                <a:spcPts val="3480"/>
              </a:lnSpc>
            </a:pPr>
            <a:r>
              <a:rPr lang="en-US" dirty="0"/>
              <a:t>00</a:t>
            </a:r>
          </a:p>
        </p:txBody>
      </p:sp>
      <p:sp>
        <p:nvSpPr>
          <p:cNvPr id="15" name="Slide Number Placeholder 2">
            <a:extLst>
              <a:ext uri="{FF2B5EF4-FFF2-40B4-BE49-F238E27FC236}">
                <a16:creationId xmlns:a16="http://schemas.microsoft.com/office/drawing/2014/main" id="{E3C71FEA-3E15-DB4A-9560-701AB58841FC}"/>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A1C57538-AFFE-A74A-8D3D-D24674FA478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12" name="Text Placeholder 3">
            <a:extLst>
              <a:ext uri="{FF2B5EF4-FFF2-40B4-BE49-F238E27FC236}">
                <a16:creationId xmlns:a16="http://schemas.microsoft.com/office/drawing/2014/main" id="{A4D90F05-4ACF-AD48-A6F7-1FD6E43B95C0}"/>
              </a:ext>
            </a:extLst>
          </p:cNvPr>
          <p:cNvSpPr>
            <a:spLocks noGrp="1"/>
          </p:cNvSpPr>
          <p:nvPr>
            <p:ph type="body" sz="quarter" idx="18" hasCustomPrompt="1"/>
          </p:nvPr>
        </p:nvSpPr>
        <p:spPr>
          <a:xfrm>
            <a:off x="623392" y="3258000"/>
            <a:ext cx="5678487" cy="1661993"/>
          </a:xfrm>
          <a:prstGeom prst="rect">
            <a:avLst/>
          </a:prstGeom>
        </p:spPr>
        <p:txBody>
          <a:bodyPr>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11" name="Text Placeholder 4">
            <a:extLst>
              <a:ext uri="{FF2B5EF4-FFF2-40B4-BE49-F238E27FC236}">
                <a16:creationId xmlns:a16="http://schemas.microsoft.com/office/drawing/2014/main" id="{ED309A35-4FBD-374C-A2C4-4510C5A75572}"/>
              </a:ext>
            </a:extLst>
          </p:cNvPr>
          <p:cNvSpPr>
            <a:spLocks noGrp="1"/>
          </p:cNvSpPr>
          <p:nvPr>
            <p:ph type="body" sz="quarter" idx="11" hasCustomPrompt="1"/>
          </p:nvPr>
        </p:nvSpPr>
        <p:spPr>
          <a:xfrm>
            <a:off x="633600" y="5418000"/>
            <a:ext cx="5367150" cy="838200"/>
          </a:xfrm>
          <a:prstGeom prst="rect">
            <a:avLst/>
          </a:prstGeom>
          <a:noFill/>
          <a:ln/>
        </p:spPr>
        <p:txBody>
          <a:bodyPr wrap="square" lIns="0" tIns="0" rIns="0" bIns="0" rtlCol="0" anchor="t"/>
          <a:lstStyle>
            <a:lvl1pPr marL="0" marR="0" indent="0" algn="l" defTabSz="457200" rtl="0" eaLnBrk="1" fontAlgn="auto" latinLnBrk="0" hangingPunct="1">
              <a:lnSpc>
                <a:spcPct val="100000"/>
              </a:lnSpc>
              <a:spcBef>
                <a:spcPts val="0"/>
              </a:spcBef>
              <a:spcAft>
                <a:spcPts val="0"/>
              </a:spcAft>
              <a:buClr>
                <a:schemeClr val="bg2"/>
              </a:buClr>
              <a:buSzTx/>
              <a:buFontTx/>
              <a:buNone/>
              <a:tabLst/>
              <a:defRPr lang="en-US" sz="2400" kern="0" spc="3" dirty="0">
                <a:solidFill>
                  <a:srgbClr val="000000"/>
                </a:solidFill>
                <a:latin typeface="Calibri Regular" pitchFamily="34" charset="0"/>
                <a:ea typeface="Calibri Regular" pitchFamily="34" charset="-122"/>
                <a:cs typeface="Calibri Regular" pitchFamily="34" charset="-120"/>
              </a:defRPr>
            </a:lvl1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pic>
        <p:nvPicPr>
          <p:cNvPr id="4" name="Picture Placeholder 13">
            <a:extLst>
              <a:ext uri="{FF2B5EF4-FFF2-40B4-BE49-F238E27FC236}">
                <a16:creationId xmlns:a16="http://schemas.microsoft.com/office/drawing/2014/main" id="{85DC74E2-D1BB-FB28-A7AB-C8717AE7F1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65028104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12666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_Right 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D9691-D39E-1E4E-AE52-EF4F711C9A04}"/>
              </a:ext>
            </a:extLst>
          </p:cNvPr>
          <p:cNvSpPr/>
          <p:nvPr userDrawn="1"/>
        </p:nvSpPr>
        <p:spPr>
          <a:xfrm>
            <a:off x="0" y="6383415"/>
            <a:ext cx="2290763" cy="474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2A1591E-87ED-0143-8B74-91CD08ED08B4}"/>
              </a:ext>
            </a:extLst>
          </p:cNvPr>
          <p:cNvSpPr txBox="1"/>
          <p:nvPr userDrawn="1"/>
        </p:nvSpPr>
        <p:spPr bwMode="gray">
          <a:xfrm>
            <a:off x="623888" y="6381328"/>
            <a:ext cx="6291075" cy="309187"/>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marL="0" marR="0" lvl="0" indent="0" algn="l" defTabSz="685783" rtl="0" eaLnBrk="1" fontAlgn="auto" latinLnBrk="0" hangingPunct="1">
              <a:lnSpc>
                <a:spcPts val="82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 2022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Picture Placeholder 6">
            <a:extLst>
              <a:ext uri="{FF2B5EF4-FFF2-40B4-BE49-F238E27FC236}">
                <a16:creationId xmlns:a16="http://schemas.microsoft.com/office/drawing/2014/main" id="{344BB980-751A-CB47-A080-24E4A2E633FF}"/>
              </a:ext>
            </a:extLst>
          </p:cNvPr>
          <p:cNvSpPr>
            <a:spLocks noGrp="1"/>
          </p:cNvSpPr>
          <p:nvPr>
            <p:ph type="pic" sz="quarter" idx="18" hasCustomPrompt="1"/>
          </p:nvPr>
        </p:nvSpPr>
        <p:spPr>
          <a:xfrm>
            <a:off x="7118350" y="0"/>
            <a:ext cx="5073650" cy="6858000"/>
          </a:xfrm>
          <a:prstGeom prst="rect">
            <a:avLst/>
          </a:prstGeom>
          <a:solidFill>
            <a:schemeClr val="bg1">
              <a:lumMod val="95000"/>
            </a:schemeClr>
          </a:solidFill>
        </p:spPr>
        <p:txBody>
          <a:bodyPr vert="horz" lIns="72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p:txBody>
      </p:sp>
      <p:sp>
        <p:nvSpPr>
          <p:cNvPr id="14" name="Text Placeholder 7">
            <a:extLst>
              <a:ext uri="{FF2B5EF4-FFF2-40B4-BE49-F238E27FC236}">
                <a16:creationId xmlns:a16="http://schemas.microsoft.com/office/drawing/2014/main" id="{84E979A2-7510-A040-BC0F-07B91689780A}"/>
              </a:ext>
            </a:extLst>
          </p:cNvPr>
          <p:cNvSpPr>
            <a:spLocks noGrp="1"/>
          </p:cNvSpPr>
          <p:nvPr>
            <p:ph type="body" sz="quarter" idx="13" hasCustomPrompt="1"/>
          </p:nvPr>
        </p:nvSpPr>
        <p:spPr>
          <a:xfrm>
            <a:off x="633600" y="3348000"/>
            <a:ext cx="5367150" cy="1203406"/>
          </a:xfrm>
          <a:prstGeom prst="rect">
            <a:avLst/>
          </a:prstGeom>
          <a:noFill/>
          <a:ln/>
        </p:spPr>
        <p:txBody>
          <a:bodyPr wrap="square" lIns="0" tIns="0" rIns="0" bIns="0" rtlCol="0" anchor="t"/>
          <a:lstStyle>
            <a:lvl1pPr marL="0" indent="0">
              <a:lnSpc>
                <a:spcPct val="100000"/>
              </a:lnSpc>
              <a:spcBef>
                <a:spcPts val="0"/>
              </a:spcBef>
              <a:spcAft>
                <a:spcPts val="0"/>
              </a:spcAft>
              <a:buNone/>
              <a:defRPr lang="en-US" sz="3600" b="1" kern="0" spc="-150" baseline="0" dirty="0">
                <a:solidFill>
                  <a:srgbClr val="000000"/>
                </a:solidFill>
                <a:latin typeface="Calibri Bold" pitchFamily="34" charset="0"/>
                <a:ea typeface="Calibri Bold" pitchFamily="34" charset="-122"/>
                <a:cs typeface="Calibri Bold" pitchFamily="34" charset="-120"/>
              </a:defRPr>
            </a:lvl1pPr>
          </a:lstStyle>
          <a:p>
            <a:pPr marL="0" lvl="0">
              <a:lnSpc>
                <a:spcPts val="3480"/>
              </a:lnSpc>
            </a:pPr>
            <a:r>
              <a:rPr lang="en-US" dirty="0"/>
              <a:t>Thank you</a:t>
            </a:r>
          </a:p>
        </p:txBody>
      </p:sp>
      <p:sp>
        <p:nvSpPr>
          <p:cNvPr id="25" name="Text Placeholder 17">
            <a:extLst>
              <a:ext uri="{FF2B5EF4-FFF2-40B4-BE49-F238E27FC236}">
                <a16:creationId xmlns:a16="http://schemas.microsoft.com/office/drawing/2014/main" id="{E90B9691-9D41-7443-8C63-5F5F64BAAF20}"/>
              </a:ext>
            </a:extLst>
          </p:cNvPr>
          <p:cNvSpPr>
            <a:spLocks noGrp="1"/>
          </p:cNvSpPr>
          <p:nvPr>
            <p:ph type="body" sz="quarter" idx="14" hasCustomPrompt="1"/>
          </p:nvPr>
        </p:nvSpPr>
        <p:spPr>
          <a:xfrm>
            <a:off x="633600" y="4608000"/>
            <a:ext cx="5448563" cy="215444"/>
          </a:xfrm>
          <a:prstGeom prst="rect">
            <a:avLst/>
          </a:prstGeom>
        </p:spPr>
        <p:txBody>
          <a:bodyPr wrap="square">
            <a:spAutoFit/>
          </a:bodyPr>
          <a:lstStyle>
            <a:lvl1pPr marL="0" indent="0">
              <a:lnSpc>
                <a:spcPct val="100000"/>
              </a:lnSpc>
              <a:spcBef>
                <a:spcPts val="0"/>
              </a:spcBef>
              <a:spcAft>
                <a:spcPts val="0"/>
              </a:spcAft>
              <a:buNone/>
              <a:defRPr sz="1400" b="0" baseline="0">
                <a:solidFill>
                  <a:schemeClr val="tx1"/>
                </a:solidFill>
              </a:defRPr>
            </a:lvl1pPr>
          </a:lstStyle>
          <a:p>
            <a:pPr lvl="0"/>
            <a:r>
              <a:rPr lang="en-US" dirty="0"/>
              <a:t>Name</a:t>
            </a:r>
          </a:p>
        </p:txBody>
      </p:sp>
      <p:sp>
        <p:nvSpPr>
          <p:cNvPr id="26" name="Text Placeholder 17">
            <a:extLst>
              <a:ext uri="{FF2B5EF4-FFF2-40B4-BE49-F238E27FC236}">
                <a16:creationId xmlns:a16="http://schemas.microsoft.com/office/drawing/2014/main" id="{9E50CE74-8356-0145-92B1-4AB595E1719D}"/>
              </a:ext>
            </a:extLst>
          </p:cNvPr>
          <p:cNvSpPr>
            <a:spLocks noGrp="1"/>
          </p:cNvSpPr>
          <p:nvPr>
            <p:ph type="body" sz="quarter" idx="15" hasCustomPrompt="1"/>
          </p:nvPr>
        </p:nvSpPr>
        <p:spPr>
          <a:xfrm>
            <a:off x="633600" y="4986000"/>
            <a:ext cx="5448563" cy="215444"/>
          </a:xfrm>
          <a:prstGeom prst="rect">
            <a:avLst/>
          </a:prstGeom>
        </p:spPr>
        <p:txBody>
          <a:bodyPr wrap="square">
            <a:spAutoFit/>
          </a:bodyPr>
          <a:lstStyle>
            <a:lvl1pPr marL="0" indent="0">
              <a:lnSpc>
                <a:spcPct val="100000"/>
              </a:lnSpc>
              <a:spcBef>
                <a:spcPts val="0"/>
              </a:spcBef>
              <a:spcAft>
                <a:spcPts val="0"/>
              </a:spcAft>
              <a:buNone/>
              <a:defRPr sz="1400" baseline="0">
                <a:solidFill>
                  <a:schemeClr val="tx1"/>
                </a:solidFill>
              </a:defRPr>
            </a:lvl1pPr>
          </a:lstStyle>
          <a:p>
            <a:pPr lvl="0"/>
            <a:r>
              <a:rPr lang="en-US" dirty="0"/>
              <a:t>Email address</a:t>
            </a:r>
          </a:p>
        </p:txBody>
      </p:sp>
      <p:sp>
        <p:nvSpPr>
          <p:cNvPr id="27" name="Text Placeholder 17">
            <a:extLst>
              <a:ext uri="{FF2B5EF4-FFF2-40B4-BE49-F238E27FC236}">
                <a16:creationId xmlns:a16="http://schemas.microsoft.com/office/drawing/2014/main" id="{A4C12D69-0DD7-8942-93B1-81BA2884B94D}"/>
              </a:ext>
            </a:extLst>
          </p:cNvPr>
          <p:cNvSpPr>
            <a:spLocks noGrp="1"/>
          </p:cNvSpPr>
          <p:nvPr>
            <p:ph type="body" sz="quarter" idx="16" hasCustomPrompt="1"/>
          </p:nvPr>
        </p:nvSpPr>
        <p:spPr>
          <a:xfrm>
            <a:off x="633600" y="5353200"/>
            <a:ext cx="5448563" cy="215444"/>
          </a:xfrm>
          <a:prstGeom prst="rect">
            <a:avLst/>
          </a:prstGeom>
        </p:spPr>
        <p:txBody>
          <a:bodyPr wrap="square">
            <a:spAutoFit/>
          </a:bodyPr>
          <a:lstStyle>
            <a:lvl1pPr marL="0" indent="0">
              <a:lnSpc>
                <a:spcPct val="100000"/>
              </a:lnSpc>
              <a:spcBef>
                <a:spcPts val="0"/>
              </a:spcBef>
              <a:spcAft>
                <a:spcPts val="0"/>
              </a:spcAft>
              <a:buNone/>
              <a:defRPr sz="1400" baseline="0">
                <a:solidFill>
                  <a:schemeClr val="tx1"/>
                </a:solidFill>
              </a:defRPr>
            </a:lvl1pPr>
          </a:lstStyle>
          <a:p>
            <a:pPr lvl="0"/>
            <a:r>
              <a:rPr lang="en-US" dirty="0"/>
              <a:t>+00 000 0000 0000</a:t>
            </a:r>
          </a:p>
        </p:txBody>
      </p:sp>
      <p:sp>
        <p:nvSpPr>
          <p:cNvPr id="28" name="Text Placeholder 17">
            <a:extLst>
              <a:ext uri="{FF2B5EF4-FFF2-40B4-BE49-F238E27FC236}">
                <a16:creationId xmlns:a16="http://schemas.microsoft.com/office/drawing/2014/main" id="{C97B67B4-7826-4B43-884C-F78FB8D0CAF1}"/>
              </a:ext>
            </a:extLst>
          </p:cNvPr>
          <p:cNvSpPr>
            <a:spLocks noGrp="1"/>
          </p:cNvSpPr>
          <p:nvPr>
            <p:ph type="body" sz="quarter" idx="19" hasCustomPrompt="1"/>
          </p:nvPr>
        </p:nvSpPr>
        <p:spPr>
          <a:xfrm>
            <a:off x="633600" y="5713200"/>
            <a:ext cx="5448563" cy="215444"/>
          </a:xfrm>
          <a:prstGeom prst="rect">
            <a:avLst/>
          </a:prstGeom>
        </p:spPr>
        <p:txBody>
          <a:bodyPr wrap="square">
            <a:spAutoFit/>
          </a:bodyPr>
          <a:lstStyle>
            <a:lvl1pPr marL="0" indent="0">
              <a:lnSpc>
                <a:spcPct val="100000"/>
              </a:lnSpc>
              <a:spcBef>
                <a:spcPts val="0"/>
              </a:spcBef>
              <a:spcAft>
                <a:spcPts val="0"/>
              </a:spcAft>
              <a:buNone/>
              <a:defRPr sz="1400" baseline="0">
                <a:solidFill>
                  <a:schemeClr val="tx1"/>
                </a:solidFill>
              </a:defRPr>
            </a:lvl1pPr>
          </a:lstStyle>
          <a:p>
            <a:pPr lvl="0"/>
            <a:r>
              <a:rPr lang="en-US" dirty="0" err="1"/>
              <a:t>clarivate.com</a:t>
            </a:r>
            <a:endParaRPr lang="en-US" dirty="0"/>
          </a:p>
        </p:txBody>
      </p:sp>
      <p:pic>
        <p:nvPicPr>
          <p:cNvPr id="3" name="Picture Placeholder 16">
            <a:extLst>
              <a:ext uri="{FF2B5EF4-FFF2-40B4-BE49-F238E27FC236}">
                <a16:creationId xmlns:a16="http://schemas.microsoft.com/office/drawing/2014/main" id="{9E9AF320-D552-09CE-463A-91F85463A86F}"/>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4" name="Rectangle 3">
            <a:extLst>
              <a:ext uri="{FF2B5EF4-FFF2-40B4-BE49-F238E27FC236}">
                <a16:creationId xmlns:a16="http://schemas.microsoft.com/office/drawing/2014/main" id="{E617777E-9432-62E0-623A-4E020880F3D2}"/>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0DD401-0CF1-BEA5-2094-120062DACCF9}"/>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F7B1B1F-FCC8-1338-954B-D37EAEDFC907}"/>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C698EC3-DD68-E6EF-B68E-8CCEBF817C47}"/>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FCE63B0-4052-C355-08D6-B1CD1F247A16}"/>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1733F4E-05DA-D579-4815-A264A2AEC408}"/>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1447F81-3E7F-2EC5-EB3F-391AA338DB95}"/>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C8E6955-D1D3-3EB9-AA8D-A51431CCFE0D}"/>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877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hank you full bleed">
    <p:bg>
      <p:bgPr>
        <a:solidFill>
          <a:schemeClr val="bg1"/>
        </a:solidFill>
        <a:effectLst/>
      </p:bgPr>
    </p:bg>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ECBEBA4D-459A-6240-AC02-C668F9CF613A}"/>
              </a:ext>
            </a:extLst>
          </p:cNvPr>
          <p:cNvSpPr>
            <a:spLocks noGrp="1"/>
          </p:cNvSpPr>
          <p:nvPr>
            <p:ph type="pic" sz="quarter" idx="18" hasCustomPrompt="1"/>
          </p:nvPr>
        </p:nvSpPr>
        <p:spPr>
          <a:xfrm>
            <a:off x="-1" y="0"/>
            <a:ext cx="12192001" cy="6858000"/>
          </a:xfrm>
          <a:prstGeom prst="rect">
            <a:avLst/>
          </a:prstGeom>
        </p:spPr>
        <p:txBody>
          <a:bodyPr vert="horz" lIns="720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p:txBody>
      </p:sp>
      <p:sp>
        <p:nvSpPr>
          <p:cNvPr id="2" name="TextBox 1">
            <a:extLst>
              <a:ext uri="{FF2B5EF4-FFF2-40B4-BE49-F238E27FC236}">
                <a16:creationId xmlns:a16="http://schemas.microsoft.com/office/drawing/2014/main" id="{C047C2A0-9E39-C4EA-57CA-DF0D682660AD}"/>
              </a:ext>
            </a:extLst>
          </p:cNvPr>
          <p:cNvSpPr txBox="1"/>
          <p:nvPr userDrawn="1"/>
        </p:nvSpPr>
        <p:spPr bwMode="gray">
          <a:xfrm>
            <a:off x="623888" y="6381328"/>
            <a:ext cx="6291075" cy="309187"/>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marL="0" marR="0" lvl="0" indent="0" algn="l" defTabSz="685783" rtl="0" eaLnBrk="1" fontAlgn="auto" latinLnBrk="0" hangingPunct="1">
              <a:lnSpc>
                <a:spcPts val="82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 2022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Placeholder 16">
            <a:extLst>
              <a:ext uri="{FF2B5EF4-FFF2-40B4-BE49-F238E27FC236}">
                <a16:creationId xmlns:a16="http://schemas.microsoft.com/office/drawing/2014/main" id="{96D4858B-2560-E5F2-5F11-FEC35354B8C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4" name="Picture Placeholder 5">
            <a:extLst>
              <a:ext uri="{FF2B5EF4-FFF2-40B4-BE49-F238E27FC236}">
                <a16:creationId xmlns:a16="http://schemas.microsoft.com/office/drawing/2014/main" id="{B869FBA5-E5A0-0551-10B8-90CA4B09F6FF}"/>
              </a:ext>
            </a:extLst>
          </p:cNvPr>
          <p:cNvSpPr>
            <a:spLocks noGrp="1"/>
          </p:cNvSpPr>
          <p:nvPr>
            <p:ph type="pic" sz="quarter" idx="20" hasCustomPrompt="1"/>
          </p:nvPr>
        </p:nvSpPr>
        <p:spPr>
          <a:xfrm>
            <a:off x="412659" y="180000"/>
            <a:ext cx="2803616" cy="838200"/>
          </a:xfrm>
        </p:spPr>
        <p:txBody>
          <a:bodyPr/>
          <a:lstStyle>
            <a:lvl1pPr marL="0" indent="0">
              <a:buNone/>
              <a:defRPr sz="1000"/>
            </a:lvl1pPr>
          </a:lstStyle>
          <a:p>
            <a:r>
              <a:rPr lang="en-US" dirty="0"/>
              <a:t>Clarivate Logo</a:t>
            </a:r>
          </a:p>
        </p:txBody>
      </p:sp>
      <p:sp>
        <p:nvSpPr>
          <p:cNvPr id="5" name="Text Placeholder 7">
            <a:extLst>
              <a:ext uri="{FF2B5EF4-FFF2-40B4-BE49-F238E27FC236}">
                <a16:creationId xmlns:a16="http://schemas.microsoft.com/office/drawing/2014/main" id="{973F7911-958B-5D8B-144D-EF522F4D1290}"/>
              </a:ext>
            </a:extLst>
          </p:cNvPr>
          <p:cNvSpPr>
            <a:spLocks noGrp="1"/>
          </p:cNvSpPr>
          <p:nvPr>
            <p:ph type="body" sz="quarter" idx="13" hasCustomPrompt="1"/>
          </p:nvPr>
        </p:nvSpPr>
        <p:spPr>
          <a:xfrm>
            <a:off x="633600" y="3348000"/>
            <a:ext cx="5367150" cy="1203406"/>
          </a:xfrm>
          <a:prstGeom prst="rect">
            <a:avLst/>
          </a:prstGeom>
          <a:noFill/>
          <a:ln/>
        </p:spPr>
        <p:txBody>
          <a:bodyPr wrap="square" lIns="0" tIns="0" rIns="0" bIns="0" rtlCol="0" anchor="t"/>
          <a:lstStyle>
            <a:lvl1pPr marL="0" indent="0">
              <a:lnSpc>
                <a:spcPct val="100000"/>
              </a:lnSpc>
              <a:spcBef>
                <a:spcPts val="0"/>
              </a:spcBef>
              <a:spcAft>
                <a:spcPts val="0"/>
              </a:spcAft>
              <a:buNone/>
              <a:defRPr lang="en-US" sz="3600" b="1" kern="0" spc="-150" baseline="0" dirty="0">
                <a:solidFill>
                  <a:srgbClr val="000000"/>
                </a:solidFill>
                <a:latin typeface="Calibri Bold" pitchFamily="34" charset="0"/>
                <a:ea typeface="Calibri Bold" pitchFamily="34" charset="-122"/>
                <a:cs typeface="Calibri Bold" pitchFamily="34" charset="-120"/>
              </a:defRPr>
            </a:lvl1pPr>
          </a:lstStyle>
          <a:p>
            <a:pPr marL="0" lvl="0">
              <a:lnSpc>
                <a:spcPts val="3480"/>
              </a:lnSpc>
            </a:pPr>
            <a:r>
              <a:rPr lang="en-US" dirty="0"/>
              <a:t>Thank you</a:t>
            </a:r>
          </a:p>
        </p:txBody>
      </p:sp>
      <p:sp>
        <p:nvSpPr>
          <p:cNvPr id="6" name="Text Placeholder 17">
            <a:extLst>
              <a:ext uri="{FF2B5EF4-FFF2-40B4-BE49-F238E27FC236}">
                <a16:creationId xmlns:a16="http://schemas.microsoft.com/office/drawing/2014/main" id="{E81AB427-8F11-2172-1094-A1A6FAFBB127}"/>
              </a:ext>
            </a:extLst>
          </p:cNvPr>
          <p:cNvSpPr>
            <a:spLocks noGrp="1"/>
          </p:cNvSpPr>
          <p:nvPr>
            <p:ph type="body" sz="quarter" idx="14" hasCustomPrompt="1"/>
          </p:nvPr>
        </p:nvSpPr>
        <p:spPr>
          <a:xfrm>
            <a:off x="633600" y="4608000"/>
            <a:ext cx="5448563" cy="215444"/>
          </a:xfrm>
          <a:prstGeom prst="rect">
            <a:avLst/>
          </a:prstGeom>
        </p:spPr>
        <p:txBody>
          <a:bodyPr wrap="square">
            <a:spAutoFit/>
          </a:bodyPr>
          <a:lstStyle>
            <a:lvl1pPr marL="0" indent="0">
              <a:lnSpc>
                <a:spcPct val="100000"/>
              </a:lnSpc>
              <a:spcBef>
                <a:spcPts val="0"/>
              </a:spcBef>
              <a:spcAft>
                <a:spcPts val="0"/>
              </a:spcAft>
              <a:buNone/>
              <a:defRPr sz="1400" b="0" baseline="0">
                <a:solidFill>
                  <a:schemeClr val="tx1"/>
                </a:solidFill>
              </a:defRPr>
            </a:lvl1pPr>
          </a:lstStyle>
          <a:p>
            <a:pPr lvl="0"/>
            <a:r>
              <a:rPr lang="en-US" dirty="0"/>
              <a:t>Name</a:t>
            </a:r>
          </a:p>
        </p:txBody>
      </p:sp>
      <p:sp>
        <p:nvSpPr>
          <p:cNvPr id="7" name="Text Placeholder 17">
            <a:extLst>
              <a:ext uri="{FF2B5EF4-FFF2-40B4-BE49-F238E27FC236}">
                <a16:creationId xmlns:a16="http://schemas.microsoft.com/office/drawing/2014/main" id="{57C29035-321D-E875-229A-D0C37A49D02F}"/>
              </a:ext>
            </a:extLst>
          </p:cNvPr>
          <p:cNvSpPr>
            <a:spLocks noGrp="1"/>
          </p:cNvSpPr>
          <p:nvPr>
            <p:ph type="body" sz="quarter" idx="15" hasCustomPrompt="1"/>
          </p:nvPr>
        </p:nvSpPr>
        <p:spPr>
          <a:xfrm>
            <a:off x="633600" y="4986000"/>
            <a:ext cx="5448563" cy="215444"/>
          </a:xfrm>
          <a:prstGeom prst="rect">
            <a:avLst/>
          </a:prstGeom>
        </p:spPr>
        <p:txBody>
          <a:bodyPr wrap="square">
            <a:spAutoFit/>
          </a:bodyPr>
          <a:lstStyle>
            <a:lvl1pPr marL="0" indent="0">
              <a:lnSpc>
                <a:spcPct val="100000"/>
              </a:lnSpc>
              <a:spcBef>
                <a:spcPts val="0"/>
              </a:spcBef>
              <a:spcAft>
                <a:spcPts val="0"/>
              </a:spcAft>
              <a:buNone/>
              <a:defRPr sz="1400" baseline="0">
                <a:solidFill>
                  <a:schemeClr val="tx1"/>
                </a:solidFill>
              </a:defRPr>
            </a:lvl1pPr>
          </a:lstStyle>
          <a:p>
            <a:pPr lvl="0"/>
            <a:r>
              <a:rPr lang="en-US" dirty="0"/>
              <a:t>Email address</a:t>
            </a:r>
          </a:p>
        </p:txBody>
      </p:sp>
      <p:sp>
        <p:nvSpPr>
          <p:cNvPr id="8" name="Text Placeholder 17">
            <a:extLst>
              <a:ext uri="{FF2B5EF4-FFF2-40B4-BE49-F238E27FC236}">
                <a16:creationId xmlns:a16="http://schemas.microsoft.com/office/drawing/2014/main" id="{6AF11088-A9BE-831E-97BE-23E3EF7F4EF7}"/>
              </a:ext>
            </a:extLst>
          </p:cNvPr>
          <p:cNvSpPr>
            <a:spLocks noGrp="1"/>
          </p:cNvSpPr>
          <p:nvPr>
            <p:ph type="body" sz="quarter" idx="16" hasCustomPrompt="1"/>
          </p:nvPr>
        </p:nvSpPr>
        <p:spPr>
          <a:xfrm>
            <a:off x="633600" y="5353200"/>
            <a:ext cx="5448563" cy="215444"/>
          </a:xfrm>
          <a:prstGeom prst="rect">
            <a:avLst/>
          </a:prstGeom>
        </p:spPr>
        <p:txBody>
          <a:bodyPr wrap="square">
            <a:spAutoFit/>
          </a:bodyPr>
          <a:lstStyle>
            <a:lvl1pPr marL="0" indent="0">
              <a:lnSpc>
                <a:spcPct val="100000"/>
              </a:lnSpc>
              <a:spcBef>
                <a:spcPts val="0"/>
              </a:spcBef>
              <a:spcAft>
                <a:spcPts val="0"/>
              </a:spcAft>
              <a:buNone/>
              <a:defRPr sz="1400" baseline="0">
                <a:solidFill>
                  <a:schemeClr val="tx1"/>
                </a:solidFill>
              </a:defRPr>
            </a:lvl1pPr>
          </a:lstStyle>
          <a:p>
            <a:pPr lvl="0"/>
            <a:r>
              <a:rPr lang="en-US" dirty="0"/>
              <a:t>+00 000 0000 0000</a:t>
            </a:r>
          </a:p>
        </p:txBody>
      </p:sp>
      <p:sp>
        <p:nvSpPr>
          <p:cNvPr id="9" name="Text Placeholder 17">
            <a:extLst>
              <a:ext uri="{FF2B5EF4-FFF2-40B4-BE49-F238E27FC236}">
                <a16:creationId xmlns:a16="http://schemas.microsoft.com/office/drawing/2014/main" id="{08984BA5-EA74-75F9-ADEE-5F9C0C3FE31B}"/>
              </a:ext>
            </a:extLst>
          </p:cNvPr>
          <p:cNvSpPr>
            <a:spLocks noGrp="1"/>
          </p:cNvSpPr>
          <p:nvPr>
            <p:ph type="body" sz="quarter" idx="19" hasCustomPrompt="1"/>
          </p:nvPr>
        </p:nvSpPr>
        <p:spPr>
          <a:xfrm>
            <a:off x="633600" y="5713200"/>
            <a:ext cx="5448563" cy="215444"/>
          </a:xfrm>
          <a:prstGeom prst="rect">
            <a:avLst/>
          </a:prstGeom>
        </p:spPr>
        <p:txBody>
          <a:bodyPr wrap="square">
            <a:spAutoFit/>
          </a:bodyPr>
          <a:lstStyle>
            <a:lvl1pPr marL="0" indent="0">
              <a:lnSpc>
                <a:spcPct val="100000"/>
              </a:lnSpc>
              <a:spcBef>
                <a:spcPts val="0"/>
              </a:spcBef>
              <a:spcAft>
                <a:spcPts val="0"/>
              </a:spcAft>
              <a:buNone/>
              <a:defRPr sz="1400" baseline="0">
                <a:solidFill>
                  <a:schemeClr val="tx1"/>
                </a:solidFill>
              </a:defRPr>
            </a:lvl1pPr>
          </a:lstStyle>
          <a:p>
            <a:pPr lvl="0"/>
            <a:r>
              <a:rPr lang="en-US" dirty="0" err="1"/>
              <a:t>clarivate.com</a:t>
            </a:r>
            <a:endParaRPr lang="en-US" dirty="0"/>
          </a:p>
        </p:txBody>
      </p:sp>
      <p:sp>
        <p:nvSpPr>
          <p:cNvPr id="10" name="Rectangle 9">
            <a:extLst>
              <a:ext uri="{FF2B5EF4-FFF2-40B4-BE49-F238E27FC236}">
                <a16:creationId xmlns:a16="http://schemas.microsoft.com/office/drawing/2014/main" id="{7638A0F2-BFB6-A5B3-9BBF-88B6A6E326D2}"/>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86D36C4-F9FA-7CAD-3E8A-10D295AE1CC9}"/>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A70D3F2-9FE9-8A12-FE67-026BA9431041}"/>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E4E5E2-E8E2-6027-A664-AB0292CDD370}"/>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E8C16D-9809-3963-FDC4-2514DC93A340}"/>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A2DA93-80B7-3F1D-E8CF-D880AAAEF50B}"/>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0D36611-EDF7-687A-9A44-470373FE976F}"/>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919B4E-B1FD-5BE2-7BF5-13EC12381ED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298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 bleed image - Colour Log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368AF2-FEFD-2E43-8C28-AE8A1E46E7C2}"/>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vert="horz" wrap="square" lIns="720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5" name="Slide Number Placeholder 2">
            <a:extLst>
              <a:ext uri="{FF2B5EF4-FFF2-40B4-BE49-F238E27FC236}">
                <a16:creationId xmlns:a16="http://schemas.microsoft.com/office/drawing/2014/main" id="{E3C71FEA-3E15-DB4A-9560-701AB58841FC}"/>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A1C57538-AFFE-A74A-8D3D-D24674FA478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21" name="Text Placeholder 2">
            <a:extLst>
              <a:ext uri="{FF2B5EF4-FFF2-40B4-BE49-F238E27FC236}">
                <a16:creationId xmlns:a16="http://schemas.microsoft.com/office/drawing/2014/main" id="{EBA43D95-B8A6-1C4D-A180-82B764DCF7B9}"/>
              </a:ext>
            </a:extLst>
          </p:cNvPr>
          <p:cNvSpPr>
            <a:spLocks noGrp="1"/>
          </p:cNvSpPr>
          <p:nvPr>
            <p:ph type="body" sz="quarter" idx="15" hasCustomPrompt="1"/>
          </p:nvPr>
        </p:nvSpPr>
        <p:spPr>
          <a:xfrm>
            <a:off x="633600" y="2754000"/>
            <a:ext cx="5367600" cy="442800"/>
          </a:xfrm>
          <a:prstGeom prst="rect">
            <a:avLst/>
          </a:prstGeom>
          <a:noFill/>
          <a:ln/>
        </p:spPr>
        <p:txBody>
          <a:bodyPr wrap="square" lIns="0" tIns="0" rIns="0" bIns="0" rtlCol="0" anchor="t"/>
          <a:lstStyle>
            <a:lvl1pPr marL="0" indent="0">
              <a:lnSpc>
                <a:spcPct val="100000"/>
              </a:lnSpc>
              <a:spcBef>
                <a:spcPts val="0"/>
              </a:spcBef>
              <a:spcAft>
                <a:spcPts val="0"/>
              </a:spcAft>
              <a:buNone/>
              <a:defRPr lang="en-US" sz="3200" kern="0" spc="-50" dirty="0">
                <a:solidFill>
                  <a:srgbClr val="000000"/>
                </a:solidFill>
                <a:latin typeface="Calibri Regular" pitchFamily="34" charset="0"/>
                <a:ea typeface="Calibri Regular" pitchFamily="34" charset="-122"/>
                <a:cs typeface="Calibri Regular" pitchFamily="34" charset="-120"/>
              </a:defRPr>
            </a:lvl1pPr>
          </a:lstStyle>
          <a:p>
            <a:pPr marL="0" lvl="0" defTabSz="457200">
              <a:lnSpc>
                <a:spcPts val="3480"/>
              </a:lnSpc>
            </a:pPr>
            <a:r>
              <a:rPr lang="en-US" dirty="0"/>
              <a:t>00</a:t>
            </a:r>
          </a:p>
        </p:txBody>
      </p:sp>
      <p:sp>
        <p:nvSpPr>
          <p:cNvPr id="22" name="Text Placeholder 3">
            <a:extLst>
              <a:ext uri="{FF2B5EF4-FFF2-40B4-BE49-F238E27FC236}">
                <a16:creationId xmlns:a16="http://schemas.microsoft.com/office/drawing/2014/main" id="{51E58573-2697-DF4D-9D84-0593258C5412}"/>
              </a:ext>
            </a:extLst>
          </p:cNvPr>
          <p:cNvSpPr>
            <a:spLocks noGrp="1"/>
          </p:cNvSpPr>
          <p:nvPr>
            <p:ph type="body" sz="quarter" idx="18" hasCustomPrompt="1"/>
          </p:nvPr>
        </p:nvSpPr>
        <p:spPr>
          <a:xfrm>
            <a:off x="623392" y="3258000"/>
            <a:ext cx="5367600" cy="1654299"/>
          </a:xfrm>
          <a:prstGeom prst="rect">
            <a:avLst/>
          </a:prstGeom>
        </p:spPr>
        <p:txBody>
          <a:bodyPr>
            <a:spAutoFit/>
          </a:bodyPr>
          <a:lstStyle>
            <a:lvl1pPr marL="0" indent="0">
              <a:lnSpc>
                <a:spcPct val="100000"/>
              </a:lnSpc>
              <a:spcBef>
                <a:spcPts val="0"/>
              </a:spcBef>
              <a:spcAft>
                <a:spcPts val="0"/>
              </a:spcAft>
              <a:buFontTx/>
              <a:buNone/>
              <a:defRPr sz="3600" b="1" spc="-150" baseline="0"/>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13" name="Text Placeholder 4">
            <a:extLst>
              <a:ext uri="{FF2B5EF4-FFF2-40B4-BE49-F238E27FC236}">
                <a16:creationId xmlns:a16="http://schemas.microsoft.com/office/drawing/2014/main" id="{1908029A-85A7-5946-A7ED-9B83B00ED9BC}"/>
              </a:ext>
            </a:extLst>
          </p:cNvPr>
          <p:cNvSpPr>
            <a:spLocks noGrp="1"/>
          </p:cNvSpPr>
          <p:nvPr>
            <p:ph type="body" sz="quarter" idx="11" hasCustomPrompt="1"/>
          </p:nvPr>
        </p:nvSpPr>
        <p:spPr>
          <a:xfrm>
            <a:off x="633600" y="5418000"/>
            <a:ext cx="5367150" cy="838200"/>
          </a:xfrm>
          <a:prstGeom prst="rect">
            <a:avLst/>
          </a:prstGeom>
          <a:noFill/>
          <a:ln/>
        </p:spPr>
        <p:txBody>
          <a:bodyPr wrap="square" lIns="0" tIns="0" rIns="0" bIns="0" rtlCol="0" anchor="t"/>
          <a:lstStyle>
            <a:lvl1pPr marL="0" marR="0" indent="0" algn="l" defTabSz="457200" rtl="0" eaLnBrk="1" fontAlgn="auto" latinLnBrk="0" hangingPunct="1">
              <a:lnSpc>
                <a:spcPct val="100000"/>
              </a:lnSpc>
              <a:spcBef>
                <a:spcPts val="0"/>
              </a:spcBef>
              <a:spcAft>
                <a:spcPts val="0"/>
              </a:spcAft>
              <a:buClr>
                <a:schemeClr val="bg2"/>
              </a:buClr>
              <a:buSzTx/>
              <a:buFontTx/>
              <a:buNone/>
              <a:tabLst/>
              <a:defRPr lang="en-US" sz="2400" kern="0" spc="3" dirty="0">
                <a:solidFill>
                  <a:srgbClr val="000000"/>
                </a:solidFill>
                <a:latin typeface="Calibri Regular" pitchFamily="34" charset="0"/>
                <a:ea typeface="Calibri Regular" pitchFamily="34" charset="-122"/>
                <a:cs typeface="Calibri Regular" pitchFamily="34" charset="-120"/>
              </a:defRPr>
            </a:lvl1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 name="Rectangle 1">
            <a:extLst>
              <a:ext uri="{FF2B5EF4-FFF2-40B4-BE49-F238E27FC236}">
                <a16:creationId xmlns:a16="http://schemas.microsoft.com/office/drawing/2014/main" id="{14A1EF26-80ED-6C56-7FC7-408514BD21CD}"/>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706B5DD-02D5-2FAE-A192-24F03BB59BE9}"/>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49BA742-B455-C4EB-3D3B-2FE9087C844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E36E56-D665-C453-E218-1EFA9DA71CA5}"/>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599DE06-EC13-9C0E-6A43-972E95E671B6}"/>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196250C-C18C-6DC1-0494-8861335AF239}"/>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C18E5F5-26A1-1B4A-600D-E9AA84BE19A9}"/>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6B4A84D-FE72-2D38-455E-8A81A1296AFD}"/>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9" name="Picture Placeholder 13">
            <a:extLst>
              <a:ext uri="{FF2B5EF4-FFF2-40B4-BE49-F238E27FC236}">
                <a16:creationId xmlns:a16="http://schemas.microsoft.com/office/drawing/2014/main" id="{26935AA9-71F9-3ABD-D0C7-AD388ACA452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12" name="Picture Placeholder 15">
            <a:extLst>
              <a:ext uri="{FF2B5EF4-FFF2-40B4-BE49-F238E27FC236}">
                <a16:creationId xmlns:a16="http://schemas.microsoft.com/office/drawing/2014/main" id="{1EF3510F-C2B5-563D-0D1A-DDF77194390C}"/>
              </a:ext>
            </a:extLst>
          </p:cNvPr>
          <p:cNvSpPr>
            <a:spLocks noGrp="1"/>
          </p:cNvSpPr>
          <p:nvPr>
            <p:ph type="pic" sz="quarter" idx="19" hasCustomPrompt="1"/>
          </p:nvPr>
        </p:nvSpPr>
        <p:spPr>
          <a:xfrm>
            <a:off x="633584" y="6452419"/>
            <a:ext cx="1166642" cy="205200"/>
          </a:xfrm>
        </p:spPr>
        <p:txBody>
          <a:bodyPr anchor="ctr" anchorCtr="0"/>
          <a:lstStyle>
            <a:lvl1pPr algn="ctr">
              <a:defRPr sz="1200"/>
            </a:lvl1pPr>
          </a:lstStyle>
          <a:p>
            <a:r>
              <a:rPr lang="en-GB" dirty="0"/>
              <a:t>master logo</a:t>
            </a:r>
          </a:p>
        </p:txBody>
      </p:sp>
    </p:spTree>
    <p:extLst>
      <p:ext uri="{BB962C8B-B14F-4D97-AF65-F5344CB8AC3E}">
        <p14:creationId xmlns:p14="http://schemas.microsoft.com/office/powerpoint/2010/main" val="69411034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bleed DARK image - Colour Log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368AF2-FEFD-2E43-8C28-AE8A1E46E7C2}"/>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lumMod val="75000"/>
              <a:lumOff val="25000"/>
            </a:schemeClr>
          </a:solidFill>
        </p:spPr>
        <p:txBody>
          <a:bodyPr vert="horz" wrap="square" lIns="7200000" tIns="180000" rIns="180000" bIns="180000" rtlCol="0">
            <a:noAutofit/>
          </a:bodyPr>
          <a:lstStyle>
            <a:lvl1pPr marL="171450" indent="-171450">
              <a:buClr>
                <a:schemeClr val="bg1"/>
              </a:buCl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sp>
        <p:nvSpPr>
          <p:cNvPr id="15" name="Slide Number Placeholder 2">
            <a:extLst>
              <a:ext uri="{FF2B5EF4-FFF2-40B4-BE49-F238E27FC236}">
                <a16:creationId xmlns:a16="http://schemas.microsoft.com/office/drawing/2014/main" id="{E3C71FEA-3E15-DB4A-9560-701AB58841FC}"/>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pPr>
              <a:defRPr/>
            </a:pPr>
            <a:fld id="{F18EFF25-22D3-7349-97D6-73D11F9E5B0D}" type="slidenum">
              <a:rPr lang="en-GB" smtClean="0"/>
              <a:pPr>
                <a:defRPr/>
              </a:pPr>
              <a:t>‹#›</a:t>
            </a:fld>
            <a:endParaRPr lang="en-GB" dirty="0"/>
          </a:p>
        </p:txBody>
      </p:sp>
      <p:sp>
        <p:nvSpPr>
          <p:cNvPr id="16" name="Footer Placeholder 1">
            <a:extLst>
              <a:ext uri="{FF2B5EF4-FFF2-40B4-BE49-F238E27FC236}">
                <a16:creationId xmlns:a16="http://schemas.microsoft.com/office/drawing/2014/main" id="{A1C57538-AFFE-A74A-8D3D-D24674FA478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bg1"/>
                </a:solidFill>
              </a:defRPr>
            </a:lvl1pPr>
          </a:lstStyle>
          <a:p>
            <a:pPr>
              <a:defRPr/>
            </a:pPr>
            <a:r>
              <a:rPr lang="en-GB"/>
              <a:t>Footer information goes here</a:t>
            </a:r>
            <a:endParaRPr lang="en-GB" dirty="0"/>
          </a:p>
        </p:txBody>
      </p:sp>
      <p:sp>
        <p:nvSpPr>
          <p:cNvPr id="21" name="Text Placeholder 2">
            <a:extLst>
              <a:ext uri="{FF2B5EF4-FFF2-40B4-BE49-F238E27FC236}">
                <a16:creationId xmlns:a16="http://schemas.microsoft.com/office/drawing/2014/main" id="{EBA43D95-B8A6-1C4D-A180-82B764DCF7B9}"/>
              </a:ext>
            </a:extLst>
          </p:cNvPr>
          <p:cNvSpPr>
            <a:spLocks noGrp="1"/>
          </p:cNvSpPr>
          <p:nvPr>
            <p:ph type="body" sz="quarter" idx="15" hasCustomPrompt="1"/>
          </p:nvPr>
        </p:nvSpPr>
        <p:spPr>
          <a:xfrm>
            <a:off x="633600" y="2754000"/>
            <a:ext cx="5367600" cy="442800"/>
          </a:xfrm>
          <a:prstGeom prst="rect">
            <a:avLst/>
          </a:prstGeom>
          <a:noFill/>
          <a:ln/>
        </p:spPr>
        <p:txBody>
          <a:bodyPr wrap="square" lIns="0" tIns="0" rIns="0" bIns="0" rtlCol="0" anchor="t"/>
          <a:lstStyle>
            <a:lvl1pPr marL="0" indent="0">
              <a:lnSpc>
                <a:spcPct val="100000"/>
              </a:lnSpc>
              <a:spcBef>
                <a:spcPts val="0"/>
              </a:spcBef>
              <a:spcAft>
                <a:spcPts val="0"/>
              </a:spcAft>
              <a:buNone/>
              <a:defRPr lang="en-US" sz="3200" kern="0" spc="-50" dirty="0">
                <a:solidFill>
                  <a:schemeClr val="bg1"/>
                </a:solidFill>
                <a:latin typeface="Calibri Regular" pitchFamily="34" charset="0"/>
                <a:ea typeface="Calibri Regular" pitchFamily="34" charset="-122"/>
                <a:cs typeface="Calibri Regular" pitchFamily="34" charset="-120"/>
              </a:defRPr>
            </a:lvl1pPr>
          </a:lstStyle>
          <a:p>
            <a:pPr marL="0" lvl="0" defTabSz="457200">
              <a:lnSpc>
                <a:spcPts val="3480"/>
              </a:lnSpc>
            </a:pPr>
            <a:r>
              <a:rPr lang="en-US" dirty="0"/>
              <a:t>00</a:t>
            </a:r>
          </a:p>
        </p:txBody>
      </p:sp>
      <p:sp>
        <p:nvSpPr>
          <p:cNvPr id="22" name="Text Placeholder 3">
            <a:extLst>
              <a:ext uri="{FF2B5EF4-FFF2-40B4-BE49-F238E27FC236}">
                <a16:creationId xmlns:a16="http://schemas.microsoft.com/office/drawing/2014/main" id="{51E58573-2697-DF4D-9D84-0593258C5412}"/>
              </a:ext>
            </a:extLst>
          </p:cNvPr>
          <p:cNvSpPr>
            <a:spLocks noGrp="1"/>
          </p:cNvSpPr>
          <p:nvPr>
            <p:ph type="body" sz="quarter" idx="18" hasCustomPrompt="1"/>
          </p:nvPr>
        </p:nvSpPr>
        <p:spPr>
          <a:xfrm>
            <a:off x="623393" y="3258000"/>
            <a:ext cx="5367600" cy="1654299"/>
          </a:xfrm>
          <a:prstGeom prst="rect">
            <a:avLst/>
          </a:prstGeom>
        </p:spPr>
        <p:txBody>
          <a:bodyPr wrap="square">
            <a:spAutoFit/>
          </a:bodyPr>
          <a:lstStyle>
            <a:lvl1pPr marL="0" indent="0">
              <a:lnSpc>
                <a:spcPct val="100000"/>
              </a:lnSpc>
              <a:spcBef>
                <a:spcPts val="0"/>
              </a:spcBef>
              <a:spcAft>
                <a:spcPts val="0"/>
              </a:spcAft>
              <a:buFontTx/>
              <a:buNone/>
              <a:defRPr sz="3600" b="1" spc="-150" baseline="0">
                <a:solidFill>
                  <a:schemeClr val="bg1"/>
                </a:solidFill>
              </a:defRPr>
            </a:lvl1pPr>
          </a:lstStyle>
          <a:p>
            <a:r>
              <a:rPr lang="en-US" dirty="0"/>
              <a:t>Heading 1 - 36pt bold. Lorem ipsum dolor sit </a:t>
            </a:r>
            <a:r>
              <a:rPr lang="en-US" dirty="0" err="1"/>
              <a:t>amet</a:t>
            </a:r>
            <a:r>
              <a:rPr lang="en-US" dirty="0"/>
              <a:t>, </a:t>
            </a:r>
            <a:r>
              <a:rPr lang="en-US" dirty="0" err="1"/>
              <a:t>consect</a:t>
            </a:r>
            <a:r>
              <a:rPr lang="en-US" dirty="0"/>
              <a:t> </a:t>
            </a:r>
            <a:r>
              <a:rPr lang="en-US" dirty="0" err="1"/>
              <a:t>adipiscing</a:t>
            </a:r>
            <a:r>
              <a:rPr lang="en-US" dirty="0"/>
              <a:t> </a:t>
            </a:r>
            <a:r>
              <a:rPr lang="en-US" dirty="0" err="1"/>
              <a:t>elit</a:t>
            </a:r>
            <a:r>
              <a:rPr lang="en-US" dirty="0"/>
              <a:t>, sed do </a:t>
            </a:r>
            <a:r>
              <a:rPr lang="en-US" dirty="0" err="1"/>
              <a:t>eiusmod</a:t>
            </a:r>
            <a:endParaRPr lang="en-GB" dirty="0"/>
          </a:p>
        </p:txBody>
      </p:sp>
      <p:sp>
        <p:nvSpPr>
          <p:cNvPr id="13" name="Text Placeholder 4">
            <a:extLst>
              <a:ext uri="{FF2B5EF4-FFF2-40B4-BE49-F238E27FC236}">
                <a16:creationId xmlns:a16="http://schemas.microsoft.com/office/drawing/2014/main" id="{1908029A-85A7-5946-A7ED-9B83B00ED9BC}"/>
              </a:ext>
            </a:extLst>
          </p:cNvPr>
          <p:cNvSpPr>
            <a:spLocks noGrp="1"/>
          </p:cNvSpPr>
          <p:nvPr>
            <p:ph type="body" sz="quarter" idx="11" hasCustomPrompt="1"/>
          </p:nvPr>
        </p:nvSpPr>
        <p:spPr>
          <a:xfrm>
            <a:off x="633600" y="5418000"/>
            <a:ext cx="5367150" cy="838200"/>
          </a:xfrm>
          <a:prstGeom prst="rect">
            <a:avLst/>
          </a:prstGeom>
          <a:noFill/>
          <a:ln/>
        </p:spPr>
        <p:txBody>
          <a:bodyPr wrap="square" lIns="0" tIns="0" rIns="0" bIns="0" rtlCol="0" anchor="t"/>
          <a:lstStyle>
            <a:lvl1pPr marL="0" marR="0" indent="0" algn="l" defTabSz="457200" rtl="0" eaLnBrk="1" fontAlgn="auto" latinLnBrk="0" hangingPunct="1">
              <a:lnSpc>
                <a:spcPct val="100000"/>
              </a:lnSpc>
              <a:spcBef>
                <a:spcPts val="0"/>
              </a:spcBef>
              <a:spcAft>
                <a:spcPts val="0"/>
              </a:spcAft>
              <a:buClr>
                <a:schemeClr val="bg2"/>
              </a:buClr>
              <a:buSzTx/>
              <a:buFontTx/>
              <a:buNone/>
              <a:tabLst/>
              <a:defRPr lang="en-US" sz="2400" kern="0" spc="3" dirty="0">
                <a:solidFill>
                  <a:schemeClr val="bg1"/>
                </a:solidFill>
                <a:latin typeface="Calibri Regular" pitchFamily="34" charset="0"/>
                <a:ea typeface="Calibri Regular" pitchFamily="34" charset="-122"/>
                <a:cs typeface="Calibri Regular" pitchFamily="34" charset="-120"/>
              </a:defRPr>
            </a:lvl1pPr>
          </a:lstStyle>
          <a:p>
            <a:pPr lvl="0"/>
            <a:r>
              <a:rPr lang="en-US" dirty="0"/>
              <a:t>Subheading 1 - 24pt regular.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 name="Rectangle 1">
            <a:extLst>
              <a:ext uri="{FF2B5EF4-FFF2-40B4-BE49-F238E27FC236}">
                <a16:creationId xmlns:a16="http://schemas.microsoft.com/office/drawing/2014/main" id="{14A1EF26-80ED-6C56-7FC7-408514BD21CD}"/>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706B5DD-02D5-2FAE-A192-24F03BB59BE9}"/>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49BA742-B455-C4EB-3D3B-2FE9087C844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E36E56-D665-C453-E218-1EFA9DA71CA5}"/>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599DE06-EC13-9C0E-6A43-972E95E671B6}"/>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196250C-C18C-6DC1-0494-8861335AF239}"/>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C18E5F5-26A1-1B4A-600D-E9AA84BE19A9}"/>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6B4A84D-FE72-2D38-455E-8A81A1296AFD}"/>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9" name="Picture Placeholder 13">
            <a:extLst>
              <a:ext uri="{FF2B5EF4-FFF2-40B4-BE49-F238E27FC236}">
                <a16:creationId xmlns:a16="http://schemas.microsoft.com/office/drawing/2014/main" id="{26935AA9-71F9-3ABD-D0C7-AD388ACA452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12" name="Picture Placeholder 15">
            <a:extLst>
              <a:ext uri="{FF2B5EF4-FFF2-40B4-BE49-F238E27FC236}">
                <a16:creationId xmlns:a16="http://schemas.microsoft.com/office/drawing/2014/main" id="{1EF3510F-C2B5-563D-0D1A-DDF77194390C}"/>
              </a:ext>
            </a:extLst>
          </p:cNvPr>
          <p:cNvSpPr>
            <a:spLocks noGrp="1"/>
          </p:cNvSpPr>
          <p:nvPr>
            <p:ph type="pic" sz="quarter" idx="19" hasCustomPrompt="1"/>
          </p:nvPr>
        </p:nvSpPr>
        <p:spPr>
          <a:xfrm>
            <a:off x="633584" y="6452419"/>
            <a:ext cx="1166642" cy="205200"/>
          </a:xfrm>
        </p:spPr>
        <p:txBody>
          <a:bodyPr anchor="ctr" anchorCtr="0"/>
          <a:lstStyle>
            <a:lvl1pPr algn="ctr">
              <a:defRPr sz="1200">
                <a:solidFill>
                  <a:schemeClr val="bg1"/>
                </a:solidFill>
              </a:defRPr>
            </a:lvl1pPr>
          </a:lstStyle>
          <a:p>
            <a:r>
              <a:rPr lang="en-GB" dirty="0"/>
              <a:t>master logo</a:t>
            </a:r>
          </a:p>
        </p:txBody>
      </p:sp>
    </p:spTree>
    <p:extLst>
      <p:ext uri="{BB962C8B-B14F-4D97-AF65-F5344CB8AC3E}">
        <p14:creationId xmlns:p14="http://schemas.microsoft.com/office/powerpoint/2010/main" val="8158149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10.xml"/><Relationship Id="rId4"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12.xml"/><Relationship Id="rId4"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3.xml"/><Relationship Id="rId4"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72.xml"/><Relationship Id="rId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3.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zh-CN" altLang="en-US"/>
              <a:t>单击此处编辑母版标题样式</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E761218-E9BD-FA76-F94A-78AD17A3A79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EEC8039-8D46-42FD-FF59-D0579A50A5BA}"/>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4CEAC16-40D8-262F-2890-EF14E6AA2E88}"/>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B37187-6CE8-A94E-DD0E-F28E1395B790}"/>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E6496F2-06D4-110A-6020-6BCC632BFD2F}"/>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F08B77-A6F3-4CF5-977A-6897E75AE40C}"/>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357837-F805-C93C-2D84-D65DC234D3BB}"/>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67EA09-B41D-4CC6-F7EB-8CE1ACB96A8D}"/>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767073"/>
      </p:ext>
    </p:extLst>
  </p:cSld>
  <p:clrMap bg1="lt1" tx1="dk1" bg2="lt2" tx2="dk2" accent1="accent1" accent2="accent2" accent3="accent3" accent4="accent4" accent5="accent5" accent6="accent6" hlink="hlink" folHlink="folHlink"/>
  <p:sldLayoutIdLst>
    <p:sldLayoutId id="2147484513" r:id="rId1"/>
    <p:sldLayoutId id="2147484622" r:id="rId2"/>
    <p:sldLayoutId id="2147484623" r:id="rId3"/>
    <p:sldLayoutId id="2147484516" r:id="rId4"/>
    <p:sldLayoutId id="2147484517" r:id="rId5"/>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DA1337-DB67-861F-8457-B09576A7625F}"/>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4E2066C-3352-B0CD-7D2F-1E65ADB5825A}"/>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0642DDF-048C-3326-E5FF-BFDCD813341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9AB04B5-5794-14D3-D572-751FD90C4C9C}"/>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31A527-0E96-F7A5-8B43-ECB4B9A942DB}"/>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2062B61-8B93-492E-9A88-63164B9AE6C3}"/>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E50F4C9-A8C9-4C02-A255-97FE195BE5C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2B8FA0A-EBF7-32FB-4420-5B164041AA1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97736"/>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DA1337-DB67-861F-8457-B09576A7625F}"/>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4E2066C-3352-B0CD-7D2F-1E65ADB5825A}"/>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0642DDF-048C-3326-E5FF-BFDCD813341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9AB04B5-5794-14D3-D572-751FD90C4C9C}"/>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31A527-0E96-F7A5-8B43-ECB4B9A942DB}"/>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2062B61-8B93-492E-9A88-63164B9AE6C3}"/>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E50F4C9-A8C9-4C02-A255-97FE195BE5C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2B8FA0A-EBF7-32FB-4420-5B164041AA1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033197"/>
      </p:ext>
    </p:extLst>
  </p:cSld>
  <p:clrMap bg1="lt1" tx1="dk1" bg2="lt2" tx2="dk2" accent1="accent1" accent2="accent2" accent3="accent3" accent4="accent4" accent5="accent5" accent6="accent6" hlink="hlink" folHlink="folHlink"/>
  <p:sldLayoutIdLst>
    <p:sldLayoutId id="2147484609" r:id="rId1"/>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D97D7AD-B80B-8B61-E3F9-250A62E727C0}"/>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203DAC-1C31-499B-3BF5-5B1C3A716033}"/>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59033F0-86CC-D083-5E16-ADE9D98BCC82}"/>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F3A0970-7D1D-0233-0919-3F3910C8D417}"/>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8E13CB1-B186-D690-0F04-F287B09449B0}"/>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A2A898E-F918-41E9-D5CE-AD5F83FFE3E7}"/>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FB710A1-36B0-75D5-CCE7-9D46F17FFF7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10A9CAE-068D-8059-3F42-AE6E87ECA222}"/>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398923"/>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DA1337-DB67-861F-8457-B09576A7625F}"/>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4E2066C-3352-B0CD-7D2F-1E65ADB5825A}"/>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0642DDF-048C-3326-E5FF-BFDCD813341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9AB04B5-5794-14D3-D572-751FD90C4C9C}"/>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31A527-0E96-F7A5-8B43-ECB4B9A942DB}"/>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2062B61-8B93-492E-9A88-63164B9AE6C3}"/>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E50F4C9-A8C9-4C02-A255-97FE195BE5C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2B8FA0A-EBF7-32FB-4420-5B164041AA1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990919"/>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71240"/>
      </p:ext>
    </p:extLst>
  </p:cSld>
  <p:clrMap bg1="lt1" tx1="dk1" bg2="lt2" tx2="dk2" accent1="accent1" accent2="accent2" accent3="accent3" accent4="accent4" accent5="accent5" accent6="accent6" hlink="hlink" folHlink="folHlink"/>
  <p:sldLayoutIdLst>
    <p:sldLayoutId id="2147484620" r:id="rId1"/>
    <p:sldLayoutId id="2147484621" r:id="rId2"/>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1F017A-8C55-3208-5D94-3062D3BD6305}"/>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1056F0D-DE6A-BD05-CD42-B8720DCC48F8}"/>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BEBAF61-3D41-3098-551D-9E73F30FF58A}"/>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02A5977-C962-C51C-7B4E-D9DBEFB141A6}"/>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5EBFDD9-4FD7-FB13-D50A-03F7E68DA09A}"/>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288305E-C8ED-3E97-EC9A-F1DEC1889FAF}"/>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055939A-DB41-13CC-EABB-58D2E07E0892}"/>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BAB8FB0-CB60-C734-2D96-60F9E7315CAD}"/>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701494"/>
      </p:ext>
    </p:extLst>
  </p:cSld>
  <p:clrMap bg1="lt1" tx1="dk1" bg2="lt2" tx2="dk2" accent1="accent1" accent2="accent2" accent3="accent3" accent4="accent4" accent5="accent5" accent6="accent6" hlink="hlink" folHlink="folHlink"/>
  <p:sldLayoutIdLst>
    <p:sldLayoutId id="2147484519" r:id="rId1"/>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B8A38D7-91F9-7362-725B-6A2E9364C384}"/>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3C18D33-ADD0-F585-C74C-08C92AF45D22}"/>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8834374-EDD2-FBAB-7E45-478563FDF60C}"/>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75672A-6434-14D7-D15C-5888C95ED56E}"/>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60A8B2B-B057-43B2-91F8-1246008BF0F0}"/>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9F1C8D2-FBBA-9489-4F6E-89401487A304}"/>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E1FAC2-DF34-587E-E137-6E606020EAE4}"/>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5FDE61C-5BD9-1904-4916-D5E5362DFC9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667323"/>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624" r:id="rId3"/>
    <p:sldLayoutId id="2147484523" r:id="rId4"/>
    <p:sldLayoutId id="2147484524" r:id="rId5"/>
    <p:sldLayoutId id="2147484525" r:id="rId6"/>
    <p:sldLayoutId id="2147484526" r:id="rId7"/>
    <p:sldLayoutId id="2147484633" r:id="rId8"/>
    <p:sldLayoutId id="2147484634" r:id="rId9"/>
    <p:sldLayoutId id="2147484635" r:id="rId10"/>
    <p:sldLayoutId id="2147484638" r:id="rId11"/>
    <p:sldLayoutId id="2147484640" r:id="rId12"/>
    <p:sldLayoutId id="2147484641" r:id="rId13"/>
    <p:sldLayoutId id="2147484644" r:id="rId14"/>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C732EC-0062-3127-EE33-9D2CBB389A33}"/>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C4BF7DA-AC9B-E65A-01C3-1E0A3070CD9B}"/>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419D0F-2CD9-2E78-B196-7F740DFBA9A1}"/>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3E6ED41-FC54-800F-DCCE-7CA6441CD9FA}"/>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E5FEC-A2F0-C17F-E016-297889AC7EBA}"/>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1DF9FDF-96F2-F949-B748-19A174E7688A}"/>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A15867-6F52-4804-A02D-B1054B9C5C21}"/>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5FD441A-0BB1-B58E-D47D-4945DCA46D1F}"/>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93775"/>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F59F68-6922-045A-382B-B0BEC43F47AC}"/>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8221270-B3AC-B107-08A2-72B8636F08D5}"/>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2A599B0-D1E7-2AB6-D4E0-B92B62F66813}"/>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ADDED14-424B-0602-C329-2C597BC766A0}"/>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9D0FFCE-0375-990C-04A4-CC44291EC64B}"/>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906EA15-B6C1-228E-BBCF-D478A4D509F4}"/>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5CC0903-9488-072F-D026-2BADE211CAEC}"/>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E239C2C-445F-25A4-882E-BF848586DB35}"/>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040964"/>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 id="2147484591" r:id="rId15"/>
    <p:sldLayoutId id="2147484592" r:id="rId16"/>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DA1337-DB67-861F-8457-B09576A7625F}"/>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4E2066C-3352-B0CD-7D2F-1E65ADB5825A}"/>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0642DDF-048C-3326-E5FF-BFDCD813341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9AB04B5-5794-14D3-D572-751FD90C4C9C}"/>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31A527-0E96-F7A5-8B43-ECB4B9A942DB}"/>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2062B61-8B93-492E-9A88-63164B9AE6C3}"/>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E50F4C9-A8C9-4C02-A255-97FE195BE5C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2B8FA0A-EBF7-32FB-4420-5B164041AA1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964468"/>
      </p:ext>
    </p:extLst>
  </p:cSld>
  <p:clrMap bg1="lt1" tx1="dk1" bg2="lt2" tx2="dk2" accent1="accent1" accent2="accent2" accent3="accent3" accent4="accent4" accent5="accent5" accent6="accent6" hlink="hlink" folHlink="folHlink"/>
  <p:sldLayoutIdLst>
    <p:sldLayoutId id="2147484594" r:id="rId1"/>
    <p:sldLayoutId id="2147484595" r:id="rId2"/>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865756"/>
      </p:ext>
    </p:extLst>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DA1337-DB67-861F-8457-B09576A7625F}"/>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4E2066C-3352-B0CD-7D2F-1E65ADB5825A}"/>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0642DDF-048C-3326-E5FF-BFDCD813341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9AB04B5-5794-14D3-D572-751FD90C4C9C}"/>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31A527-0E96-F7A5-8B43-ECB4B9A942DB}"/>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2062B61-8B93-492E-9A88-63164B9AE6C3}"/>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E50F4C9-A8C9-4C02-A255-97FE195BE5C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2B8FA0A-EBF7-32FB-4420-5B164041AA1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537765"/>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623888" y="825019"/>
            <a:ext cx="7416798" cy="387093"/>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623888" y="1812926"/>
            <a:ext cx="7416800" cy="4283074"/>
          </a:xfrm>
          <a:prstGeom prst="rect">
            <a:avLst/>
          </a:prstGeom>
        </p:spPr>
        <p:txBody>
          <a:bodyPr vert="horz" lIns="0" tIns="0" rIns="0" bIns="0" rtlCol="0">
            <a:noAutofit/>
          </a:bodyPr>
          <a:lstStyle/>
          <a:p>
            <a:pPr lvl="0"/>
            <a:r>
              <a:rPr lang="en-GB" dirty="0"/>
              <a:t>Click to edit Master text styles</a:t>
            </a:r>
          </a:p>
        </p:txBody>
      </p:sp>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BD12BF5C-DC98-C74B-A145-61267F76419C}"/>
              </a:ext>
            </a:extLst>
          </p:cNvPr>
          <p:cNvSpPr>
            <a:spLocks noGrp="1"/>
          </p:cNvSpPr>
          <p:nvPr>
            <p:ph type="sldNum" sz="quarter" idx="4"/>
          </p:nvPr>
        </p:nvSpPr>
        <p:spPr>
          <a:xfrm>
            <a:off x="11192400" y="6541200"/>
            <a:ext cx="366016" cy="162000"/>
          </a:xfrm>
          <a:prstGeom prst="rect">
            <a:avLst/>
          </a:prstGeom>
        </p:spPr>
        <p:txBody>
          <a:bodyPr lIns="0" tIns="0" rIns="0" bIns="0"/>
          <a:lstStyle>
            <a:lvl1pPr algn="r">
              <a:defRPr sz="800"/>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DA1337-DB67-861F-8457-B09576A7625F}"/>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4E2066C-3352-B0CD-7D2F-1E65ADB5825A}"/>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0642DDF-048C-3326-E5FF-BFDCD813341D}"/>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9AB04B5-5794-14D3-D572-751FD90C4C9C}"/>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31A527-0E96-F7A5-8B43-ECB4B9A942DB}"/>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2062B61-8B93-492E-9A88-63164B9AE6C3}"/>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E50F4C9-A8C9-4C02-A255-97FE195BE5CE}"/>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2B8FA0A-EBF7-32FB-4420-5B164041AA19}"/>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151808"/>
      </p:ext>
    </p:extLst>
  </p:cSld>
  <p:clrMap bg1="lt1" tx1="dk1" bg2="lt2" tx2="dk2" accent1="accent1" accent2="accent2" accent3="accent3" accent4="accent4" accent5="accent5" accent6="accent6" hlink="hlink" folHlink="folHlink"/>
  <p:sldLayoutIdLst>
    <p:sldLayoutId id="2147484601" r:id="rId1"/>
    <p:sldLayoutId id="2147484602" r:id="rId2"/>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279">
          <p15:clr>
            <a:srgbClr val="F26B43"/>
          </p15:clr>
        </p15:guide>
        <p15:guide id="39" pos="393">
          <p15:clr>
            <a:srgbClr val="F26B43"/>
          </p15:clr>
        </p15:guide>
        <p15:guide id="42" pos="861">
          <p15:clr>
            <a:srgbClr val="F26B43"/>
          </p15:clr>
        </p15:guide>
        <p15:guide id="43" pos="979">
          <p15:clr>
            <a:srgbClr val="F26B43"/>
          </p15:clr>
        </p15:guide>
        <p15:guide id="44" pos="1443">
          <p15:clr>
            <a:srgbClr val="F26B43"/>
          </p15:clr>
        </p15:guide>
        <p15:guide id="45" pos="1564">
          <p15:clr>
            <a:srgbClr val="F26B43"/>
          </p15:clr>
        </p15:guide>
        <p15:guide id="46" pos="2026">
          <p15:clr>
            <a:srgbClr val="C35EA4"/>
          </p15:clr>
        </p15:guide>
        <p15:guide id="47" pos="2152">
          <p15:clr>
            <a:srgbClr val="C35EA4"/>
          </p15:clr>
        </p15:guide>
        <p15:guide id="48" pos="2610">
          <p15:clr>
            <a:srgbClr val="547EBF"/>
          </p15:clr>
        </p15:guide>
        <p15:guide id="49" pos="2729">
          <p15:clr>
            <a:srgbClr val="547EBF"/>
          </p15:clr>
        </p15:guide>
        <p15:guide id="50" pos="3195">
          <p15:clr>
            <a:srgbClr val="F26B43"/>
          </p15:clr>
        </p15:guide>
        <p15:guide id="51" pos="3318">
          <p15:clr>
            <a:srgbClr val="F26B43"/>
          </p15:clr>
        </p15:guide>
        <p15:guide id="52" pos="3780">
          <p15:clr>
            <a:srgbClr val="C35EA4"/>
          </p15:clr>
        </p15:guide>
        <p15:guide id="53" pos="3899">
          <p15:clr>
            <a:srgbClr val="C35EA4"/>
          </p15:clr>
        </p15:guide>
        <p15:guide id="54" pos="4362">
          <p15:clr>
            <a:srgbClr val="F26B43"/>
          </p15:clr>
        </p15:guide>
        <p15:guide id="55" pos="4481">
          <p15:clr>
            <a:srgbClr val="F26B43"/>
          </p15:clr>
        </p15:guide>
        <p15:guide id="56" pos="4951">
          <p15:clr>
            <a:srgbClr val="547EBF"/>
          </p15:clr>
        </p15:guide>
        <p15:guide id="57" pos="5065">
          <p15:clr>
            <a:srgbClr val="547EBF"/>
          </p15:clr>
        </p15:guide>
        <p15:guide id="58" pos="5527">
          <p15:clr>
            <a:srgbClr val="C35EA4"/>
          </p15:clr>
        </p15:guide>
        <p15:guide id="59" pos="5646">
          <p15:clr>
            <a:srgbClr val="C35EA4"/>
          </p15:clr>
        </p15:guide>
        <p15:guide id="60" pos="6107">
          <p15:clr>
            <a:srgbClr val="F26B43"/>
          </p15:clr>
        </p15:guide>
        <p15:guide id="61" pos="6234">
          <p15:clr>
            <a:srgbClr val="F26B43"/>
          </p15:clr>
        </p15:guide>
        <p15:guide id="62" pos="6697">
          <p15:clr>
            <a:srgbClr val="F26B43"/>
          </p15:clr>
        </p15:guide>
        <p15:guide id="63" pos="6818">
          <p15:clr>
            <a:srgbClr val="F26B43"/>
          </p15:clr>
        </p15:guide>
        <p15:guide id="67" pos="3840">
          <p15:clr>
            <a:srgbClr val="F26B43"/>
          </p15:clr>
        </p15:guide>
        <p15:guide id="68" orient="horz" pos="3827">
          <p15:clr>
            <a:srgbClr val="9FCC3B"/>
          </p15:clr>
        </p15:guide>
        <p15:guide id="134" orient="horz" pos="395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jp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4.png"/><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4.png"/><Relationship Id="rId1" Type="http://schemas.openxmlformats.org/officeDocument/2006/relationships/slideLayout" Target="../slideLayouts/slideLayout1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4.png"/><Relationship Id="rId1" Type="http://schemas.openxmlformats.org/officeDocument/2006/relationships/slideLayout" Target="../slideLayouts/slideLayout14.xm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4.png"/><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1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27.svg"/></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4.xml"/><Relationship Id="rId5" Type="http://schemas.openxmlformats.org/officeDocument/2006/relationships/image" Target="../media/image137.png"/><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1.png"/><Relationship Id="rId1" Type="http://schemas.openxmlformats.org/officeDocument/2006/relationships/slideLayout" Target="../slideLayouts/slideLayout14.xml"/><Relationship Id="rId4" Type="http://schemas.openxmlformats.org/officeDocument/2006/relationships/hyperlink" Target="https://endnote.com/downloads/styl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4.xml"/><Relationship Id="rId5" Type="http://schemas.openxmlformats.org/officeDocument/2006/relationships/image" Target="../media/image146.png"/><Relationship Id="rId4" Type="http://schemas.openxmlformats.org/officeDocument/2006/relationships/image" Target="../media/image145.png"/></Relationships>
</file>

<file path=ppt/slides/_rels/slide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png"/><Relationship Id="rId1" Type="http://schemas.openxmlformats.org/officeDocument/2006/relationships/slideLayout" Target="../slideLayouts/slideLayout14.xml"/><Relationship Id="rId5" Type="http://schemas.openxmlformats.org/officeDocument/2006/relationships/image" Target="../media/image152.png"/><Relationship Id="rId4" Type="http://schemas.openxmlformats.org/officeDocument/2006/relationships/image" Target="../media/image15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4.png"/><Relationship Id="rId1" Type="http://schemas.openxmlformats.org/officeDocument/2006/relationships/slideLayout" Target="../slideLayouts/slideLayout14.xml"/><Relationship Id="rId4" Type="http://schemas.openxmlformats.org/officeDocument/2006/relationships/image" Target="../media/image155.png"/></Relationships>
</file>

<file path=ppt/slides/_rels/slide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59.svg"/><Relationship Id="rId2" Type="http://schemas.openxmlformats.org/officeDocument/2006/relationships/image" Target="../media/image158.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8" Type="http://schemas.openxmlformats.org/officeDocument/2006/relationships/image" Target="../media/image168.jpg"/><Relationship Id="rId3" Type="http://schemas.openxmlformats.org/officeDocument/2006/relationships/image" Target="../media/image163.jp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14.xml"/><Relationship Id="rId6" Type="http://schemas.openxmlformats.org/officeDocument/2006/relationships/image" Target="../media/image166.jpg"/><Relationship Id="rId5" Type="http://schemas.openxmlformats.org/officeDocument/2006/relationships/image" Target="../media/image165.jpg"/><Relationship Id="rId4" Type="http://schemas.openxmlformats.org/officeDocument/2006/relationships/image" Target="../media/image16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C09AA19-E90C-BFB3-2620-EFB98D0471C6}"/>
              </a:ext>
            </a:extLst>
          </p:cNvPr>
          <p:cNvPicPr>
            <a:picLocks noGrp="1" noChangeAspect="1"/>
          </p:cNvPicPr>
          <p:nvPr>
            <p:ph type="pic" sz="quarter" idx="17"/>
          </p:nvPr>
        </p:nvPicPr>
        <p:blipFill>
          <a:blip r:embed="rId2"/>
          <a:srcRect l="1883" r="1883"/>
          <a:stretch/>
        </p:blipFill>
        <p:spPr/>
      </p:pic>
      <p:sp>
        <p:nvSpPr>
          <p:cNvPr id="10" name="Text Placeholder 9">
            <a:extLst>
              <a:ext uri="{FF2B5EF4-FFF2-40B4-BE49-F238E27FC236}">
                <a16:creationId xmlns:a16="http://schemas.microsoft.com/office/drawing/2014/main" id="{EE1B5649-3F7C-E47A-CF29-CEB0CD90942D}"/>
              </a:ext>
            </a:extLst>
          </p:cNvPr>
          <p:cNvSpPr>
            <a:spLocks noGrp="1"/>
          </p:cNvSpPr>
          <p:nvPr>
            <p:ph type="body" sz="quarter" idx="11"/>
          </p:nvPr>
        </p:nvSpPr>
        <p:spPr>
          <a:xfrm>
            <a:off x="623393" y="4528933"/>
            <a:ext cx="5367150" cy="838200"/>
          </a:xfrm>
        </p:spPr>
        <p:txBody>
          <a:bodyPr/>
          <a:lstStyle/>
          <a:p>
            <a:pPr lvl="0"/>
            <a:r>
              <a:rPr lang="zh-CN" altLang="en-US" b="1" dirty="0"/>
              <a:t>谢远</a:t>
            </a:r>
          </a:p>
          <a:p>
            <a:pPr lvl="0"/>
            <a:r>
              <a:rPr lang="zh-CN" altLang="en-US" dirty="0"/>
              <a:t>解决方案专家</a:t>
            </a:r>
            <a:endParaRPr lang="en-US" altLang="zh-CN" dirty="0"/>
          </a:p>
          <a:p>
            <a:pPr lvl="0"/>
            <a:endParaRPr lang="en-US" altLang="zh-CN" dirty="0"/>
          </a:p>
          <a:p>
            <a:pPr lvl="0"/>
            <a:r>
              <a:rPr lang="en-US" altLang="zh-CN" sz="1400" dirty="0"/>
              <a:t>2023</a:t>
            </a:r>
            <a:r>
              <a:rPr lang="zh-CN" altLang="en-US" sz="1400" dirty="0"/>
              <a:t>年</a:t>
            </a:r>
            <a:r>
              <a:rPr lang="en-US" altLang="zh-CN" sz="1400" dirty="0"/>
              <a:t>10</a:t>
            </a:r>
            <a:r>
              <a:rPr lang="zh-CN" altLang="en-US" sz="1400" dirty="0"/>
              <a:t>月</a:t>
            </a:r>
            <a:r>
              <a:rPr lang="en-US" altLang="zh-CN" sz="1400" dirty="0"/>
              <a:t>11</a:t>
            </a:r>
            <a:r>
              <a:rPr lang="zh-CN" altLang="en-US" sz="1400" dirty="0"/>
              <a:t>日</a:t>
            </a:r>
          </a:p>
        </p:txBody>
      </p:sp>
      <p:sp>
        <p:nvSpPr>
          <p:cNvPr id="13" name="Text Placeholder 12">
            <a:extLst>
              <a:ext uri="{FF2B5EF4-FFF2-40B4-BE49-F238E27FC236}">
                <a16:creationId xmlns:a16="http://schemas.microsoft.com/office/drawing/2014/main" id="{20362483-5498-8FC6-31FA-EF7FF50C2904}"/>
              </a:ext>
            </a:extLst>
          </p:cNvPr>
          <p:cNvSpPr>
            <a:spLocks noGrp="1"/>
          </p:cNvSpPr>
          <p:nvPr>
            <p:ph type="body" sz="quarter" idx="18"/>
          </p:nvPr>
        </p:nvSpPr>
        <p:spPr>
          <a:xfrm>
            <a:off x="623393" y="2463688"/>
            <a:ext cx="6258670" cy="1107996"/>
          </a:xfrm>
        </p:spPr>
        <p:txBody>
          <a:bodyPr/>
          <a:lstStyle/>
          <a:p>
            <a:r>
              <a:rPr lang="en-US" altLang="zh-CN" dirty="0">
                <a:ea typeface="微软雅黑" panose="020B0503020204020204" pitchFamily="34" charset="-122"/>
              </a:rPr>
              <a:t>Web of Science</a:t>
            </a:r>
          </a:p>
          <a:p>
            <a:r>
              <a:rPr lang="zh-CN" altLang="en-US" dirty="0">
                <a:ea typeface="微软雅黑" panose="020B0503020204020204" pitchFamily="34" charset="-122"/>
              </a:rPr>
              <a:t>助力科研每一步</a:t>
            </a:r>
            <a:endParaRPr lang="en-US" altLang="zh-CN" dirty="0">
              <a:ea typeface="微软雅黑" panose="020B0503020204020204" pitchFamily="34" charset="-122"/>
            </a:endParaRPr>
          </a:p>
        </p:txBody>
      </p:sp>
    </p:spTree>
    <p:extLst>
      <p:ext uri="{BB962C8B-B14F-4D97-AF65-F5344CB8AC3E}">
        <p14:creationId xmlns:p14="http://schemas.microsoft.com/office/powerpoint/2010/main" val="2249399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10</a:t>
            </a:fld>
            <a:endParaRPr lang="en-GB" dirty="0"/>
          </a:p>
        </p:txBody>
      </p:sp>
      <p:pic>
        <p:nvPicPr>
          <p:cNvPr id="2" name="图片 1">
            <a:extLst>
              <a:ext uri="{FF2B5EF4-FFF2-40B4-BE49-F238E27FC236}">
                <a16:creationId xmlns:a16="http://schemas.microsoft.com/office/drawing/2014/main" id="{DE1EA266-09C9-40DB-BA9E-BD34CABD3738}"/>
              </a:ext>
            </a:extLst>
          </p:cNvPr>
          <p:cNvPicPr>
            <a:picLocks noChangeAspect="1"/>
          </p:cNvPicPr>
          <p:nvPr/>
        </p:nvPicPr>
        <p:blipFill>
          <a:blip r:embed="rId2"/>
          <a:srcRect/>
          <a:stretch/>
        </p:blipFill>
        <p:spPr>
          <a:xfrm>
            <a:off x="491156" y="1292485"/>
            <a:ext cx="11209687" cy="4273029"/>
          </a:xfrm>
          <a:prstGeom prst="rect">
            <a:avLst/>
          </a:prstGeom>
          <a:ln>
            <a:solidFill>
              <a:schemeClr val="accent3"/>
            </a:solidFill>
          </a:ln>
        </p:spPr>
      </p:pic>
      <p:sp>
        <p:nvSpPr>
          <p:cNvPr id="4" name="Rectangle 19">
            <a:extLst>
              <a:ext uri="{FF2B5EF4-FFF2-40B4-BE49-F238E27FC236}">
                <a16:creationId xmlns:a16="http://schemas.microsoft.com/office/drawing/2014/main" id="{0F6A8FEB-71CD-A8B7-BE5E-72AD10420C08}"/>
              </a:ext>
            </a:extLst>
          </p:cNvPr>
          <p:cNvSpPr/>
          <p:nvPr/>
        </p:nvSpPr>
        <p:spPr>
          <a:xfrm>
            <a:off x="1078465" y="2327623"/>
            <a:ext cx="3762476" cy="32150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5" name="文本框 4">
            <a:extLst>
              <a:ext uri="{FF2B5EF4-FFF2-40B4-BE49-F238E27FC236}">
                <a16:creationId xmlns:a16="http://schemas.microsoft.com/office/drawing/2014/main" id="{E4B93A53-82CC-93D8-247B-1E9296DBC363}"/>
              </a:ext>
            </a:extLst>
          </p:cNvPr>
          <p:cNvSpPr txBox="1"/>
          <p:nvPr/>
        </p:nvSpPr>
        <p:spPr>
          <a:xfrm>
            <a:off x="721949" y="555150"/>
            <a:ext cx="5778186" cy="400110"/>
          </a:xfrm>
          <a:prstGeom prst="rect">
            <a:avLst/>
          </a:prstGeom>
          <a:noFill/>
        </p:spPr>
        <p:txBody>
          <a:bodyPr wrap="square" rtlCol="0">
            <a:spAutoFit/>
          </a:bodyPr>
          <a:lstStyle/>
          <a:p>
            <a:r>
              <a:rPr lang="zh-CN" altLang="en-US" sz="2000" b="1" dirty="0">
                <a:ea typeface="微软雅黑" panose="020B0503020204020204" pitchFamily="34" charset="-122"/>
                <a:cs typeface="Arial" panose="020B0604020202020204" pitchFamily="34" charset="0"/>
              </a:rPr>
              <a:t>“非</a:t>
            </a:r>
            <a:r>
              <a:rPr lang="en-US" altLang="zh-CN" sz="2000" b="1" dirty="0">
                <a:ea typeface="微软雅黑" panose="020B0503020204020204" pitchFamily="34" charset="-122"/>
                <a:cs typeface="Arial" panose="020B0604020202020204" pitchFamily="34" charset="0"/>
              </a:rPr>
              <a:t>SCIE</a:t>
            </a:r>
            <a:r>
              <a:rPr lang="zh-CN" altLang="en-US" sz="2000" b="1" dirty="0">
                <a:ea typeface="微软雅黑" panose="020B0503020204020204" pitchFamily="34" charset="-122"/>
                <a:cs typeface="Arial" panose="020B0604020202020204" pitchFamily="34" charset="0"/>
              </a:rPr>
              <a:t>论文”对</a:t>
            </a:r>
            <a:r>
              <a:rPr lang="en-US" altLang="zh-CN" sz="2000" b="1" dirty="0">
                <a:ea typeface="微软雅黑" panose="020B0503020204020204" pitchFamily="34" charset="-122"/>
                <a:cs typeface="Arial" panose="020B0604020202020204" pitchFamily="34" charset="0"/>
              </a:rPr>
              <a:t>SCI</a:t>
            </a:r>
            <a:r>
              <a:rPr lang="zh-CN" altLang="en-US" sz="2000" b="1" dirty="0">
                <a:ea typeface="微软雅黑" panose="020B0503020204020204" pitchFamily="34" charset="-122"/>
                <a:cs typeface="Arial" panose="020B0604020202020204" pitchFamily="34" charset="0"/>
              </a:rPr>
              <a:t>论文的贡献同样有所记录</a:t>
            </a:r>
          </a:p>
        </p:txBody>
      </p:sp>
      <p:sp>
        <p:nvSpPr>
          <p:cNvPr id="3" name="Rectangle 19">
            <a:extLst>
              <a:ext uri="{FF2B5EF4-FFF2-40B4-BE49-F238E27FC236}">
                <a16:creationId xmlns:a16="http://schemas.microsoft.com/office/drawing/2014/main" id="{F3CBC6C3-9B94-9A4D-0945-F917856373E4}"/>
              </a:ext>
            </a:extLst>
          </p:cNvPr>
          <p:cNvSpPr/>
          <p:nvPr/>
        </p:nvSpPr>
        <p:spPr>
          <a:xfrm>
            <a:off x="491156" y="1282704"/>
            <a:ext cx="1185244" cy="32150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8" name="TextBox 13">
            <a:extLst>
              <a:ext uri="{FF2B5EF4-FFF2-40B4-BE49-F238E27FC236}">
                <a16:creationId xmlns:a16="http://schemas.microsoft.com/office/drawing/2014/main" id="{A9FB3E78-2BB6-83F3-5B80-BC8C7D35EE82}"/>
              </a:ext>
            </a:extLst>
          </p:cNvPr>
          <p:cNvSpPr txBox="1"/>
          <p:nvPr/>
        </p:nvSpPr>
        <p:spPr bwMode="auto">
          <a:xfrm>
            <a:off x="1436706" y="1330986"/>
            <a:ext cx="2769535" cy="37874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sz="2000" b="1" kern="0" dirty="0">
                <a:solidFill>
                  <a:schemeClr val="accent3"/>
                </a:solidFill>
                <a:latin typeface="+mn-lt"/>
                <a:ea typeface="微软雅黑" panose="020B0503020204020204" pitchFamily="34" charset="-122"/>
              </a:rPr>
              <a:t>被引参考文献检索</a:t>
            </a:r>
            <a:endParaRPr kumimoji="0" lang="zh-CN" altLang="en-US" sz="2000" b="1" i="0" u="none" strike="noStrike" kern="0" cap="none" spc="0" normalizeH="0" baseline="0" noProof="0" dirty="0">
              <a:ln>
                <a:noFill/>
              </a:ln>
              <a:solidFill>
                <a:schemeClr val="accent3"/>
              </a:solidFill>
              <a:effectLst/>
              <a:uLnTx/>
              <a:uFillTx/>
              <a:latin typeface="+mn-lt"/>
              <a:ea typeface="微软雅黑" panose="020B0503020204020204" pitchFamily="34" charset="-122"/>
            </a:endParaRPr>
          </a:p>
        </p:txBody>
      </p:sp>
    </p:spTree>
    <p:extLst>
      <p:ext uri="{BB962C8B-B14F-4D97-AF65-F5344CB8AC3E}">
        <p14:creationId xmlns:p14="http://schemas.microsoft.com/office/powerpoint/2010/main" val="362403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ind turbines&#10;&#10;Description automatically generated with medium confidence">
            <a:extLst>
              <a:ext uri="{FF2B5EF4-FFF2-40B4-BE49-F238E27FC236}">
                <a16:creationId xmlns:a16="http://schemas.microsoft.com/office/drawing/2014/main" id="{73A3184F-B4AC-CE97-093D-E7DA37129005}"/>
              </a:ext>
            </a:extLst>
          </p:cNvPr>
          <p:cNvPicPr>
            <a:picLocks noGrp="1" noChangeAspect="1"/>
          </p:cNvPicPr>
          <p:nvPr>
            <p:ph type="pic" sz="quarter" idx="17"/>
          </p:nvPr>
        </p:nvPicPr>
        <p:blipFill rotWithShape="1">
          <a:blip r:embed="rId2"/>
          <a:srcRect l="3468" r="112" b="3356"/>
          <a:stretch/>
        </p:blipFill>
        <p:spPr>
          <a:xfrm>
            <a:off x="0" y="0"/>
            <a:ext cx="12192000" cy="6858000"/>
          </a:xfrm>
        </p:spPr>
      </p:pic>
      <p:sp>
        <p:nvSpPr>
          <p:cNvPr id="24" name="Text Placeholder 23">
            <a:extLst>
              <a:ext uri="{FF2B5EF4-FFF2-40B4-BE49-F238E27FC236}">
                <a16:creationId xmlns:a16="http://schemas.microsoft.com/office/drawing/2014/main" id="{546DBB4D-2D51-69D2-FEA1-24B843A98B19}"/>
              </a:ext>
            </a:extLst>
          </p:cNvPr>
          <p:cNvSpPr>
            <a:spLocks noGrp="1"/>
          </p:cNvSpPr>
          <p:nvPr>
            <p:ph type="body" sz="quarter" idx="18"/>
          </p:nvPr>
        </p:nvSpPr>
        <p:spPr>
          <a:xfrm>
            <a:off x="623392" y="3258000"/>
            <a:ext cx="8242702" cy="553998"/>
          </a:xfrm>
        </p:spPr>
        <p:txBody>
          <a:bodyPr/>
          <a:lstStyle/>
          <a:p>
            <a:r>
              <a:rPr lang="zh-CN" altLang="en-US" dirty="0">
                <a:ea typeface="微软雅黑" panose="020B0503020204020204" pitchFamily="34" charset="-122"/>
              </a:rPr>
              <a:t>认识引文索引与</a:t>
            </a:r>
            <a:r>
              <a:rPr lang="en-US" altLang="zh-CN" dirty="0">
                <a:ea typeface="微软雅黑" panose="020B0503020204020204" pitchFamily="34" charset="-122"/>
              </a:rPr>
              <a:t>Web of Science</a:t>
            </a:r>
            <a:r>
              <a:rPr lang="zh-CN" altLang="en-US" dirty="0">
                <a:ea typeface="微软雅黑" panose="020B0503020204020204" pitchFamily="34" charset="-122"/>
              </a:rPr>
              <a:t>核心合集</a:t>
            </a:r>
          </a:p>
        </p:txBody>
      </p:sp>
      <p:pic>
        <p:nvPicPr>
          <p:cNvPr id="8" name="Picture Placeholder 13">
            <a:extLst>
              <a:ext uri="{FF2B5EF4-FFF2-40B4-BE49-F238E27FC236}">
                <a16:creationId xmlns:a16="http://schemas.microsoft.com/office/drawing/2014/main" id="{C68CB89A-5B07-8BFF-5057-23E63FBE13CA}"/>
              </a:ext>
            </a:extLst>
          </p:cNvPr>
          <p:cNvPicPr>
            <a:picLocks noGrp="1" noChangeAspect="1"/>
          </p:cNvPicPr>
          <p:nvPr>
            <p:ph type="pic" sz="quarter" idx="19"/>
          </p:nvPr>
        </p:nvPicPr>
        <p:blipFill rotWithShape="1">
          <a:blip r:embed="rId3">
            <a:extLst>
              <a:ext uri="{96DAC541-7B7A-43D3-8B79-37D633B846F1}">
                <asvg:svgBlip xmlns:asvg="http://schemas.microsoft.com/office/drawing/2016/SVG/main" r:embed="rId4"/>
              </a:ext>
            </a:extLst>
          </a:blip>
          <a:srcRect l="7353" t="25000" r="7353" b="25000"/>
          <a:stretch/>
        </p:blipFill>
        <p:spPr>
          <a:xfrm>
            <a:off x="626270" y="6453188"/>
            <a:ext cx="1166812" cy="204787"/>
          </a:xfrm>
          <a:prstGeom prst="rect">
            <a:avLst/>
          </a:prstGeom>
        </p:spPr>
      </p:pic>
    </p:spTree>
    <p:extLst>
      <p:ext uri="{BB962C8B-B14F-4D97-AF65-F5344CB8AC3E}">
        <p14:creationId xmlns:p14="http://schemas.microsoft.com/office/powerpoint/2010/main" val="2509226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12</a:t>
            </a:fld>
            <a:endParaRPr lang="en-GB" dirty="0"/>
          </a:p>
        </p:txBody>
      </p:sp>
      <p:sp>
        <p:nvSpPr>
          <p:cNvPr id="3" name="文本框 2">
            <a:extLst>
              <a:ext uri="{FF2B5EF4-FFF2-40B4-BE49-F238E27FC236}">
                <a16:creationId xmlns:a16="http://schemas.microsoft.com/office/drawing/2014/main" id="{ED08D02D-4A91-55E4-A855-722AF2848DDE}"/>
              </a:ext>
            </a:extLst>
          </p:cNvPr>
          <p:cNvSpPr txBox="1"/>
          <p:nvPr/>
        </p:nvSpPr>
        <p:spPr>
          <a:xfrm>
            <a:off x="5426875" y="1631066"/>
            <a:ext cx="5411454" cy="317009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2000" b="1" i="0" u="none" strike="noStrike" baseline="0" dirty="0">
                <a:solidFill>
                  <a:schemeClr val="accent3"/>
                </a:solidFill>
                <a:ea typeface="微软雅黑" panose="020B0503020204020204" pitchFamily="34" charset="-122"/>
              </a:rPr>
              <a:t>1955</a:t>
            </a:r>
            <a:r>
              <a:rPr lang="zh-CN" altLang="en-US" sz="2000" b="1" i="0" u="none" strike="noStrike" baseline="0" dirty="0">
                <a:solidFill>
                  <a:schemeClr val="accent3"/>
                </a:solidFill>
                <a:ea typeface="微软雅黑" panose="020B0503020204020204" pitchFamily="34" charset="-122"/>
              </a:rPr>
              <a:t>年，原美国情报信息研究所（</a:t>
            </a:r>
            <a:r>
              <a:rPr lang="en-US" altLang="zh-CN" sz="2000" b="1" i="0" u="none" strike="noStrike" baseline="0" dirty="0">
                <a:solidFill>
                  <a:schemeClr val="accent3"/>
                </a:solidFill>
                <a:ea typeface="微软雅黑" panose="020B0503020204020204" pitchFamily="34" charset="-122"/>
              </a:rPr>
              <a:t>ISI</a:t>
            </a:r>
            <a:r>
              <a:rPr lang="zh-CN" altLang="en-US" sz="2000" b="1" i="0" u="none" strike="noStrike" baseline="0" dirty="0">
                <a:solidFill>
                  <a:schemeClr val="accent3"/>
                </a:solidFill>
                <a:ea typeface="微软雅黑" panose="020B0503020204020204" pitchFamily="34" charset="-122"/>
              </a:rPr>
              <a:t>）的尤金</a:t>
            </a:r>
            <a:r>
              <a:rPr lang="en-US" altLang="zh-CN" sz="2000" b="1" i="0" u="none" strike="noStrike" baseline="0" dirty="0">
                <a:solidFill>
                  <a:schemeClr val="accent3"/>
                </a:solidFill>
                <a:ea typeface="微软雅黑" panose="020B0503020204020204" pitchFamily="34" charset="-122"/>
              </a:rPr>
              <a:t>•</a:t>
            </a:r>
            <a:r>
              <a:rPr lang="zh-CN" altLang="en-US" sz="2000" b="1" i="0" u="none" strike="noStrike" baseline="0" dirty="0">
                <a:solidFill>
                  <a:schemeClr val="accent3"/>
                </a:solidFill>
                <a:ea typeface="微软雅黑" panose="020B0503020204020204" pitchFamily="34" charset="-122"/>
              </a:rPr>
              <a:t>加菲尔德博士在</a:t>
            </a:r>
            <a:r>
              <a:rPr lang="en-US" altLang="zh-CN" sz="2000" b="1" i="0" u="none" strike="noStrike" baseline="0" dirty="0">
                <a:solidFill>
                  <a:schemeClr val="accent3"/>
                </a:solidFill>
                <a:ea typeface="微软雅黑" panose="020B0503020204020204" pitchFamily="34" charset="-122"/>
              </a:rPr>
              <a:t>《Science》</a:t>
            </a:r>
            <a:r>
              <a:rPr lang="zh-CN" altLang="en-US" sz="2000" b="1" i="0" u="none" strike="noStrike" baseline="0" dirty="0">
                <a:solidFill>
                  <a:schemeClr val="accent3"/>
                </a:solidFill>
                <a:ea typeface="微软雅黑" panose="020B0503020204020204" pitchFamily="34" charset="-122"/>
              </a:rPr>
              <a:t>发表论文，认为“</a:t>
            </a:r>
            <a:r>
              <a:rPr lang="zh-CN" altLang="en-US" sz="2000" b="1" i="0" u="none" strike="noStrike" baseline="0" dirty="0">
                <a:solidFill>
                  <a:schemeClr val="accent1"/>
                </a:solidFill>
                <a:ea typeface="微软雅黑" panose="020B0503020204020204" pitchFamily="34" charset="-122"/>
              </a:rPr>
              <a:t>作者所发表论文的参考文献能够将这位作者的工作与其他相似主题的论文联系起来”</a:t>
            </a:r>
            <a:r>
              <a:rPr lang="zh-CN" altLang="en-US" sz="2000" b="1" i="0" u="none" strike="noStrike" baseline="0" dirty="0">
                <a:solidFill>
                  <a:schemeClr val="accent3"/>
                </a:solidFill>
                <a:ea typeface="微软雅黑" panose="020B0503020204020204" pitchFamily="34" charset="-122"/>
              </a:rPr>
              <a:t>，并提出将</a:t>
            </a:r>
            <a:r>
              <a:rPr lang="zh-CN" altLang="en-US" sz="2000" b="1" i="0" u="none" strike="noStrike" baseline="0" dirty="0">
                <a:solidFill>
                  <a:schemeClr val="accent1"/>
                </a:solidFill>
                <a:ea typeface="微软雅黑" panose="020B0503020204020204" pitchFamily="34" charset="-122"/>
              </a:rPr>
              <a:t>引文索引 （</a:t>
            </a:r>
            <a:r>
              <a:rPr lang="en-US" altLang="zh-CN" sz="2000" b="1" i="0" u="none" strike="noStrike" baseline="0" dirty="0">
                <a:solidFill>
                  <a:schemeClr val="accent1"/>
                </a:solidFill>
                <a:ea typeface="微软雅黑" panose="020B0503020204020204" pitchFamily="34" charset="-122"/>
              </a:rPr>
              <a:t>Citation Index</a:t>
            </a:r>
            <a:r>
              <a:rPr lang="zh-CN" altLang="en-US" sz="2000" b="1" i="0" u="none" strike="noStrike" baseline="0" dirty="0">
                <a:solidFill>
                  <a:schemeClr val="accent1"/>
                </a:solidFill>
                <a:ea typeface="微软雅黑" panose="020B0503020204020204" pitchFamily="34" charset="-122"/>
              </a:rPr>
              <a:t>） 作为一种新的文献检索与分类工具</a:t>
            </a:r>
            <a:r>
              <a:rPr lang="zh-CN" altLang="en-US" sz="2000" b="1" i="0" u="none" strike="noStrike" baseline="0" dirty="0">
                <a:solidFill>
                  <a:schemeClr val="accent3"/>
                </a:solidFill>
                <a:ea typeface="微软雅黑" panose="020B0503020204020204" pitchFamily="34" charset="-122"/>
              </a:rPr>
              <a:t>，后与其团队于</a:t>
            </a:r>
            <a:r>
              <a:rPr lang="en-US" altLang="zh-CN" sz="2000" b="1" i="0" u="none" strike="noStrike" baseline="0" dirty="0">
                <a:solidFill>
                  <a:schemeClr val="accent3"/>
                </a:solidFill>
                <a:ea typeface="微软雅黑" panose="020B0503020204020204" pitchFamily="34" charset="-122"/>
              </a:rPr>
              <a:t>1963</a:t>
            </a:r>
            <a:r>
              <a:rPr lang="zh-CN" altLang="en-US" sz="2000" b="1" i="0" u="none" strike="noStrike" baseline="0" dirty="0">
                <a:solidFill>
                  <a:schemeClr val="accent3"/>
                </a:solidFill>
                <a:ea typeface="微软雅黑" panose="020B0503020204020204" pitchFamily="34" charset="-122"/>
              </a:rPr>
              <a:t>年出版了科学引文索引（</a:t>
            </a:r>
            <a:r>
              <a:rPr lang="en-US" altLang="zh-CN" sz="2000" b="1" i="0" u="none" strike="noStrike" baseline="0" dirty="0">
                <a:solidFill>
                  <a:schemeClr val="accent3"/>
                </a:solidFill>
                <a:ea typeface="微软雅黑" panose="020B0503020204020204" pitchFamily="34" charset="-122"/>
              </a:rPr>
              <a:t>SCI</a:t>
            </a:r>
            <a:r>
              <a:rPr lang="zh-CN" altLang="en-US" sz="2000" b="1" i="0" u="none" strike="noStrike" baseline="0" dirty="0">
                <a:solidFill>
                  <a:schemeClr val="accent3"/>
                </a:solidFill>
                <a:ea typeface="微软雅黑" panose="020B0503020204020204" pitchFamily="34" charset="-122"/>
              </a:rPr>
              <a:t>）。随后，</a:t>
            </a:r>
            <a:r>
              <a:rPr lang="en-US" altLang="zh-CN" sz="2000" b="1" i="0" u="none" strike="noStrike" baseline="0" dirty="0">
                <a:solidFill>
                  <a:schemeClr val="accent3"/>
                </a:solidFill>
                <a:ea typeface="微软雅黑" panose="020B0503020204020204" pitchFamily="34" charset="-122"/>
              </a:rPr>
              <a:t>ISI</a:t>
            </a:r>
            <a:r>
              <a:rPr lang="zh-CN" altLang="en-US" sz="2000" b="1" i="0" u="none" strike="noStrike" baseline="0" dirty="0">
                <a:solidFill>
                  <a:schemeClr val="accent3"/>
                </a:solidFill>
                <a:ea typeface="微软雅黑" panose="020B0503020204020204" pitchFamily="34" charset="-122"/>
              </a:rPr>
              <a:t>分别在</a:t>
            </a:r>
            <a:r>
              <a:rPr lang="en-US" altLang="zh-CN" sz="2000" b="1" i="0" u="none" strike="noStrike" baseline="0" dirty="0">
                <a:solidFill>
                  <a:schemeClr val="accent3"/>
                </a:solidFill>
                <a:ea typeface="微软雅黑" panose="020B0503020204020204" pitchFamily="34" charset="-122"/>
              </a:rPr>
              <a:t>1973</a:t>
            </a:r>
            <a:r>
              <a:rPr lang="zh-CN" altLang="en-US" sz="2000" b="1" i="0" u="none" strike="noStrike" baseline="0" dirty="0">
                <a:solidFill>
                  <a:schemeClr val="accent3"/>
                </a:solidFill>
                <a:ea typeface="微软雅黑" panose="020B0503020204020204" pitchFamily="34" charset="-122"/>
              </a:rPr>
              <a:t>年和</a:t>
            </a:r>
            <a:r>
              <a:rPr lang="en-US" altLang="zh-CN" sz="2000" b="1" i="0" u="none" strike="noStrike" baseline="0" dirty="0">
                <a:solidFill>
                  <a:schemeClr val="accent3"/>
                </a:solidFill>
                <a:ea typeface="微软雅黑" panose="020B0503020204020204" pitchFamily="34" charset="-122"/>
              </a:rPr>
              <a:t>1978</a:t>
            </a:r>
            <a:r>
              <a:rPr lang="zh-CN" altLang="en-US" sz="2000" b="1" i="0" u="none" strike="noStrike" baseline="0" dirty="0">
                <a:solidFill>
                  <a:schemeClr val="accent3"/>
                </a:solidFill>
                <a:ea typeface="微软雅黑" panose="020B0503020204020204" pitchFamily="34" charset="-122"/>
              </a:rPr>
              <a:t>年相继出版了社会科学引文索引（</a:t>
            </a:r>
            <a:r>
              <a:rPr lang="en-US" altLang="zh-CN" sz="2000" b="1" i="0" u="none" strike="noStrike" baseline="0" dirty="0">
                <a:solidFill>
                  <a:schemeClr val="accent3"/>
                </a:solidFill>
                <a:ea typeface="微软雅黑" panose="020B0503020204020204" pitchFamily="34" charset="-122"/>
              </a:rPr>
              <a:t>SSCI</a:t>
            </a:r>
            <a:r>
              <a:rPr lang="zh-CN" altLang="en-US" sz="2000" b="1" i="0" u="none" strike="noStrike" baseline="0" dirty="0">
                <a:solidFill>
                  <a:schemeClr val="accent3"/>
                </a:solidFill>
                <a:ea typeface="微软雅黑" panose="020B0503020204020204" pitchFamily="34" charset="-122"/>
              </a:rPr>
              <a:t>）和艺术与人文引文索引（</a:t>
            </a:r>
            <a:r>
              <a:rPr lang="en-US" altLang="zh-CN" sz="2000" b="1" i="0" u="none" strike="noStrike" baseline="0" dirty="0">
                <a:solidFill>
                  <a:schemeClr val="accent3"/>
                </a:solidFill>
                <a:ea typeface="微软雅黑" panose="020B0503020204020204" pitchFamily="34" charset="-122"/>
              </a:rPr>
              <a:t>AHCI</a:t>
            </a:r>
            <a:r>
              <a:rPr lang="zh-CN" altLang="en-US" sz="2000" b="1" i="0" u="none" strike="noStrike" baseline="0" dirty="0">
                <a:solidFill>
                  <a:schemeClr val="accent3"/>
                </a:solidFill>
                <a:ea typeface="微软雅黑" panose="020B0503020204020204" pitchFamily="34" charset="-122"/>
              </a:rPr>
              <a:t>），从而进一步扩大了引文索引法的应用范围。</a:t>
            </a:r>
            <a:endParaRPr lang="en-US" altLang="zh-CN" sz="2000" b="1" i="0" u="none" strike="noStrike" baseline="0" dirty="0">
              <a:solidFill>
                <a:schemeClr val="accent3"/>
              </a:solidFill>
              <a:ea typeface="微软雅黑" panose="020B0503020204020204" pitchFamily="34" charset="-122"/>
            </a:endParaRPr>
          </a:p>
        </p:txBody>
      </p:sp>
      <p:grpSp>
        <p:nvGrpSpPr>
          <p:cNvPr id="6" name="Group 14">
            <a:extLst>
              <a:ext uri="{FF2B5EF4-FFF2-40B4-BE49-F238E27FC236}">
                <a16:creationId xmlns:a16="http://schemas.microsoft.com/office/drawing/2014/main" id="{612462DF-0C93-92B1-8B2B-3BAC4FBBA9EE}"/>
              </a:ext>
            </a:extLst>
          </p:cNvPr>
          <p:cNvGrpSpPr>
            <a:grpSpLocks/>
          </p:cNvGrpSpPr>
          <p:nvPr/>
        </p:nvGrpSpPr>
        <p:grpSpPr bwMode="auto">
          <a:xfrm>
            <a:off x="2037211" y="1061514"/>
            <a:ext cx="2891914" cy="5114505"/>
            <a:chOff x="827584" y="1916832"/>
            <a:chExt cx="2213281" cy="3888432"/>
          </a:xfrm>
          <a:gradFill flip="none" rotWithShape="1">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p:grpSpPr>
        <p:sp>
          <p:nvSpPr>
            <p:cNvPr id="7" name="Rectangle 3">
              <a:extLst>
                <a:ext uri="{FF2B5EF4-FFF2-40B4-BE49-F238E27FC236}">
                  <a16:creationId xmlns:a16="http://schemas.microsoft.com/office/drawing/2014/main" id="{0D16C5E9-8734-9E6B-7A12-407368DD6B8E}"/>
                </a:ext>
              </a:extLst>
            </p:cNvPr>
            <p:cNvSpPr>
              <a:spLocks noChangeArrowheads="1"/>
            </p:cNvSpPr>
            <p:nvPr/>
          </p:nvSpPr>
          <p:spPr bwMode="auto">
            <a:xfrm>
              <a:off x="827584" y="1916832"/>
              <a:ext cx="2213281" cy="3888432"/>
            </a:xfrm>
            <a:prstGeom prst="rect">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a:solidFill>
                  <a:srgbClr val="FFFFFF"/>
                </a:solidFill>
                <a:ea typeface="Microsoft YaHei" pitchFamily="34" charset="-122"/>
              </a:endParaRPr>
            </a:p>
          </p:txBody>
        </p:sp>
        <p:pic>
          <p:nvPicPr>
            <p:cNvPr id="8" name="Picture 6" descr="EGhomepagepica.jpg">
              <a:extLst>
                <a:ext uri="{FF2B5EF4-FFF2-40B4-BE49-F238E27FC236}">
                  <a16:creationId xmlns:a16="http://schemas.microsoft.com/office/drawing/2014/main" id="{669360A6-AC0D-294A-C14A-C3494E1833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347" y="1995942"/>
              <a:ext cx="1959755" cy="30076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815E413A-6585-6DD9-8CAC-C4BE517334C5}"/>
                </a:ext>
              </a:extLst>
            </p:cNvPr>
            <p:cNvSpPr>
              <a:spLocks noChangeArrowheads="1"/>
            </p:cNvSpPr>
            <p:nvPr/>
          </p:nvSpPr>
          <p:spPr bwMode="auto">
            <a:xfrm>
              <a:off x="896517" y="5127843"/>
              <a:ext cx="2144348" cy="467990"/>
            </a:xfrm>
            <a:prstGeom prst="rect">
              <a:avLst/>
            </a:prstGeom>
            <a:noFill/>
            <a:ln w="9525">
              <a:noFill/>
              <a:miter lim="800000"/>
              <a:headEnd/>
              <a:tailEnd/>
            </a:ln>
          </p:spPr>
          <p:txBody>
            <a:bodyPr wrap="square" anchor="ctr">
              <a:spAutoFit/>
            </a:bodyPr>
            <a:lstStyle/>
            <a:p>
              <a:pPr eaLnBrk="0" hangingPunct="0">
                <a:defRPr/>
              </a:pPr>
              <a:r>
                <a:rPr lang="en-US" altLang="zh-CN" sz="2000" b="1" dirty="0">
                  <a:solidFill>
                    <a:schemeClr val="bg1"/>
                  </a:solidFill>
                  <a:effectLst>
                    <a:outerShdw blurRad="38100" dist="38100" dir="2700000" algn="tl">
                      <a:srgbClr val="000000">
                        <a:alpha val="43137"/>
                      </a:srgbClr>
                    </a:outerShdw>
                  </a:effectLst>
                  <a:ea typeface="思源黑体 CN Medium" panose="020B0600000000000000" pitchFamily="34" charset="-122"/>
                  <a:cs typeface="Arial" pitchFamily="34" charset="0"/>
                </a:rPr>
                <a:t>Dr. Eugene Garfield</a:t>
              </a:r>
            </a:p>
            <a:p>
              <a:pPr eaLnBrk="0" hangingPunct="0">
                <a:defRPr/>
              </a:pPr>
              <a:r>
                <a:rPr lang="en-US" altLang="zh-CN" sz="1400" b="1" dirty="0">
                  <a:solidFill>
                    <a:schemeClr val="bg1"/>
                  </a:solidFill>
                  <a:ea typeface="思源黑体 CN Medium" panose="020B0600000000000000" pitchFamily="34" charset="-122"/>
                  <a:cs typeface="Arial" pitchFamily="34" charset="0"/>
                </a:rPr>
                <a:t>Founder &amp; Chairman Emeritus,</a:t>
              </a:r>
              <a:r>
                <a:rPr lang="zh-CN" altLang="en-US" sz="1400" b="1" dirty="0">
                  <a:solidFill>
                    <a:schemeClr val="bg1"/>
                  </a:solidFill>
                  <a:ea typeface="思源黑体 CN Medium" panose="020B0600000000000000" pitchFamily="34" charset="-122"/>
                  <a:cs typeface="Arial" pitchFamily="34" charset="0"/>
                </a:rPr>
                <a:t> </a:t>
              </a:r>
              <a:r>
                <a:rPr lang="en-US" altLang="zh-CN" sz="1400" b="1" dirty="0">
                  <a:solidFill>
                    <a:schemeClr val="bg1"/>
                  </a:solidFill>
                  <a:ea typeface="思源黑体 CN Medium" panose="020B0600000000000000" pitchFamily="34" charset="-122"/>
                  <a:cs typeface="Arial" pitchFamily="34" charset="0"/>
                </a:rPr>
                <a:t>ISI</a:t>
              </a:r>
            </a:p>
          </p:txBody>
        </p:sp>
      </p:grpSp>
      <p:sp>
        <p:nvSpPr>
          <p:cNvPr id="10" name="文本框 9">
            <a:extLst>
              <a:ext uri="{FF2B5EF4-FFF2-40B4-BE49-F238E27FC236}">
                <a16:creationId xmlns:a16="http://schemas.microsoft.com/office/drawing/2014/main" id="{7A6CD2A3-725D-6914-F828-6A8F131E374A}"/>
              </a:ext>
            </a:extLst>
          </p:cNvPr>
          <p:cNvSpPr txBox="1"/>
          <p:nvPr/>
        </p:nvSpPr>
        <p:spPr>
          <a:xfrm>
            <a:off x="674162" y="245810"/>
            <a:ext cx="6230032"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cs typeface="Arial" panose="020B0604020202020204" pitchFamily="34" charset="0"/>
              </a:rPr>
              <a:t>引文索引与</a:t>
            </a:r>
            <a:r>
              <a:rPr lang="en-US" altLang="zh-CN" sz="2400" b="1" dirty="0">
                <a:latin typeface="+mj-lt"/>
                <a:ea typeface="微软雅黑" panose="020B0503020204020204" pitchFamily="34" charset="-122"/>
                <a:cs typeface="Arial" panose="020B0604020202020204" pitchFamily="34" charset="0"/>
              </a:rPr>
              <a:t>Web of Science</a:t>
            </a:r>
            <a:r>
              <a:rPr lang="zh-CN" altLang="en-US" sz="2400" b="1" dirty="0">
                <a:latin typeface="微软雅黑" panose="020B0503020204020204" pitchFamily="34" charset="-122"/>
                <a:ea typeface="微软雅黑" panose="020B0503020204020204" pitchFamily="34" charset="-122"/>
                <a:cs typeface="Arial" panose="020B0604020202020204" pitchFamily="34" charset="0"/>
              </a:rPr>
              <a:t>核心合集的起源</a:t>
            </a:r>
          </a:p>
        </p:txBody>
      </p:sp>
      <p:grpSp>
        <p:nvGrpSpPr>
          <p:cNvPr id="11" name="组合 10">
            <a:extLst>
              <a:ext uri="{FF2B5EF4-FFF2-40B4-BE49-F238E27FC236}">
                <a16:creationId xmlns:a16="http://schemas.microsoft.com/office/drawing/2014/main" id="{4F2CDC84-BCB0-0F8D-2723-FEDEAC5AB964}"/>
              </a:ext>
            </a:extLst>
          </p:cNvPr>
          <p:cNvGrpSpPr/>
          <p:nvPr/>
        </p:nvGrpSpPr>
        <p:grpSpPr>
          <a:xfrm>
            <a:off x="6686645" y="4816309"/>
            <a:ext cx="2891914" cy="1165974"/>
            <a:chOff x="6686645" y="4816309"/>
            <a:chExt cx="2891914" cy="1165974"/>
          </a:xfrm>
        </p:grpSpPr>
        <p:sp>
          <p:nvSpPr>
            <p:cNvPr id="12" name="Arrow: Up 12">
              <a:extLst>
                <a:ext uri="{FF2B5EF4-FFF2-40B4-BE49-F238E27FC236}">
                  <a16:creationId xmlns:a16="http://schemas.microsoft.com/office/drawing/2014/main" id="{3736F01F-4D85-424C-D516-92568D668B71}"/>
                </a:ext>
              </a:extLst>
            </p:cNvPr>
            <p:cNvSpPr/>
            <p:nvPr/>
          </p:nvSpPr>
          <p:spPr>
            <a:xfrm rot="10800000">
              <a:off x="7983850" y="4816309"/>
              <a:ext cx="297503" cy="760711"/>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13" name="矩形 12">
              <a:extLst>
                <a:ext uri="{FF2B5EF4-FFF2-40B4-BE49-F238E27FC236}">
                  <a16:creationId xmlns:a16="http://schemas.microsoft.com/office/drawing/2014/main" id="{4C0F0E59-63B1-7442-3843-573288EAB4B5}"/>
                </a:ext>
              </a:extLst>
            </p:cNvPr>
            <p:cNvSpPr/>
            <p:nvPr/>
          </p:nvSpPr>
          <p:spPr>
            <a:xfrm>
              <a:off x="6686645" y="5577021"/>
              <a:ext cx="2891914" cy="405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altLang="zh-CN" sz="2000" b="1" dirty="0">
                  <a:ea typeface="微软雅黑" panose="020B0503020204020204" pitchFamily="34" charset="-122"/>
                </a:rPr>
                <a:t>Web of Science</a:t>
              </a:r>
              <a:r>
                <a:rPr lang="zh-CN" altLang="en-US" sz="2000" b="1" dirty="0">
                  <a:ea typeface="微软雅黑" panose="020B0503020204020204" pitchFamily="34" charset="-122"/>
                </a:rPr>
                <a:t>核心合集</a:t>
              </a:r>
            </a:p>
          </p:txBody>
        </p:sp>
      </p:grpSp>
    </p:spTree>
    <p:extLst>
      <p:ext uri="{BB962C8B-B14F-4D97-AF65-F5344CB8AC3E}">
        <p14:creationId xmlns:p14="http://schemas.microsoft.com/office/powerpoint/2010/main" val="124804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13</a:t>
            </a:fld>
            <a:endParaRPr lang="en-GB" dirty="0"/>
          </a:p>
        </p:txBody>
      </p:sp>
      <p:pic>
        <p:nvPicPr>
          <p:cNvPr id="2" name="图片 1">
            <a:extLst>
              <a:ext uri="{FF2B5EF4-FFF2-40B4-BE49-F238E27FC236}">
                <a16:creationId xmlns:a16="http://schemas.microsoft.com/office/drawing/2014/main" id="{AC5A0DE0-645B-7A99-3CDF-AD58F9C9A1EF}"/>
              </a:ext>
            </a:extLst>
          </p:cNvPr>
          <p:cNvPicPr>
            <a:picLocks noChangeAspect="1"/>
          </p:cNvPicPr>
          <p:nvPr/>
        </p:nvPicPr>
        <p:blipFill rotWithShape="1">
          <a:blip r:embed="rId2"/>
          <a:srcRect t="2948"/>
          <a:stretch/>
        </p:blipFill>
        <p:spPr>
          <a:xfrm>
            <a:off x="340131" y="707475"/>
            <a:ext cx="7983064" cy="5297681"/>
          </a:xfrm>
          <a:prstGeom prst="rect">
            <a:avLst/>
          </a:prstGeom>
        </p:spPr>
      </p:pic>
      <p:sp>
        <p:nvSpPr>
          <p:cNvPr id="4" name="文本框 3">
            <a:extLst>
              <a:ext uri="{FF2B5EF4-FFF2-40B4-BE49-F238E27FC236}">
                <a16:creationId xmlns:a16="http://schemas.microsoft.com/office/drawing/2014/main" id="{ABB031F2-3FF0-84CB-ADAB-C4E6BF41FCDC}"/>
              </a:ext>
            </a:extLst>
          </p:cNvPr>
          <p:cNvSpPr txBox="1"/>
          <p:nvPr/>
        </p:nvSpPr>
        <p:spPr>
          <a:xfrm>
            <a:off x="674162" y="245810"/>
            <a:ext cx="6230032"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cs typeface="Arial" panose="020B0604020202020204" pitchFamily="34" charset="0"/>
              </a:rPr>
              <a:t>引文索引</a:t>
            </a:r>
          </a:p>
        </p:txBody>
      </p:sp>
      <p:sp>
        <p:nvSpPr>
          <p:cNvPr id="5" name="矩形 4">
            <a:extLst>
              <a:ext uri="{FF2B5EF4-FFF2-40B4-BE49-F238E27FC236}">
                <a16:creationId xmlns:a16="http://schemas.microsoft.com/office/drawing/2014/main" id="{130B72C7-9046-D62C-B2FF-0EABAC083D3B}"/>
              </a:ext>
            </a:extLst>
          </p:cNvPr>
          <p:cNvSpPr/>
          <p:nvPr/>
        </p:nvSpPr>
        <p:spPr>
          <a:xfrm>
            <a:off x="4436055" y="2935463"/>
            <a:ext cx="3400808" cy="3069693"/>
          </a:xfrm>
          <a:prstGeom prst="rect">
            <a:avLst/>
          </a:prstGeom>
          <a:noFill/>
          <a:ln w="3810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56743B53-CBB1-C0AB-C2F8-BE91F2A39828}"/>
              </a:ext>
            </a:extLst>
          </p:cNvPr>
          <p:cNvGrpSpPr/>
          <p:nvPr/>
        </p:nvGrpSpPr>
        <p:grpSpPr>
          <a:xfrm>
            <a:off x="7836195" y="2723214"/>
            <a:ext cx="3649863" cy="3281942"/>
            <a:chOff x="8246861" y="2723214"/>
            <a:chExt cx="3649863" cy="3281942"/>
          </a:xfrm>
        </p:grpSpPr>
        <p:pic>
          <p:nvPicPr>
            <p:cNvPr id="15" name="图片 14">
              <a:extLst>
                <a:ext uri="{FF2B5EF4-FFF2-40B4-BE49-F238E27FC236}">
                  <a16:creationId xmlns:a16="http://schemas.microsoft.com/office/drawing/2014/main" id="{CFA2DFFD-4641-5E79-B08F-7FFB38AEC647}"/>
                </a:ext>
              </a:extLst>
            </p:cNvPr>
            <p:cNvPicPr>
              <a:picLocks noChangeAspect="1"/>
            </p:cNvPicPr>
            <p:nvPr/>
          </p:nvPicPr>
          <p:blipFill>
            <a:blip r:embed="rId3"/>
            <a:stretch>
              <a:fillRect/>
            </a:stretch>
          </p:blipFill>
          <p:spPr>
            <a:xfrm>
              <a:off x="8792279" y="3102795"/>
              <a:ext cx="1024772" cy="1163116"/>
            </a:xfrm>
            <a:prstGeom prst="rect">
              <a:avLst/>
            </a:prstGeom>
            <a:ln>
              <a:solidFill>
                <a:schemeClr val="accent3"/>
              </a:solidFill>
            </a:ln>
            <a:effectLst>
              <a:outerShdw blurRad="50800" dist="101600" dir="2700000" algn="tl" rotWithShape="0">
                <a:prstClr val="black">
                  <a:alpha val="40000"/>
                </a:prstClr>
              </a:outerShdw>
            </a:effectLst>
          </p:spPr>
        </p:pic>
        <p:sp>
          <p:nvSpPr>
            <p:cNvPr id="16" name="Content Placeholder 3">
              <a:extLst>
                <a:ext uri="{FF2B5EF4-FFF2-40B4-BE49-F238E27FC236}">
                  <a16:creationId xmlns:a16="http://schemas.microsoft.com/office/drawing/2014/main" id="{9CCDCB9C-0B5F-9E14-D512-61AD925423E6}"/>
                </a:ext>
              </a:extLst>
            </p:cNvPr>
            <p:cNvSpPr txBox="1">
              <a:spLocks/>
            </p:cNvSpPr>
            <p:nvPr/>
          </p:nvSpPr>
          <p:spPr>
            <a:xfrm>
              <a:off x="8890327" y="3855117"/>
              <a:ext cx="828675" cy="323165"/>
            </a:xfrm>
            <a:prstGeom prst="rect">
              <a:avLst/>
            </a:prstGeom>
            <a:solidFill>
              <a:schemeClr val="bg1"/>
            </a:solid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rgbClr val="474747"/>
                  </a:solidFill>
                  <a:ea typeface="微软雅黑" panose="020B0503020204020204" pitchFamily="34" charset="-122"/>
                </a:rPr>
                <a:t>论文</a:t>
              </a:r>
              <a:r>
                <a:rPr lang="en-US" altLang="zh-CN" sz="1600" b="1" dirty="0">
                  <a:solidFill>
                    <a:srgbClr val="474747"/>
                  </a:solidFill>
                  <a:ea typeface="微软雅黑" panose="020B0503020204020204" pitchFamily="34" charset="-122"/>
                </a:rPr>
                <a:t>A</a:t>
              </a:r>
              <a:endParaRPr lang="zh-CN" altLang="en-US" sz="1600" b="1" dirty="0">
                <a:solidFill>
                  <a:srgbClr val="474747"/>
                </a:solidFill>
                <a:ea typeface="微软雅黑" panose="020B0503020204020204" pitchFamily="34" charset="-122"/>
              </a:endParaRPr>
            </a:p>
          </p:txBody>
        </p:sp>
        <p:pic>
          <p:nvPicPr>
            <p:cNvPr id="17" name="图片 16">
              <a:extLst>
                <a:ext uri="{FF2B5EF4-FFF2-40B4-BE49-F238E27FC236}">
                  <a16:creationId xmlns:a16="http://schemas.microsoft.com/office/drawing/2014/main" id="{43303B1F-3BBD-8272-59CD-4239D4A29EB2}"/>
                </a:ext>
              </a:extLst>
            </p:cNvPr>
            <p:cNvPicPr>
              <a:picLocks noChangeAspect="1"/>
            </p:cNvPicPr>
            <p:nvPr/>
          </p:nvPicPr>
          <p:blipFill>
            <a:blip r:embed="rId4"/>
            <a:srcRect/>
            <a:stretch/>
          </p:blipFill>
          <p:spPr>
            <a:xfrm>
              <a:off x="10215203" y="3102795"/>
              <a:ext cx="1024772" cy="1163116"/>
            </a:xfrm>
            <a:prstGeom prst="rect">
              <a:avLst/>
            </a:prstGeom>
            <a:ln>
              <a:solidFill>
                <a:schemeClr val="accent3"/>
              </a:solidFill>
            </a:ln>
            <a:effectLst>
              <a:outerShdw blurRad="50800" dist="101600" dir="2700000" algn="tl" rotWithShape="0">
                <a:prstClr val="black">
                  <a:alpha val="40000"/>
                </a:prstClr>
              </a:outerShdw>
            </a:effectLst>
          </p:spPr>
        </p:pic>
        <p:sp>
          <p:nvSpPr>
            <p:cNvPr id="18" name="Content Placeholder 3">
              <a:extLst>
                <a:ext uri="{FF2B5EF4-FFF2-40B4-BE49-F238E27FC236}">
                  <a16:creationId xmlns:a16="http://schemas.microsoft.com/office/drawing/2014/main" id="{B3E596C9-6EFF-26C0-F62D-241B73B5770A}"/>
                </a:ext>
              </a:extLst>
            </p:cNvPr>
            <p:cNvSpPr txBox="1">
              <a:spLocks/>
            </p:cNvSpPr>
            <p:nvPr/>
          </p:nvSpPr>
          <p:spPr>
            <a:xfrm>
              <a:off x="10313251" y="3845934"/>
              <a:ext cx="828675" cy="323165"/>
            </a:xfrm>
            <a:prstGeom prst="rect">
              <a:avLst/>
            </a:prstGeom>
            <a:solidFill>
              <a:schemeClr val="bg1"/>
            </a:solid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rgbClr val="474747"/>
                  </a:solidFill>
                  <a:ea typeface="微软雅黑" panose="020B0503020204020204" pitchFamily="34" charset="-122"/>
                </a:rPr>
                <a:t>论文</a:t>
              </a:r>
              <a:r>
                <a:rPr lang="en-US" altLang="zh-CN" sz="1600" b="1" dirty="0">
                  <a:solidFill>
                    <a:srgbClr val="474747"/>
                  </a:solidFill>
                  <a:ea typeface="微软雅黑" panose="020B0503020204020204" pitchFamily="34" charset="-122"/>
                </a:rPr>
                <a:t>B</a:t>
              </a:r>
              <a:endParaRPr lang="zh-CN" altLang="en-US" sz="1600" b="1" dirty="0">
                <a:solidFill>
                  <a:srgbClr val="474747"/>
                </a:solidFill>
                <a:ea typeface="微软雅黑" panose="020B0503020204020204" pitchFamily="34" charset="-122"/>
              </a:endParaRPr>
            </a:p>
          </p:txBody>
        </p:sp>
        <p:sp>
          <p:nvSpPr>
            <p:cNvPr id="19" name="箭头: 左右 18">
              <a:extLst>
                <a:ext uri="{FF2B5EF4-FFF2-40B4-BE49-F238E27FC236}">
                  <a16:creationId xmlns:a16="http://schemas.microsoft.com/office/drawing/2014/main" id="{7DDAF7EC-E8FB-35CA-CD7A-5191F01B695F}"/>
                </a:ext>
              </a:extLst>
            </p:cNvPr>
            <p:cNvSpPr/>
            <p:nvPr/>
          </p:nvSpPr>
          <p:spPr>
            <a:xfrm>
              <a:off x="9599996" y="3190816"/>
              <a:ext cx="828675" cy="207455"/>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Content Placeholder 3">
              <a:extLst>
                <a:ext uri="{FF2B5EF4-FFF2-40B4-BE49-F238E27FC236}">
                  <a16:creationId xmlns:a16="http://schemas.microsoft.com/office/drawing/2014/main" id="{565BFED1-6C67-438D-AAF9-2D814307D4CB}"/>
                </a:ext>
              </a:extLst>
            </p:cNvPr>
            <p:cNvSpPr txBox="1">
              <a:spLocks/>
            </p:cNvSpPr>
            <p:nvPr/>
          </p:nvSpPr>
          <p:spPr>
            <a:xfrm>
              <a:off x="9438069" y="2770839"/>
              <a:ext cx="1152527" cy="323165"/>
            </a:xfrm>
            <a:prstGeom prst="rect">
              <a:avLst/>
            </a:prstGeom>
            <a:solidFill>
              <a:schemeClr val="bg1"/>
            </a:solid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ea typeface="微软雅黑" panose="020B0503020204020204" pitchFamily="34" charset="-122"/>
                </a:rPr>
                <a:t>相关记录</a:t>
              </a:r>
            </a:p>
          </p:txBody>
        </p:sp>
        <p:grpSp>
          <p:nvGrpSpPr>
            <p:cNvPr id="22" name="组合 21">
              <a:extLst>
                <a:ext uri="{FF2B5EF4-FFF2-40B4-BE49-F238E27FC236}">
                  <a16:creationId xmlns:a16="http://schemas.microsoft.com/office/drawing/2014/main" id="{612DBB39-D52E-9AE5-ADB2-41006C0227A3}"/>
                </a:ext>
              </a:extLst>
            </p:cNvPr>
            <p:cNvGrpSpPr/>
            <p:nvPr/>
          </p:nvGrpSpPr>
          <p:grpSpPr>
            <a:xfrm>
              <a:off x="8375415" y="5049131"/>
              <a:ext cx="549504" cy="623686"/>
              <a:chOff x="8375415" y="5049131"/>
              <a:chExt cx="549504" cy="623686"/>
            </a:xfrm>
          </p:grpSpPr>
          <p:pic>
            <p:nvPicPr>
              <p:cNvPr id="43" name="图片 42">
                <a:extLst>
                  <a:ext uri="{FF2B5EF4-FFF2-40B4-BE49-F238E27FC236}">
                    <a16:creationId xmlns:a16="http://schemas.microsoft.com/office/drawing/2014/main" id="{7DF9E34B-8821-4FFA-21A2-A81F4B73793B}"/>
                  </a:ext>
                </a:extLst>
              </p:cNvPr>
              <p:cNvPicPr>
                <a:picLocks noChangeAspect="1"/>
              </p:cNvPicPr>
              <p:nvPr/>
            </p:nvPicPr>
            <p:blipFill>
              <a:blip r:embed="rId3"/>
              <a:stretch>
                <a:fillRect/>
              </a:stretch>
            </p:blipFill>
            <p:spPr>
              <a:xfrm>
                <a:off x="8375415" y="5049131"/>
                <a:ext cx="549504" cy="623686"/>
              </a:xfrm>
              <a:prstGeom prst="rect">
                <a:avLst/>
              </a:prstGeom>
              <a:ln>
                <a:solidFill>
                  <a:schemeClr val="accent3"/>
                </a:solidFill>
              </a:ln>
              <a:effectLst>
                <a:outerShdw blurRad="50800" dist="101600" dir="2700000" algn="tl" rotWithShape="0">
                  <a:prstClr val="black">
                    <a:alpha val="40000"/>
                  </a:prstClr>
                </a:outerShdw>
              </a:effectLst>
            </p:spPr>
          </p:pic>
          <p:sp>
            <p:nvSpPr>
              <p:cNvPr id="44" name="Content Placeholder 3">
                <a:extLst>
                  <a:ext uri="{FF2B5EF4-FFF2-40B4-BE49-F238E27FC236}">
                    <a16:creationId xmlns:a16="http://schemas.microsoft.com/office/drawing/2014/main" id="{72AAEB96-01F0-C6C1-D12E-52075120E2CE}"/>
                  </a:ext>
                </a:extLst>
              </p:cNvPr>
              <p:cNvSpPr txBox="1">
                <a:spLocks/>
              </p:cNvSpPr>
              <p:nvPr/>
            </p:nvSpPr>
            <p:spPr>
              <a:xfrm>
                <a:off x="8468302" y="5360974"/>
                <a:ext cx="372322" cy="297506"/>
              </a:xfrm>
              <a:prstGeom prst="rect">
                <a:avLst/>
              </a:prstGeom>
              <a:solidFill>
                <a:schemeClr val="bg1"/>
              </a:solid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600" b="1" dirty="0">
                    <a:solidFill>
                      <a:srgbClr val="474747"/>
                    </a:solidFill>
                    <a:ea typeface="微软雅黑" panose="020B0503020204020204" pitchFamily="34" charset="-122"/>
                  </a:rPr>
                  <a:t>C</a:t>
                </a:r>
                <a:endParaRPr lang="zh-CN" altLang="en-US" sz="1600" b="1" dirty="0">
                  <a:solidFill>
                    <a:srgbClr val="474747"/>
                  </a:solidFill>
                  <a:ea typeface="微软雅黑" panose="020B0503020204020204" pitchFamily="34" charset="-122"/>
                </a:endParaRPr>
              </a:p>
            </p:txBody>
          </p:sp>
        </p:grpSp>
        <p:grpSp>
          <p:nvGrpSpPr>
            <p:cNvPr id="23" name="组合 22">
              <a:extLst>
                <a:ext uri="{FF2B5EF4-FFF2-40B4-BE49-F238E27FC236}">
                  <a16:creationId xmlns:a16="http://schemas.microsoft.com/office/drawing/2014/main" id="{DC09E69B-70AB-C065-2B38-7C91DE440720}"/>
                </a:ext>
              </a:extLst>
            </p:cNvPr>
            <p:cNvGrpSpPr/>
            <p:nvPr/>
          </p:nvGrpSpPr>
          <p:grpSpPr>
            <a:xfrm>
              <a:off x="9013042" y="5061046"/>
              <a:ext cx="549504" cy="623686"/>
              <a:chOff x="8375415" y="5049131"/>
              <a:chExt cx="549504" cy="623686"/>
            </a:xfrm>
          </p:grpSpPr>
          <p:pic>
            <p:nvPicPr>
              <p:cNvPr id="41" name="图片 40">
                <a:extLst>
                  <a:ext uri="{FF2B5EF4-FFF2-40B4-BE49-F238E27FC236}">
                    <a16:creationId xmlns:a16="http://schemas.microsoft.com/office/drawing/2014/main" id="{A515DA62-0384-9000-AC1F-C077729AC0F8}"/>
                  </a:ext>
                </a:extLst>
              </p:cNvPr>
              <p:cNvPicPr>
                <a:picLocks noChangeAspect="1"/>
              </p:cNvPicPr>
              <p:nvPr/>
            </p:nvPicPr>
            <p:blipFill>
              <a:blip r:embed="rId3"/>
              <a:stretch>
                <a:fillRect/>
              </a:stretch>
            </p:blipFill>
            <p:spPr>
              <a:xfrm>
                <a:off x="8375415" y="5049131"/>
                <a:ext cx="549504" cy="623686"/>
              </a:xfrm>
              <a:prstGeom prst="rect">
                <a:avLst/>
              </a:prstGeom>
              <a:ln>
                <a:solidFill>
                  <a:schemeClr val="accent3"/>
                </a:solidFill>
              </a:ln>
              <a:effectLst>
                <a:outerShdw blurRad="50800" dist="101600" dir="2700000" algn="tl" rotWithShape="0">
                  <a:prstClr val="black">
                    <a:alpha val="40000"/>
                  </a:prstClr>
                </a:outerShdw>
              </a:effectLst>
            </p:spPr>
          </p:pic>
          <p:sp>
            <p:nvSpPr>
              <p:cNvPr id="42" name="Content Placeholder 3">
                <a:extLst>
                  <a:ext uri="{FF2B5EF4-FFF2-40B4-BE49-F238E27FC236}">
                    <a16:creationId xmlns:a16="http://schemas.microsoft.com/office/drawing/2014/main" id="{B4DB978A-4006-0581-A5C3-B71AAD6AE6C2}"/>
                  </a:ext>
                </a:extLst>
              </p:cNvPr>
              <p:cNvSpPr txBox="1">
                <a:spLocks/>
              </p:cNvSpPr>
              <p:nvPr/>
            </p:nvSpPr>
            <p:spPr>
              <a:xfrm>
                <a:off x="8468302" y="5360974"/>
                <a:ext cx="372322" cy="297506"/>
              </a:xfrm>
              <a:prstGeom prst="rect">
                <a:avLst/>
              </a:prstGeom>
              <a:solidFill>
                <a:schemeClr val="bg1"/>
              </a:solid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600" b="1" dirty="0">
                    <a:solidFill>
                      <a:srgbClr val="474747"/>
                    </a:solidFill>
                    <a:ea typeface="微软雅黑" panose="020B0503020204020204" pitchFamily="34" charset="-122"/>
                  </a:rPr>
                  <a:t>D</a:t>
                </a:r>
                <a:endParaRPr lang="zh-CN" altLang="en-US" sz="1600" b="1" dirty="0">
                  <a:solidFill>
                    <a:srgbClr val="474747"/>
                  </a:solidFill>
                  <a:ea typeface="微软雅黑" panose="020B0503020204020204" pitchFamily="34" charset="-122"/>
                </a:endParaRPr>
              </a:p>
            </p:txBody>
          </p:sp>
        </p:grpSp>
        <p:grpSp>
          <p:nvGrpSpPr>
            <p:cNvPr id="24" name="组合 23">
              <a:extLst>
                <a:ext uri="{FF2B5EF4-FFF2-40B4-BE49-F238E27FC236}">
                  <a16:creationId xmlns:a16="http://schemas.microsoft.com/office/drawing/2014/main" id="{83E8414C-9387-E338-828E-4B8DE595994F}"/>
                </a:ext>
              </a:extLst>
            </p:cNvPr>
            <p:cNvGrpSpPr/>
            <p:nvPr/>
          </p:nvGrpSpPr>
          <p:grpSpPr>
            <a:xfrm>
              <a:off x="10549821" y="5043547"/>
              <a:ext cx="549504" cy="623686"/>
              <a:chOff x="8375415" y="5049131"/>
              <a:chExt cx="549504" cy="623686"/>
            </a:xfrm>
          </p:grpSpPr>
          <p:pic>
            <p:nvPicPr>
              <p:cNvPr id="39" name="图片 38">
                <a:extLst>
                  <a:ext uri="{FF2B5EF4-FFF2-40B4-BE49-F238E27FC236}">
                    <a16:creationId xmlns:a16="http://schemas.microsoft.com/office/drawing/2014/main" id="{532040E0-8D11-B7CD-5F4E-148BEBD14995}"/>
                  </a:ext>
                </a:extLst>
              </p:cNvPr>
              <p:cNvPicPr>
                <a:picLocks noChangeAspect="1"/>
              </p:cNvPicPr>
              <p:nvPr/>
            </p:nvPicPr>
            <p:blipFill>
              <a:blip r:embed="rId3"/>
              <a:stretch>
                <a:fillRect/>
              </a:stretch>
            </p:blipFill>
            <p:spPr>
              <a:xfrm>
                <a:off x="8375415" y="5049131"/>
                <a:ext cx="549504" cy="623686"/>
              </a:xfrm>
              <a:prstGeom prst="rect">
                <a:avLst/>
              </a:prstGeom>
              <a:ln>
                <a:solidFill>
                  <a:schemeClr val="accent3"/>
                </a:solidFill>
              </a:ln>
              <a:effectLst>
                <a:outerShdw blurRad="50800" dist="101600" dir="2700000" algn="tl" rotWithShape="0">
                  <a:prstClr val="black">
                    <a:alpha val="40000"/>
                  </a:prstClr>
                </a:outerShdw>
              </a:effectLst>
            </p:spPr>
          </p:pic>
          <p:sp>
            <p:nvSpPr>
              <p:cNvPr id="40" name="Content Placeholder 3">
                <a:extLst>
                  <a:ext uri="{FF2B5EF4-FFF2-40B4-BE49-F238E27FC236}">
                    <a16:creationId xmlns:a16="http://schemas.microsoft.com/office/drawing/2014/main" id="{FA22D839-22D1-530D-420A-DD1CA6CEE99A}"/>
                  </a:ext>
                </a:extLst>
              </p:cNvPr>
              <p:cNvSpPr txBox="1">
                <a:spLocks/>
              </p:cNvSpPr>
              <p:nvPr/>
            </p:nvSpPr>
            <p:spPr>
              <a:xfrm>
                <a:off x="8468302" y="5360974"/>
                <a:ext cx="372322" cy="297506"/>
              </a:xfrm>
              <a:prstGeom prst="rect">
                <a:avLst/>
              </a:prstGeom>
              <a:solidFill>
                <a:schemeClr val="bg1"/>
              </a:solid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600" b="1" dirty="0">
                    <a:solidFill>
                      <a:srgbClr val="474747"/>
                    </a:solidFill>
                    <a:ea typeface="微软雅黑" panose="020B0503020204020204" pitchFamily="34" charset="-122"/>
                  </a:rPr>
                  <a:t>E</a:t>
                </a:r>
                <a:endParaRPr lang="zh-CN" altLang="en-US" sz="1600" b="1" dirty="0">
                  <a:solidFill>
                    <a:srgbClr val="474747"/>
                  </a:solidFill>
                  <a:ea typeface="微软雅黑" panose="020B0503020204020204" pitchFamily="34" charset="-122"/>
                </a:endParaRPr>
              </a:p>
            </p:txBody>
          </p:sp>
        </p:grpSp>
        <p:grpSp>
          <p:nvGrpSpPr>
            <p:cNvPr id="25" name="组合 24">
              <a:extLst>
                <a:ext uri="{FF2B5EF4-FFF2-40B4-BE49-F238E27FC236}">
                  <a16:creationId xmlns:a16="http://schemas.microsoft.com/office/drawing/2014/main" id="{8FCE3C9C-CFB4-D3E9-68F3-551897031D09}"/>
                </a:ext>
              </a:extLst>
            </p:cNvPr>
            <p:cNvGrpSpPr/>
            <p:nvPr/>
          </p:nvGrpSpPr>
          <p:grpSpPr>
            <a:xfrm>
              <a:off x="11183755" y="5034794"/>
              <a:ext cx="549504" cy="623686"/>
              <a:chOff x="8375415" y="5049131"/>
              <a:chExt cx="549504" cy="623686"/>
            </a:xfrm>
          </p:grpSpPr>
          <p:pic>
            <p:nvPicPr>
              <p:cNvPr id="37" name="图片 36">
                <a:extLst>
                  <a:ext uri="{FF2B5EF4-FFF2-40B4-BE49-F238E27FC236}">
                    <a16:creationId xmlns:a16="http://schemas.microsoft.com/office/drawing/2014/main" id="{B49B8F8B-9EF5-CA2A-0C2B-7689F07DD742}"/>
                  </a:ext>
                </a:extLst>
              </p:cNvPr>
              <p:cNvPicPr>
                <a:picLocks noChangeAspect="1"/>
              </p:cNvPicPr>
              <p:nvPr/>
            </p:nvPicPr>
            <p:blipFill>
              <a:blip r:embed="rId3"/>
              <a:stretch>
                <a:fillRect/>
              </a:stretch>
            </p:blipFill>
            <p:spPr>
              <a:xfrm>
                <a:off x="8375415" y="5049131"/>
                <a:ext cx="549504" cy="623686"/>
              </a:xfrm>
              <a:prstGeom prst="rect">
                <a:avLst/>
              </a:prstGeom>
              <a:ln>
                <a:solidFill>
                  <a:schemeClr val="accent3"/>
                </a:solidFill>
              </a:ln>
              <a:effectLst>
                <a:outerShdw blurRad="50800" dist="101600" dir="2700000" algn="tl" rotWithShape="0">
                  <a:prstClr val="black">
                    <a:alpha val="40000"/>
                  </a:prstClr>
                </a:outerShdw>
              </a:effectLst>
            </p:spPr>
          </p:pic>
          <p:sp>
            <p:nvSpPr>
              <p:cNvPr id="38" name="Content Placeholder 3">
                <a:extLst>
                  <a:ext uri="{FF2B5EF4-FFF2-40B4-BE49-F238E27FC236}">
                    <a16:creationId xmlns:a16="http://schemas.microsoft.com/office/drawing/2014/main" id="{B6313343-C596-7B1E-3D2B-937E87C0251F}"/>
                  </a:ext>
                </a:extLst>
              </p:cNvPr>
              <p:cNvSpPr txBox="1">
                <a:spLocks/>
              </p:cNvSpPr>
              <p:nvPr/>
            </p:nvSpPr>
            <p:spPr>
              <a:xfrm>
                <a:off x="8468302" y="5360974"/>
                <a:ext cx="372322" cy="297506"/>
              </a:xfrm>
              <a:prstGeom prst="rect">
                <a:avLst/>
              </a:prstGeom>
              <a:solidFill>
                <a:schemeClr val="bg1"/>
              </a:solid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600" b="1" dirty="0">
                    <a:solidFill>
                      <a:srgbClr val="474747"/>
                    </a:solidFill>
                    <a:ea typeface="微软雅黑" panose="020B0503020204020204" pitchFamily="34" charset="-122"/>
                  </a:rPr>
                  <a:t>F</a:t>
                </a:r>
                <a:endParaRPr lang="zh-CN" altLang="en-US" sz="1600" b="1" dirty="0">
                  <a:solidFill>
                    <a:srgbClr val="474747"/>
                  </a:solidFill>
                  <a:ea typeface="微软雅黑" panose="020B0503020204020204" pitchFamily="34" charset="-122"/>
                </a:endParaRPr>
              </a:p>
            </p:txBody>
          </p:sp>
        </p:grpSp>
        <p:sp>
          <p:nvSpPr>
            <p:cNvPr id="26" name="矩形 25">
              <a:extLst>
                <a:ext uri="{FF2B5EF4-FFF2-40B4-BE49-F238E27FC236}">
                  <a16:creationId xmlns:a16="http://schemas.microsoft.com/office/drawing/2014/main" id="{510D89F3-EDE2-5119-91E5-FA23C10BDC55}"/>
                </a:ext>
              </a:extLst>
            </p:cNvPr>
            <p:cNvSpPr/>
            <p:nvPr/>
          </p:nvSpPr>
          <p:spPr>
            <a:xfrm>
              <a:off x="8246861" y="2723214"/>
              <a:ext cx="3649863" cy="3281942"/>
            </a:xfrm>
            <a:prstGeom prst="rect">
              <a:avLst/>
            </a:prstGeom>
            <a:noFill/>
            <a:ln w="3810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rrow: Up 12">
              <a:extLst>
                <a:ext uri="{FF2B5EF4-FFF2-40B4-BE49-F238E27FC236}">
                  <a16:creationId xmlns:a16="http://schemas.microsoft.com/office/drawing/2014/main" id="{338E1269-B503-3E7A-F744-11BD4A53B3D7}"/>
                </a:ext>
              </a:extLst>
            </p:cNvPr>
            <p:cNvSpPr/>
            <p:nvPr/>
          </p:nvSpPr>
          <p:spPr>
            <a:xfrm rot="12800497">
              <a:off x="8828263" y="4297898"/>
              <a:ext cx="193312" cy="760711"/>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28" name="Arrow: Up 12">
              <a:extLst>
                <a:ext uri="{FF2B5EF4-FFF2-40B4-BE49-F238E27FC236}">
                  <a16:creationId xmlns:a16="http://schemas.microsoft.com/office/drawing/2014/main" id="{91D90899-E501-0B84-C665-7475D21B652F}"/>
                </a:ext>
              </a:extLst>
            </p:cNvPr>
            <p:cNvSpPr/>
            <p:nvPr/>
          </p:nvSpPr>
          <p:spPr>
            <a:xfrm rot="10800000">
              <a:off x="9256310" y="4307376"/>
              <a:ext cx="193312" cy="760711"/>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29" name="Arrow: Up 12">
              <a:extLst>
                <a:ext uri="{FF2B5EF4-FFF2-40B4-BE49-F238E27FC236}">
                  <a16:creationId xmlns:a16="http://schemas.microsoft.com/office/drawing/2014/main" id="{0BDA887A-6ED0-52A8-DD80-D7629D0729B1}"/>
                </a:ext>
              </a:extLst>
            </p:cNvPr>
            <p:cNvSpPr/>
            <p:nvPr/>
          </p:nvSpPr>
          <p:spPr>
            <a:xfrm rot="6965544">
              <a:off x="10010854" y="4067687"/>
              <a:ext cx="208702" cy="1207727"/>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pitchFamily="34" charset="-122"/>
              </a:endParaRPr>
            </a:p>
          </p:txBody>
        </p:sp>
        <p:sp>
          <p:nvSpPr>
            <p:cNvPr id="30" name="Arrow: Up 12">
              <a:extLst>
                <a:ext uri="{FF2B5EF4-FFF2-40B4-BE49-F238E27FC236}">
                  <a16:creationId xmlns:a16="http://schemas.microsoft.com/office/drawing/2014/main" id="{EF767C28-482E-3E1C-5772-E0175667AA67}"/>
                </a:ext>
              </a:extLst>
            </p:cNvPr>
            <p:cNvSpPr/>
            <p:nvPr/>
          </p:nvSpPr>
          <p:spPr>
            <a:xfrm rot="14348993">
              <a:off x="9914310" y="4031265"/>
              <a:ext cx="208702" cy="1207727"/>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pitchFamily="34" charset="-122"/>
              </a:endParaRPr>
            </a:p>
          </p:txBody>
        </p:sp>
        <p:sp>
          <p:nvSpPr>
            <p:cNvPr id="31" name="Arrow: Up 12">
              <a:extLst>
                <a:ext uri="{FF2B5EF4-FFF2-40B4-BE49-F238E27FC236}">
                  <a16:creationId xmlns:a16="http://schemas.microsoft.com/office/drawing/2014/main" id="{D05CAD96-77B9-C151-80AE-47C8BE5BA114}"/>
                </a:ext>
              </a:extLst>
            </p:cNvPr>
            <p:cNvSpPr/>
            <p:nvPr/>
          </p:nvSpPr>
          <p:spPr>
            <a:xfrm rot="10800000">
              <a:off x="10637450" y="4288420"/>
              <a:ext cx="193312" cy="760711"/>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32" name="Arrow: Up 12">
              <a:extLst>
                <a:ext uri="{FF2B5EF4-FFF2-40B4-BE49-F238E27FC236}">
                  <a16:creationId xmlns:a16="http://schemas.microsoft.com/office/drawing/2014/main" id="{7EF7B8A0-B137-2DEE-0409-78211FE21689}"/>
                </a:ext>
              </a:extLst>
            </p:cNvPr>
            <p:cNvSpPr/>
            <p:nvPr/>
          </p:nvSpPr>
          <p:spPr>
            <a:xfrm rot="8683194">
              <a:off x="11095456" y="4269998"/>
              <a:ext cx="193312" cy="760711"/>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
          <p:nvSpPr>
            <p:cNvPr id="33" name="矩形 32">
              <a:extLst>
                <a:ext uri="{FF2B5EF4-FFF2-40B4-BE49-F238E27FC236}">
                  <a16:creationId xmlns:a16="http://schemas.microsoft.com/office/drawing/2014/main" id="{044E141B-A25B-9F58-684C-198EAAD652CA}"/>
                </a:ext>
              </a:extLst>
            </p:cNvPr>
            <p:cNvSpPr/>
            <p:nvPr/>
          </p:nvSpPr>
          <p:spPr>
            <a:xfrm>
              <a:off x="9006845" y="5027847"/>
              <a:ext cx="544579" cy="656885"/>
            </a:xfrm>
            <a:prstGeom prst="rect">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875B459A-3F28-722C-5394-B8DB53A197B2}"/>
                </a:ext>
              </a:extLst>
            </p:cNvPr>
            <p:cNvSpPr/>
            <p:nvPr/>
          </p:nvSpPr>
          <p:spPr>
            <a:xfrm>
              <a:off x="10529729" y="5027847"/>
              <a:ext cx="544579" cy="656885"/>
            </a:xfrm>
            <a:prstGeom prst="rect">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Content Placeholder 3">
              <a:extLst>
                <a:ext uri="{FF2B5EF4-FFF2-40B4-BE49-F238E27FC236}">
                  <a16:creationId xmlns:a16="http://schemas.microsoft.com/office/drawing/2014/main" id="{DB79DE79-F2ED-B4CD-4B3A-9B0C8BB141CA}"/>
                </a:ext>
              </a:extLst>
            </p:cNvPr>
            <p:cNvSpPr txBox="1">
              <a:spLocks/>
            </p:cNvSpPr>
            <p:nvPr/>
          </p:nvSpPr>
          <p:spPr>
            <a:xfrm>
              <a:off x="9469838" y="5135106"/>
              <a:ext cx="1152527" cy="543538"/>
            </a:xfrm>
            <a:prstGeom prst="rect">
              <a:avLst/>
            </a:prstGeom>
            <a:no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zh-CN" altLang="en-US" sz="1600" b="1" dirty="0">
                  <a:ea typeface="微软雅黑" panose="020B0503020204020204" pitchFamily="34" charset="-122"/>
                </a:rPr>
                <a:t>共享的</a:t>
              </a:r>
              <a:endParaRPr lang="en-US" altLang="zh-CN" sz="1600" b="1" dirty="0">
                <a:ea typeface="微软雅黑" panose="020B0503020204020204" pitchFamily="34" charset="-122"/>
              </a:endParaRPr>
            </a:p>
            <a:p>
              <a:pPr algn="ctr">
                <a:spcBef>
                  <a:spcPts val="0"/>
                </a:spcBef>
              </a:pPr>
              <a:r>
                <a:rPr lang="zh-CN" altLang="en-US" sz="1600" b="1" dirty="0">
                  <a:ea typeface="微软雅黑" panose="020B0503020204020204" pitchFamily="34" charset="-122"/>
                </a:rPr>
                <a:t>参考文献</a:t>
              </a:r>
            </a:p>
          </p:txBody>
        </p:sp>
        <p:sp>
          <p:nvSpPr>
            <p:cNvPr id="36" name="Content Placeholder 3">
              <a:extLst>
                <a:ext uri="{FF2B5EF4-FFF2-40B4-BE49-F238E27FC236}">
                  <a16:creationId xmlns:a16="http://schemas.microsoft.com/office/drawing/2014/main" id="{A486B329-F030-A942-EADA-138C60FFF4C0}"/>
                </a:ext>
              </a:extLst>
            </p:cNvPr>
            <p:cNvSpPr txBox="1">
              <a:spLocks/>
            </p:cNvSpPr>
            <p:nvPr/>
          </p:nvSpPr>
          <p:spPr>
            <a:xfrm>
              <a:off x="8323195" y="4436770"/>
              <a:ext cx="609105" cy="431374"/>
            </a:xfrm>
            <a:prstGeom prst="rect">
              <a:avLst/>
            </a:prstGeom>
            <a:no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zh-CN" altLang="en-US" sz="1600" b="1" dirty="0">
                  <a:ea typeface="微软雅黑" panose="020B0503020204020204" pitchFamily="34" charset="-122"/>
                </a:rPr>
                <a:t>引用</a:t>
              </a:r>
            </a:p>
          </p:txBody>
        </p:sp>
      </p:grpSp>
      <p:sp>
        <p:nvSpPr>
          <p:cNvPr id="45" name="TextBox 10">
            <a:extLst>
              <a:ext uri="{FF2B5EF4-FFF2-40B4-BE49-F238E27FC236}">
                <a16:creationId xmlns:a16="http://schemas.microsoft.com/office/drawing/2014/main" id="{142AFCE5-CE9D-1596-7F93-0C2538C15AFE}"/>
              </a:ext>
            </a:extLst>
          </p:cNvPr>
          <p:cNvSpPr txBox="1"/>
          <p:nvPr/>
        </p:nvSpPr>
        <p:spPr>
          <a:xfrm>
            <a:off x="3329297" y="919724"/>
            <a:ext cx="1610216" cy="369332"/>
          </a:xfrm>
          <a:prstGeom prst="rect">
            <a:avLst/>
          </a:prstGeom>
          <a:solidFill>
            <a:schemeClr val="accent2"/>
          </a:solidFill>
          <a:ln>
            <a:noFill/>
          </a:ln>
        </p:spPr>
        <p:txBody>
          <a:bodyPr wrap="square" rtlCol="0">
            <a:spAutoFit/>
          </a:bodyPr>
          <a:lstStyle/>
          <a:p>
            <a:pPr lvl="0" defTabSz="457200">
              <a:defRPr/>
            </a:pPr>
            <a:r>
              <a:rPr lang="zh-CN" altLang="en-US" b="1" dirty="0">
                <a:solidFill>
                  <a:srgbClr val="FFFFFF"/>
                </a:solidFill>
                <a:latin typeface="微软雅黑" panose="020B0503020204020204" pitchFamily="34" charset="-122"/>
                <a:ea typeface="微软雅黑" panose="020B0503020204020204" pitchFamily="34" charset="-122"/>
              </a:rPr>
              <a:t>一篇核心文献</a:t>
            </a:r>
            <a:endParaRPr lang="en-US" altLang="zh-CN" b="1" dirty="0">
              <a:solidFill>
                <a:srgbClr val="FFFFFF"/>
              </a:solidFill>
              <a:latin typeface="微软雅黑" panose="020B0503020204020204" pitchFamily="34" charset="-122"/>
              <a:ea typeface="微软雅黑" panose="020B0503020204020204" pitchFamily="34" charset="-122"/>
            </a:endParaRPr>
          </a:p>
        </p:txBody>
      </p:sp>
      <p:sp>
        <p:nvSpPr>
          <p:cNvPr id="46" name="矩形 45">
            <a:extLst>
              <a:ext uri="{FF2B5EF4-FFF2-40B4-BE49-F238E27FC236}">
                <a16:creationId xmlns:a16="http://schemas.microsoft.com/office/drawing/2014/main" id="{BDD9DD1F-D7B3-66B2-944F-837E06AAADFC}"/>
              </a:ext>
            </a:extLst>
          </p:cNvPr>
          <p:cNvSpPr/>
          <p:nvPr/>
        </p:nvSpPr>
        <p:spPr>
          <a:xfrm>
            <a:off x="340131" y="1197983"/>
            <a:ext cx="3128741" cy="3937123"/>
          </a:xfrm>
          <a:prstGeom prst="rect">
            <a:avLst/>
          </a:prstGeom>
          <a:noFill/>
          <a:ln w="3810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9EE97768-EB18-90A2-18E3-BCEC8A7F84DA}"/>
              </a:ext>
            </a:extLst>
          </p:cNvPr>
          <p:cNvSpPr/>
          <p:nvPr/>
        </p:nvSpPr>
        <p:spPr>
          <a:xfrm>
            <a:off x="4870382" y="359307"/>
            <a:ext cx="3187254" cy="2576156"/>
          </a:xfrm>
          <a:prstGeom prst="rect">
            <a:avLst/>
          </a:prstGeom>
          <a:noFill/>
          <a:ln w="3810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748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6"/>
                                        </p:tgtEl>
                                      </p:cBhvr>
                                    </p:animEffect>
                                    <p:set>
                                      <p:cBhvr>
                                        <p:cTn id="17" dur="1" fill="hold">
                                          <p:stCondLst>
                                            <p:cond delay="499"/>
                                          </p:stCondLst>
                                        </p:cTn>
                                        <p:tgtEl>
                                          <p:spTgt spid="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6" grpId="1" animBg="1"/>
      <p:bldP spid="47" grpId="0" animBg="1"/>
      <p:bldP spid="4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14</a:t>
            </a:fld>
            <a:endParaRPr lang="en-GB" dirty="0"/>
          </a:p>
        </p:txBody>
      </p:sp>
      <p:sp>
        <p:nvSpPr>
          <p:cNvPr id="27" name="文本框 26">
            <a:extLst>
              <a:ext uri="{FF2B5EF4-FFF2-40B4-BE49-F238E27FC236}">
                <a16:creationId xmlns:a16="http://schemas.microsoft.com/office/drawing/2014/main" id="{B8D76FE9-B8CB-0A93-42E1-9C44F1DEB2E5}"/>
              </a:ext>
            </a:extLst>
          </p:cNvPr>
          <p:cNvSpPr txBox="1"/>
          <p:nvPr/>
        </p:nvSpPr>
        <p:spPr>
          <a:xfrm>
            <a:off x="674161" y="245810"/>
            <a:ext cx="9682189" cy="461665"/>
          </a:xfrm>
          <a:prstGeom prst="rect">
            <a:avLst/>
          </a:prstGeom>
          <a:noFill/>
        </p:spPr>
        <p:txBody>
          <a:bodyPr wrap="square" rtlCol="0">
            <a:spAutoFit/>
          </a:bodyPr>
          <a:lstStyle/>
          <a:p>
            <a:r>
              <a:rPr lang="en-US" altLang="zh-CN" sz="2400" b="1" dirty="0">
                <a:latin typeface="+mj-lt"/>
                <a:ea typeface="微软雅黑" panose="020B0503020204020204" pitchFamily="34" charset="-122"/>
                <a:cs typeface="Arial" panose="020B0604020202020204" pitchFamily="34" charset="0"/>
              </a:rPr>
              <a:t>Web of Science</a:t>
            </a:r>
            <a:r>
              <a:rPr lang="zh-CN" altLang="en-US" sz="2400" b="1" dirty="0">
                <a:latin typeface="+mj-lt"/>
                <a:ea typeface="微软雅黑" panose="020B0503020204020204" pitchFamily="34" charset="-122"/>
                <a:cs typeface="Arial" panose="020B0604020202020204" pitchFamily="34" charset="0"/>
              </a:rPr>
              <a:t>核心合集的出版物经过严格审核，文献类型丰富多样</a:t>
            </a:r>
          </a:p>
        </p:txBody>
      </p:sp>
      <p:grpSp>
        <p:nvGrpSpPr>
          <p:cNvPr id="2" name="组合 1">
            <a:extLst>
              <a:ext uri="{FF2B5EF4-FFF2-40B4-BE49-F238E27FC236}">
                <a16:creationId xmlns:a16="http://schemas.microsoft.com/office/drawing/2014/main" id="{C709065A-C06D-A69B-DE89-0446C23F92A7}"/>
              </a:ext>
            </a:extLst>
          </p:cNvPr>
          <p:cNvGrpSpPr/>
          <p:nvPr/>
        </p:nvGrpSpPr>
        <p:grpSpPr>
          <a:xfrm>
            <a:off x="577173" y="3298452"/>
            <a:ext cx="10755233" cy="434351"/>
            <a:chOff x="783771" y="3211824"/>
            <a:chExt cx="10755233" cy="434351"/>
          </a:xfrm>
        </p:grpSpPr>
        <p:sp>
          <p:nvSpPr>
            <p:cNvPr id="3" name="Content Placeholder 3">
              <a:extLst>
                <a:ext uri="{FF2B5EF4-FFF2-40B4-BE49-F238E27FC236}">
                  <a16:creationId xmlns:a16="http://schemas.microsoft.com/office/drawing/2014/main" id="{A4A7EE38-1BDC-81D7-C9C8-25B81ED23E8F}"/>
                </a:ext>
              </a:extLst>
            </p:cNvPr>
            <p:cNvSpPr txBox="1">
              <a:spLocks/>
            </p:cNvSpPr>
            <p:nvPr/>
          </p:nvSpPr>
          <p:spPr>
            <a:xfrm>
              <a:off x="2173160" y="3211824"/>
              <a:ext cx="9365844" cy="4343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zh-CN" b="1" dirty="0">
                  <a:solidFill>
                    <a:schemeClr val="accent1"/>
                  </a:solidFill>
                  <a:ea typeface="微软雅黑" panose="020B0503020204020204" pitchFamily="34" charset="-122"/>
                </a:rPr>
                <a:t>Conference Proceedings Citation Index</a:t>
              </a:r>
              <a:r>
                <a:rPr lang="zh-CN" altLang="en-US" b="1" dirty="0">
                  <a:solidFill>
                    <a:schemeClr val="accent1"/>
                  </a:solidFill>
                  <a:ea typeface="微软雅黑" panose="020B0503020204020204" pitchFamily="34" charset="-122"/>
                </a:rPr>
                <a:t>（</a:t>
              </a:r>
              <a:r>
                <a:rPr lang="en-US" altLang="zh-CN" b="1" dirty="0">
                  <a:solidFill>
                    <a:schemeClr val="accent1"/>
                  </a:solidFill>
                  <a:ea typeface="微软雅黑" panose="020B0503020204020204" pitchFamily="34" charset="-122"/>
                </a:rPr>
                <a:t>CPCI</a:t>
              </a:r>
              <a:r>
                <a:rPr lang="zh-CN" altLang="en-US" b="1" dirty="0">
                  <a:solidFill>
                    <a:schemeClr val="accent1"/>
                  </a:solidFill>
                  <a:ea typeface="微软雅黑" panose="020B0503020204020204" pitchFamily="34" charset="-122"/>
                </a:rPr>
                <a:t>，会议论文引文索引）</a:t>
              </a:r>
              <a:endParaRPr lang="en-US" altLang="zh-CN" b="1" dirty="0">
                <a:solidFill>
                  <a:schemeClr val="accent1"/>
                </a:solidFill>
                <a:ea typeface="微软雅黑" panose="020B0503020204020204" pitchFamily="34" charset="-122"/>
              </a:endParaRPr>
            </a:p>
            <a:p>
              <a:pPr marL="342900" indent="-342900">
                <a:buFont typeface="Arial" panose="020B0604020202020204" pitchFamily="34" charset="0"/>
                <a:buChar char="•"/>
              </a:pPr>
              <a:endParaRPr lang="en-US" sz="2400" b="1" dirty="0">
                <a:solidFill>
                  <a:schemeClr val="accent1"/>
                </a:solidFill>
                <a:ea typeface="微软雅黑" panose="020B0503020204020204" pitchFamily="34" charset="-122"/>
              </a:endParaRPr>
            </a:p>
          </p:txBody>
        </p:sp>
        <p:sp>
          <p:nvSpPr>
            <p:cNvPr id="4" name="Content Placeholder 3">
              <a:extLst>
                <a:ext uri="{FF2B5EF4-FFF2-40B4-BE49-F238E27FC236}">
                  <a16:creationId xmlns:a16="http://schemas.microsoft.com/office/drawing/2014/main" id="{96132E67-A208-CEA1-722A-7985E51C3799}"/>
                </a:ext>
              </a:extLst>
            </p:cNvPr>
            <p:cNvSpPr txBox="1">
              <a:spLocks/>
            </p:cNvSpPr>
            <p:nvPr/>
          </p:nvSpPr>
          <p:spPr>
            <a:xfrm>
              <a:off x="783771" y="3211824"/>
              <a:ext cx="1277706" cy="379407"/>
            </a:xfrm>
            <a:prstGeom prst="rect">
              <a:avLst/>
            </a:prstGeom>
            <a:solidFill>
              <a:schemeClr val="accent1"/>
            </a:solidFill>
            <a:ln w="285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400" b="1" dirty="0">
                  <a:solidFill>
                    <a:schemeClr val="bg1"/>
                  </a:solidFill>
                  <a:ea typeface="微软雅黑" panose="020B0503020204020204" pitchFamily="34" charset="-122"/>
                </a:rPr>
                <a:t>会议</a:t>
              </a:r>
            </a:p>
          </p:txBody>
        </p:sp>
      </p:grpSp>
      <p:grpSp>
        <p:nvGrpSpPr>
          <p:cNvPr id="5" name="组合 4">
            <a:extLst>
              <a:ext uri="{FF2B5EF4-FFF2-40B4-BE49-F238E27FC236}">
                <a16:creationId xmlns:a16="http://schemas.microsoft.com/office/drawing/2014/main" id="{6A461A51-11A3-0092-B470-5FEE44B79F36}"/>
              </a:ext>
            </a:extLst>
          </p:cNvPr>
          <p:cNvGrpSpPr/>
          <p:nvPr/>
        </p:nvGrpSpPr>
        <p:grpSpPr>
          <a:xfrm>
            <a:off x="577173" y="4196035"/>
            <a:ext cx="7562695" cy="379408"/>
            <a:chOff x="783771" y="3948484"/>
            <a:chExt cx="7562695" cy="379408"/>
          </a:xfrm>
        </p:grpSpPr>
        <p:sp>
          <p:nvSpPr>
            <p:cNvPr id="6" name="Content Placeholder 3">
              <a:extLst>
                <a:ext uri="{FF2B5EF4-FFF2-40B4-BE49-F238E27FC236}">
                  <a16:creationId xmlns:a16="http://schemas.microsoft.com/office/drawing/2014/main" id="{D906B623-9AAD-16CE-DB33-493D4EA60990}"/>
                </a:ext>
              </a:extLst>
            </p:cNvPr>
            <p:cNvSpPr txBox="1">
              <a:spLocks/>
            </p:cNvSpPr>
            <p:nvPr/>
          </p:nvSpPr>
          <p:spPr>
            <a:xfrm>
              <a:off x="2173158" y="3962767"/>
              <a:ext cx="6173308" cy="3651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zh-CN" b="1" dirty="0">
                  <a:solidFill>
                    <a:schemeClr val="accent6"/>
                  </a:solidFill>
                  <a:ea typeface="微软雅黑" panose="020B0503020204020204" pitchFamily="34" charset="-122"/>
                </a:rPr>
                <a:t>Book Citation Index</a:t>
              </a:r>
              <a:r>
                <a:rPr lang="zh-CN" altLang="en-US" b="1" dirty="0">
                  <a:solidFill>
                    <a:schemeClr val="accent6"/>
                  </a:solidFill>
                  <a:ea typeface="微软雅黑" panose="020B0503020204020204" pitchFamily="34" charset="-122"/>
                </a:rPr>
                <a:t>（</a:t>
              </a:r>
              <a:r>
                <a:rPr lang="en-US" altLang="zh-CN" b="1" dirty="0">
                  <a:solidFill>
                    <a:schemeClr val="accent6"/>
                  </a:solidFill>
                  <a:ea typeface="微软雅黑" panose="020B0503020204020204" pitchFamily="34" charset="-122"/>
                </a:rPr>
                <a:t>BKCI</a:t>
              </a:r>
              <a:r>
                <a:rPr lang="zh-CN" altLang="en-US" b="1" dirty="0">
                  <a:solidFill>
                    <a:schemeClr val="accent6"/>
                  </a:solidFill>
                  <a:ea typeface="微软雅黑" panose="020B0503020204020204" pitchFamily="34" charset="-122"/>
                </a:rPr>
                <a:t>，图书引文索引）</a:t>
              </a:r>
              <a:endParaRPr lang="en-US" altLang="zh-CN" b="1" dirty="0">
                <a:solidFill>
                  <a:schemeClr val="accent6"/>
                </a:solidFill>
                <a:ea typeface="微软雅黑" panose="020B0503020204020204" pitchFamily="34" charset="-122"/>
              </a:endParaRPr>
            </a:p>
            <a:p>
              <a:endParaRPr lang="en-US" sz="2400" b="1" dirty="0">
                <a:solidFill>
                  <a:schemeClr val="accent6"/>
                </a:solidFill>
                <a:ea typeface="微软雅黑" panose="020B0503020204020204" pitchFamily="34" charset="-122"/>
              </a:endParaRPr>
            </a:p>
          </p:txBody>
        </p:sp>
        <p:sp>
          <p:nvSpPr>
            <p:cNvPr id="7" name="Content Placeholder 3">
              <a:extLst>
                <a:ext uri="{FF2B5EF4-FFF2-40B4-BE49-F238E27FC236}">
                  <a16:creationId xmlns:a16="http://schemas.microsoft.com/office/drawing/2014/main" id="{F6F9EE4B-2D49-D183-79AD-38A28EC3266D}"/>
                </a:ext>
              </a:extLst>
            </p:cNvPr>
            <p:cNvSpPr txBox="1">
              <a:spLocks/>
            </p:cNvSpPr>
            <p:nvPr/>
          </p:nvSpPr>
          <p:spPr>
            <a:xfrm>
              <a:off x="783771" y="3948484"/>
              <a:ext cx="1277706" cy="379408"/>
            </a:xfrm>
            <a:prstGeom prst="rect">
              <a:avLst/>
            </a:prstGeom>
            <a:solidFill>
              <a:schemeClr val="accent6"/>
            </a:solidFill>
            <a:ln w="285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400" b="1" dirty="0">
                  <a:solidFill>
                    <a:schemeClr val="bg1"/>
                  </a:solidFill>
                  <a:ea typeface="微软雅黑" panose="020B0503020204020204" pitchFamily="34" charset="-122"/>
                </a:rPr>
                <a:t>图书</a:t>
              </a:r>
            </a:p>
          </p:txBody>
        </p:sp>
      </p:grpSp>
      <p:grpSp>
        <p:nvGrpSpPr>
          <p:cNvPr id="8" name="组合 7">
            <a:extLst>
              <a:ext uri="{FF2B5EF4-FFF2-40B4-BE49-F238E27FC236}">
                <a16:creationId xmlns:a16="http://schemas.microsoft.com/office/drawing/2014/main" id="{E05942AB-A5DF-6C38-A31D-1E386FA63BFE}"/>
              </a:ext>
            </a:extLst>
          </p:cNvPr>
          <p:cNvGrpSpPr/>
          <p:nvPr/>
        </p:nvGrpSpPr>
        <p:grpSpPr>
          <a:xfrm>
            <a:off x="577173" y="5052958"/>
            <a:ext cx="11168569" cy="798234"/>
            <a:chOff x="783771" y="4654223"/>
            <a:chExt cx="11168569" cy="798234"/>
          </a:xfrm>
        </p:grpSpPr>
        <p:sp>
          <p:nvSpPr>
            <p:cNvPr id="9" name="Content Placeholder 3">
              <a:extLst>
                <a:ext uri="{FF2B5EF4-FFF2-40B4-BE49-F238E27FC236}">
                  <a16:creationId xmlns:a16="http://schemas.microsoft.com/office/drawing/2014/main" id="{35A73E5B-9DEF-66D8-EB8E-3AD796BCEC3A}"/>
                </a:ext>
              </a:extLst>
            </p:cNvPr>
            <p:cNvSpPr txBox="1">
              <a:spLocks/>
            </p:cNvSpPr>
            <p:nvPr/>
          </p:nvSpPr>
          <p:spPr>
            <a:xfrm>
              <a:off x="2173157" y="4654223"/>
              <a:ext cx="9779183" cy="79823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zh-CN" b="1" dirty="0">
                  <a:solidFill>
                    <a:schemeClr val="accent4"/>
                  </a:solidFill>
                  <a:ea typeface="微软雅黑" panose="020B0503020204020204" pitchFamily="34" charset="-122"/>
                </a:rPr>
                <a:t>Current Chemical Reactions</a:t>
              </a:r>
              <a:r>
                <a:rPr lang="zh-CN" altLang="en-US" b="1" dirty="0">
                  <a:solidFill>
                    <a:schemeClr val="accent4"/>
                  </a:solidFill>
                  <a:ea typeface="微软雅黑" panose="020B0503020204020204" pitchFamily="34" charset="-122"/>
                </a:rPr>
                <a:t>（</a:t>
              </a:r>
              <a:r>
                <a:rPr lang="en-US" altLang="zh-CN" b="1" dirty="0">
                  <a:solidFill>
                    <a:schemeClr val="accent4"/>
                  </a:solidFill>
                  <a:ea typeface="微软雅黑" panose="020B0503020204020204" pitchFamily="34" charset="-122"/>
                </a:rPr>
                <a:t>CCR</a:t>
              </a:r>
              <a:r>
                <a:rPr lang="zh-CN" altLang="en-US" b="1" dirty="0">
                  <a:solidFill>
                    <a:schemeClr val="accent4"/>
                  </a:solidFill>
                  <a:ea typeface="微软雅黑" panose="020B0503020204020204" pitchFamily="34" charset="-122"/>
                </a:rPr>
                <a:t>，</a:t>
              </a:r>
              <a:r>
                <a:rPr lang="en-US" altLang="zh-CN" b="1" dirty="0">
                  <a:solidFill>
                    <a:schemeClr val="accent4"/>
                  </a:solidFill>
                  <a:ea typeface="微软雅黑" panose="020B0503020204020204" pitchFamily="34" charset="-122"/>
                </a:rPr>
                <a:t>1985</a:t>
              </a:r>
              <a:r>
                <a:rPr lang="zh-CN" altLang="en-US" b="1" dirty="0">
                  <a:solidFill>
                    <a:schemeClr val="accent4"/>
                  </a:solidFill>
                  <a:ea typeface="微软雅黑" panose="020B0503020204020204" pitchFamily="34" charset="-122"/>
                </a:rPr>
                <a:t>年以来的最新化学反应）</a:t>
              </a:r>
              <a:endParaRPr lang="en-US" altLang="zh-CN" b="1" dirty="0">
                <a:solidFill>
                  <a:schemeClr val="accent4"/>
                </a:solidFill>
                <a:ea typeface="微软雅黑" panose="020B0503020204020204" pitchFamily="34" charset="-122"/>
              </a:endParaRPr>
            </a:p>
            <a:p>
              <a:pPr marL="285750" indent="-285750">
                <a:buFont typeface="Arial" panose="020B0604020202020204" pitchFamily="34" charset="0"/>
                <a:buChar char="•"/>
              </a:pPr>
              <a:r>
                <a:rPr lang="en-US" altLang="zh-CN" b="1" dirty="0">
                  <a:solidFill>
                    <a:schemeClr val="accent4"/>
                  </a:solidFill>
                  <a:ea typeface="微软雅黑" panose="020B0503020204020204" pitchFamily="34" charset="-122"/>
                </a:rPr>
                <a:t>Index </a:t>
              </a:r>
              <a:r>
                <a:rPr lang="en-US" altLang="zh-CN" b="1" dirty="0" err="1">
                  <a:solidFill>
                    <a:schemeClr val="accent4"/>
                  </a:solidFill>
                  <a:ea typeface="微软雅黑" panose="020B0503020204020204" pitchFamily="34" charset="-122"/>
                </a:rPr>
                <a:t>Chemicus</a:t>
              </a:r>
              <a:r>
                <a:rPr lang="zh-CN" altLang="en-US" b="1" dirty="0">
                  <a:solidFill>
                    <a:schemeClr val="accent4"/>
                  </a:solidFill>
                  <a:ea typeface="微软雅黑" panose="020B0503020204020204" pitchFamily="34" charset="-122"/>
                </a:rPr>
                <a:t>（</a:t>
              </a:r>
              <a:r>
                <a:rPr lang="en-US" altLang="zh-CN" b="1" dirty="0">
                  <a:solidFill>
                    <a:schemeClr val="accent4"/>
                  </a:solidFill>
                  <a:ea typeface="微软雅黑" panose="020B0503020204020204" pitchFamily="34" charset="-122"/>
                </a:rPr>
                <a:t>IC</a:t>
              </a:r>
              <a:r>
                <a:rPr lang="zh-CN" altLang="en-US" b="1" dirty="0">
                  <a:solidFill>
                    <a:schemeClr val="accent4"/>
                  </a:solidFill>
                  <a:ea typeface="微软雅黑" panose="020B0503020204020204" pitchFamily="34" charset="-122"/>
                </a:rPr>
                <a:t>，</a:t>
              </a:r>
              <a:r>
                <a:rPr lang="en-US" altLang="zh-CN" b="1" dirty="0">
                  <a:solidFill>
                    <a:schemeClr val="accent4"/>
                  </a:solidFill>
                  <a:ea typeface="微软雅黑" panose="020B0503020204020204" pitchFamily="34" charset="-122"/>
                </a:rPr>
                <a:t>1993</a:t>
              </a:r>
              <a:r>
                <a:rPr lang="zh-CN" altLang="en-US" b="1" dirty="0">
                  <a:solidFill>
                    <a:schemeClr val="accent4"/>
                  </a:solidFill>
                  <a:ea typeface="微软雅黑" panose="020B0503020204020204" pitchFamily="34" charset="-122"/>
                </a:rPr>
                <a:t>年以来的化学物质事实型数据）</a:t>
              </a:r>
              <a:endParaRPr lang="en-US" altLang="zh-CN" b="1" dirty="0">
                <a:solidFill>
                  <a:schemeClr val="accent4"/>
                </a:solidFill>
                <a:ea typeface="微软雅黑" panose="020B0503020204020204" pitchFamily="34" charset="-122"/>
              </a:endParaRPr>
            </a:p>
            <a:p>
              <a:pPr marL="342900" indent="-342900">
                <a:buFont typeface="Arial" panose="020B0604020202020204" pitchFamily="34" charset="0"/>
                <a:buChar char="•"/>
              </a:pPr>
              <a:endParaRPr lang="en-US" sz="2400" b="1" dirty="0">
                <a:solidFill>
                  <a:schemeClr val="accent4"/>
                </a:solidFill>
                <a:ea typeface="微软雅黑" panose="020B0503020204020204" pitchFamily="34" charset="-122"/>
              </a:endParaRPr>
            </a:p>
          </p:txBody>
        </p:sp>
        <p:sp>
          <p:nvSpPr>
            <p:cNvPr id="10" name="Content Placeholder 3">
              <a:extLst>
                <a:ext uri="{FF2B5EF4-FFF2-40B4-BE49-F238E27FC236}">
                  <a16:creationId xmlns:a16="http://schemas.microsoft.com/office/drawing/2014/main" id="{806E338C-69A2-E260-31CC-6264267A2D98}"/>
                </a:ext>
              </a:extLst>
            </p:cNvPr>
            <p:cNvSpPr txBox="1">
              <a:spLocks/>
            </p:cNvSpPr>
            <p:nvPr/>
          </p:nvSpPr>
          <p:spPr>
            <a:xfrm>
              <a:off x="783771" y="4864445"/>
              <a:ext cx="1277706" cy="379409"/>
            </a:xfrm>
            <a:prstGeom prst="rect">
              <a:avLst/>
            </a:prstGeom>
            <a:solidFill>
              <a:schemeClr val="accent4"/>
            </a:solidFill>
            <a:ln w="285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400" b="1" dirty="0">
                  <a:solidFill>
                    <a:schemeClr val="bg1"/>
                  </a:solidFill>
                  <a:ea typeface="微软雅黑" panose="020B0503020204020204" pitchFamily="34" charset="-122"/>
                </a:rPr>
                <a:t>化学</a:t>
              </a:r>
            </a:p>
          </p:txBody>
        </p:sp>
      </p:grpSp>
      <p:grpSp>
        <p:nvGrpSpPr>
          <p:cNvPr id="11" name="组合 10">
            <a:extLst>
              <a:ext uri="{FF2B5EF4-FFF2-40B4-BE49-F238E27FC236}">
                <a16:creationId xmlns:a16="http://schemas.microsoft.com/office/drawing/2014/main" id="{4215ED92-5A6D-B4FF-3FBF-38F6EC8C09B2}"/>
              </a:ext>
            </a:extLst>
          </p:cNvPr>
          <p:cNvGrpSpPr/>
          <p:nvPr/>
        </p:nvGrpSpPr>
        <p:grpSpPr>
          <a:xfrm>
            <a:off x="577173" y="1307906"/>
            <a:ext cx="11168570" cy="1527314"/>
            <a:chOff x="783771" y="1221278"/>
            <a:chExt cx="11168570" cy="1527314"/>
          </a:xfrm>
        </p:grpSpPr>
        <p:sp>
          <p:nvSpPr>
            <p:cNvPr id="12" name="Content Placeholder 3">
              <a:extLst>
                <a:ext uri="{FF2B5EF4-FFF2-40B4-BE49-F238E27FC236}">
                  <a16:creationId xmlns:a16="http://schemas.microsoft.com/office/drawing/2014/main" id="{F391F9FC-595E-E0D7-A57F-A3B35CB23F94}"/>
                </a:ext>
              </a:extLst>
            </p:cNvPr>
            <p:cNvSpPr txBox="1">
              <a:spLocks/>
            </p:cNvSpPr>
            <p:nvPr/>
          </p:nvSpPr>
          <p:spPr>
            <a:xfrm>
              <a:off x="783771" y="1770315"/>
              <a:ext cx="1277706" cy="379407"/>
            </a:xfrm>
            <a:prstGeom prst="rect">
              <a:avLst/>
            </a:prstGeom>
            <a:solidFill>
              <a:schemeClr val="accent3"/>
            </a:solidFill>
            <a:ln w="285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400" b="1" dirty="0">
                  <a:solidFill>
                    <a:schemeClr val="tx2"/>
                  </a:solidFill>
                  <a:ea typeface="微软雅黑" panose="020B0503020204020204" pitchFamily="34" charset="-122"/>
                </a:rPr>
                <a:t>期刊</a:t>
              </a:r>
            </a:p>
          </p:txBody>
        </p:sp>
        <p:sp>
          <p:nvSpPr>
            <p:cNvPr id="13" name="Content Placeholder 3">
              <a:extLst>
                <a:ext uri="{FF2B5EF4-FFF2-40B4-BE49-F238E27FC236}">
                  <a16:creationId xmlns:a16="http://schemas.microsoft.com/office/drawing/2014/main" id="{64E51FE9-7DA2-3796-2D71-036F5A221078}"/>
                </a:ext>
              </a:extLst>
            </p:cNvPr>
            <p:cNvSpPr txBox="1">
              <a:spLocks/>
            </p:cNvSpPr>
            <p:nvPr/>
          </p:nvSpPr>
          <p:spPr>
            <a:xfrm>
              <a:off x="2173158" y="1221278"/>
              <a:ext cx="9779183" cy="15273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zh-CN" b="1" dirty="0">
                  <a:solidFill>
                    <a:schemeClr val="accent3"/>
                  </a:solidFill>
                  <a:ea typeface="微软雅黑" panose="020B0503020204020204" pitchFamily="34" charset="-122"/>
                </a:rPr>
                <a:t>Science Citation Index-Expanded</a:t>
              </a:r>
              <a:r>
                <a:rPr lang="zh-CN" altLang="en-US" b="1" dirty="0">
                  <a:solidFill>
                    <a:schemeClr val="accent3"/>
                  </a:solidFill>
                  <a:ea typeface="微软雅黑" panose="020B0503020204020204" pitchFamily="34" charset="-122"/>
                </a:rPr>
                <a:t>（</a:t>
              </a:r>
              <a:r>
                <a:rPr lang="en-US" altLang="zh-CN" b="1" dirty="0">
                  <a:solidFill>
                    <a:schemeClr val="accent3"/>
                  </a:solidFill>
                  <a:ea typeface="微软雅黑" panose="020B0503020204020204" pitchFamily="34" charset="-122"/>
                </a:rPr>
                <a:t>SCIE</a:t>
              </a:r>
              <a:r>
                <a:rPr lang="zh-CN" altLang="en-US" b="1" dirty="0">
                  <a:solidFill>
                    <a:schemeClr val="accent3"/>
                  </a:solidFill>
                  <a:ea typeface="微软雅黑" panose="020B0503020204020204" pitchFamily="34" charset="-122"/>
                </a:rPr>
                <a:t>，科学引文索引）</a:t>
              </a:r>
            </a:p>
            <a:p>
              <a:pPr marL="285750" indent="-285750">
                <a:buFont typeface="Arial" panose="020B0604020202020204" pitchFamily="34" charset="0"/>
                <a:buChar char="•"/>
              </a:pPr>
              <a:r>
                <a:rPr lang="en-US" altLang="zh-CN" b="1" dirty="0">
                  <a:solidFill>
                    <a:schemeClr val="accent3"/>
                  </a:solidFill>
                  <a:ea typeface="微软雅黑" panose="020B0503020204020204" pitchFamily="34" charset="-122"/>
                </a:rPr>
                <a:t>Social Sciences Citation Index</a:t>
              </a:r>
              <a:r>
                <a:rPr lang="zh-CN" altLang="en-US" b="1" dirty="0">
                  <a:solidFill>
                    <a:schemeClr val="accent3"/>
                  </a:solidFill>
                  <a:ea typeface="微软雅黑" panose="020B0503020204020204" pitchFamily="34" charset="-122"/>
                </a:rPr>
                <a:t>（</a:t>
              </a:r>
              <a:r>
                <a:rPr lang="en-US" altLang="zh-CN" b="1" dirty="0">
                  <a:solidFill>
                    <a:schemeClr val="accent3"/>
                  </a:solidFill>
                  <a:ea typeface="微软雅黑" panose="020B0503020204020204" pitchFamily="34" charset="-122"/>
                </a:rPr>
                <a:t>SSCI</a:t>
              </a:r>
              <a:r>
                <a:rPr lang="zh-CN" altLang="en-US" b="1" dirty="0">
                  <a:solidFill>
                    <a:schemeClr val="accent3"/>
                  </a:solidFill>
                  <a:ea typeface="微软雅黑" panose="020B0503020204020204" pitchFamily="34" charset="-122"/>
                </a:rPr>
                <a:t>，社会科学引文索引）</a:t>
              </a:r>
              <a:endParaRPr lang="en-US" altLang="zh-CN" b="1" dirty="0">
                <a:solidFill>
                  <a:schemeClr val="accent3"/>
                </a:solidFill>
                <a:ea typeface="微软雅黑" panose="020B0503020204020204" pitchFamily="34" charset="-122"/>
              </a:endParaRPr>
            </a:p>
            <a:p>
              <a:pPr marL="285750" indent="-285750">
                <a:buFont typeface="Arial" panose="020B0604020202020204" pitchFamily="34" charset="0"/>
                <a:buChar char="•"/>
              </a:pPr>
              <a:r>
                <a:rPr lang="en-US" altLang="zh-CN" b="1" dirty="0">
                  <a:solidFill>
                    <a:schemeClr val="accent3"/>
                  </a:solidFill>
                  <a:ea typeface="微软雅黑" panose="020B0503020204020204" pitchFamily="34" charset="-122"/>
                </a:rPr>
                <a:t>Arts &amp; Humanities Citation Index</a:t>
              </a:r>
              <a:r>
                <a:rPr lang="zh-CN" altLang="en-US" b="1" dirty="0">
                  <a:solidFill>
                    <a:schemeClr val="accent3"/>
                  </a:solidFill>
                  <a:ea typeface="微软雅黑" panose="020B0503020204020204" pitchFamily="34" charset="-122"/>
                </a:rPr>
                <a:t>（</a:t>
              </a:r>
              <a:r>
                <a:rPr lang="en-US" altLang="zh-CN" b="1" dirty="0">
                  <a:solidFill>
                    <a:schemeClr val="accent3"/>
                  </a:solidFill>
                  <a:ea typeface="微软雅黑" panose="020B0503020204020204" pitchFamily="34" charset="-122"/>
                </a:rPr>
                <a:t>AHCI</a:t>
              </a:r>
              <a:r>
                <a:rPr lang="zh-CN" altLang="en-US" b="1" dirty="0">
                  <a:solidFill>
                    <a:schemeClr val="accent3"/>
                  </a:solidFill>
                  <a:ea typeface="微软雅黑" panose="020B0503020204020204" pitchFamily="34" charset="-122"/>
                </a:rPr>
                <a:t>，艺术与人文引文索引）</a:t>
              </a:r>
            </a:p>
            <a:p>
              <a:pPr marL="285750" indent="-285750">
                <a:buFont typeface="Arial" panose="020B0604020202020204" pitchFamily="34" charset="0"/>
                <a:buChar char="•"/>
              </a:pPr>
              <a:r>
                <a:rPr lang="en-US" altLang="zh-CN" b="1" dirty="0">
                  <a:solidFill>
                    <a:schemeClr val="accent3"/>
                  </a:solidFill>
                  <a:ea typeface="微软雅黑" panose="020B0503020204020204" pitchFamily="34" charset="-122"/>
                </a:rPr>
                <a:t>Emerging Sources Citation Index</a:t>
              </a:r>
              <a:r>
                <a:rPr lang="zh-CN" altLang="en-US" b="1" dirty="0">
                  <a:solidFill>
                    <a:schemeClr val="accent3"/>
                  </a:solidFill>
                  <a:ea typeface="微软雅黑" panose="020B0503020204020204" pitchFamily="34" charset="-122"/>
                </a:rPr>
                <a:t>（</a:t>
              </a:r>
              <a:r>
                <a:rPr lang="en-US" altLang="zh-CN" b="1" dirty="0">
                  <a:solidFill>
                    <a:schemeClr val="accent3"/>
                  </a:solidFill>
                  <a:ea typeface="微软雅黑" panose="020B0503020204020204" pitchFamily="34" charset="-122"/>
                </a:rPr>
                <a:t>ESCI</a:t>
              </a:r>
              <a:r>
                <a:rPr lang="zh-CN" altLang="en-US" b="1" dirty="0">
                  <a:solidFill>
                    <a:schemeClr val="accent3"/>
                  </a:solidFill>
                  <a:ea typeface="微软雅黑" panose="020B0503020204020204" pitchFamily="34" charset="-122"/>
                </a:rPr>
                <a:t>，新兴资源引文索引）</a:t>
              </a:r>
            </a:p>
            <a:p>
              <a:pPr marL="342900" indent="-342900">
                <a:buFont typeface="Arial" panose="020B0604020202020204" pitchFamily="34" charset="0"/>
                <a:buChar char="•"/>
              </a:pPr>
              <a:endParaRPr lang="en-US" sz="2400" b="1" dirty="0">
                <a:solidFill>
                  <a:schemeClr val="accent3"/>
                </a:solidFill>
                <a:ea typeface="微软雅黑" panose="020B0503020204020204" pitchFamily="34" charset="-122"/>
              </a:endParaRPr>
            </a:p>
          </p:txBody>
        </p:sp>
      </p:grpSp>
      <p:sp>
        <p:nvSpPr>
          <p:cNvPr id="14" name="Content Placeholder 3">
            <a:extLst>
              <a:ext uri="{FF2B5EF4-FFF2-40B4-BE49-F238E27FC236}">
                <a16:creationId xmlns:a16="http://schemas.microsoft.com/office/drawing/2014/main" id="{623CB901-2394-0D51-EB3A-349ADC10614C}"/>
              </a:ext>
            </a:extLst>
          </p:cNvPr>
          <p:cNvSpPr txBox="1">
            <a:spLocks/>
          </p:cNvSpPr>
          <p:nvPr/>
        </p:nvSpPr>
        <p:spPr>
          <a:xfrm>
            <a:off x="9820183" y="1307906"/>
            <a:ext cx="2068027" cy="16331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chemeClr val="accent3"/>
                </a:solidFill>
                <a:ea typeface="微软雅黑" panose="020B0503020204020204" pitchFamily="34" charset="-122"/>
              </a:rPr>
              <a:t>9500+</a:t>
            </a:r>
            <a:r>
              <a:rPr lang="zh-CN" altLang="en-US" b="1" dirty="0">
                <a:solidFill>
                  <a:schemeClr val="accent3"/>
                </a:solidFill>
                <a:ea typeface="微软雅黑" panose="020B0503020204020204" pitchFamily="34" charset="-122"/>
              </a:rPr>
              <a:t> 期刊</a:t>
            </a:r>
            <a:endParaRPr lang="en-US" altLang="zh-CN" b="1" dirty="0">
              <a:solidFill>
                <a:schemeClr val="accent3"/>
              </a:solidFill>
              <a:ea typeface="微软雅黑" panose="020B0503020204020204" pitchFamily="34" charset="-122"/>
            </a:endParaRPr>
          </a:p>
          <a:p>
            <a:r>
              <a:rPr lang="en-US" altLang="zh-CN" b="1" dirty="0">
                <a:solidFill>
                  <a:schemeClr val="accent3"/>
                </a:solidFill>
                <a:ea typeface="微软雅黑" panose="020B0503020204020204" pitchFamily="34" charset="-122"/>
              </a:rPr>
              <a:t>3500+ </a:t>
            </a:r>
            <a:r>
              <a:rPr lang="zh-CN" altLang="en-US" b="1" dirty="0">
                <a:solidFill>
                  <a:schemeClr val="accent3"/>
                </a:solidFill>
                <a:ea typeface="微软雅黑" panose="020B0503020204020204" pitchFamily="34" charset="-122"/>
              </a:rPr>
              <a:t>期刊</a:t>
            </a:r>
            <a:endParaRPr lang="en-US" altLang="zh-CN" b="1" dirty="0">
              <a:solidFill>
                <a:schemeClr val="accent3"/>
              </a:solidFill>
              <a:ea typeface="微软雅黑" panose="020B0503020204020204" pitchFamily="34" charset="-122"/>
            </a:endParaRPr>
          </a:p>
          <a:p>
            <a:r>
              <a:rPr lang="en-US" altLang="zh-CN" b="1" dirty="0">
                <a:solidFill>
                  <a:schemeClr val="accent3"/>
                </a:solidFill>
                <a:ea typeface="微软雅黑" panose="020B0503020204020204" pitchFamily="34" charset="-122"/>
              </a:rPr>
              <a:t>1800+ </a:t>
            </a:r>
            <a:r>
              <a:rPr lang="zh-CN" altLang="en-US" b="1" dirty="0">
                <a:solidFill>
                  <a:schemeClr val="accent3"/>
                </a:solidFill>
                <a:ea typeface="微软雅黑" panose="020B0503020204020204" pitchFamily="34" charset="-122"/>
              </a:rPr>
              <a:t>期刊</a:t>
            </a:r>
            <a:endParaRPr lang="en-US" altLang="zh-CN" b="1" dirty="0">
              <a:solidFill>
                <a:schemeClr val="accent3"/>
              </a:solidFill>
              <a:ea typeface="微软雅黑" panose="020B0503020204020204" pitchFamily="34" charset="-122"/>
            </a:endParaRPr>
          </a:p>
          <a:p>
            <a:r>
              <a:rPr lang="en-US" altLang="zh-CN" b="1" dirty="0">
                <a:solidFill>
                  <a:schemeClr val="accent3"/>
                </a:solidFill>
                <a:ea typeface="微软雅黑" panose="020B0503020204020204" pitchFamily="34" charset="-122"/>
              </a:rPr>
              <a:t>8100+ </a:t>
            </a:r>
            <a:r>
              <a:rPr lang="zh-CN" altLang="en-US" b="1" dirty="0">
                <a:solidFill>
                  <a:schemeClr val="accent3"/>
                </a:solidFill>
                <a:ea typeface="微软雅黑" panose="020B0503020204020204" pitchFamily="34" charset="-122"/>
              </a:rPr>
              <a:t>期刊</a:t>
            </a:r>
            <a:endParaRPr lang="en-US" altLang="zh-CN" b="1" dirty="0">
              <a:solidFill>
                <a:schemeClr val="accent3"/>
              </a:solidFill>
              <a:ea typeface="微软雅黑" panose="020B0503020204020204" pitchFamily="34" charset="-122"/>
            </a:endParaRPr>
          </a:p>
        </p:txBody>
      </p:sp>
      <p:sp>
        <p:nvSpPr>
          <p:cNvPr id="15" name="Content Placeholder 3">
            <a:extLst>
              <a:ext uri="{FF2B5EF4-FFF2-40B4-BE49-F238E27FC236}">
                <a16:creationId xmlns:a16="http://schemas.microsoft.com/office/drawing/2014/main" id="{54D0A601-4936-11CF-74CE-47C7AD90BC99}"/>
              </a:ext>
            </a:extLst>
          </p:cNvPr>
          <p:cNvSpPr txBox="1">
            <a:spLocks/>
          </p:cNvSpPr>
          <p:nvPr/>
        </p:nvSpPr>
        <p:spPr>
          <a:xfrm>
            <a:off x="9820183" y="4194235"/>
            <a:ext cx="1861429" cy="4343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chemeClr val="accent6"/>
                </a:solidFill>
                <a:ea typeface="微软雅黑" panose="020B0503020204020204" pitchFamily="34" charset="-122"/>
              </a:rPr>
              <a:t>139000+ </a:t>
            </a:r>
            <a:r>
              <a:rPr lang="zh-CN" altLang="en-US" b="1" dirty="0">
                <a:solidFill>
                  <a:schemeClr val="accent6"/>
                </a:solidFill>
                <a:ea typeface="微软雅黑" panose="020B0503020204020204" pitchFamily="34" charset="-122"/>
              </a:rPr>
              <a:t>图书</a:t>
            </a:r>
            <a:endParaRPr lang="en-US" altLang="zh-CN" b="1" dirty="0">
              <a:solidFill>
                <a:schemeClr val="accent6"/>
              </a:solidFill>
              <a:ea typeface="微软雅黑" panose="020B0503020204020204" pitchFamily="34" charset="-122"/>
            </a:endParaRPr>
          </a:p>
          <a:p>
            <a:pPr marL="342900" indent="-342900">
              <a:buFont typeface="Arial" panose="020B0604020202020204" pitchFamily="34" charset="0"/>
              <a:buChar char="•"/>
            </a:pPr>
            <a:endParaRPr lang="en-US" sz="2400" b="1" dirty="0">
              <a:solidFill>
                <a:schemeClr val="accent1"/>
              </a:solidFill>
              <a:ea typeface="微软雅黑" panose="020B0503020204020204" pitchFamily="34" charset="-122"/>
            </a:endParaRPr>
          </a:p>
        </p:txBody>
      </p:sp>
      <p:sp>
        <p:nvSpPr>
          <p:cNvPr id="16" name="Content Placeholder 3">
            <a:extLst>
              <a:ext uri="{FF2B5EF4-FFF2-40B4-BE49-F238E27FC236}">
                <a16:creationId xmlns:a16="http://schemas.microsoft.com/office/drawing/2014/main" id="{2C160492-0FD0-7ADA-F086-9E755E1568D6}"/>
              </a:ext>
            </a:extLst>
          </p:cNvPr>
          <p:cNvSpPr txBox="1">
            <a:spLocks/>
          </p:cNvSpPr>
          <p:nvPr/>
        </p:nvSpPr>
        <p:spPr>
          <a:xfrm>
            <a:off x="9820183" y="3129732"/>
            <a:ext cx="1861429" cy="4343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0"/>
              </a:spcBef>
            </a:pPr>
            <a:r>
              <a:rPr lang="en-US" altLang="zh-CN" b="1" dirty="0">
                <a:solidFill>
                  <a:schemeClr val="accent1"/>
                </a:solidFill>
                <a:ea typeface="微软雅黑" panose="020B0503020204020204" pitchFamily="34" charset="-122"/>
              </a:rPr>
              <a:t>300000+ </a:t>
            </a:r>
          </a:p>
          <a:p>
            <a:pPr>
              <a:lnSpc>
                <a:spcPts val="2100"/>
              </a:lnSpc>
              <a:spcBef>
                <a:spcPts val="0"/>
              </a:spcBef>
            </a:pPr>
            <a:r>
              <a:rPr lang="zh-CN" altLang="en-US" b="1" dirty="0">
                <a:solidFill>
                  <a:schemeClr val="accent1"/>
                </a:solidFill>
                <a:ea typeface="微软雅黑" panose="020B0503020204020204" pitchFamily="34" charset="-122"/>
              </a:rPr>
              <a:t>会议论文集</a:t>
            </a:r>
            <a:endParaRPr lang="en-US" b="1" dirty="0">
              <a:solidFill>
                <a:schemeClr val="accent1"/>
              </a:solidFill>
              <a:ea typeface="微软雅黑" panose="020B0503020204020204" pitchFamily="34" charset="-122"/>
            </a:endParaRPr>
          </a:p>
        </p:txBody>
      </p:sp>
      <p:sp>
        <p:nvSpPr>
          <p:cNvPr id="17" name="Content Placeholder 3">
            <a:extLst>
              <a:ext uri="{FF2B5EF4-FFF2-40B4-BE49-F238E27FC236}">
                <a16:creationId xmlns:a16="http://schemas.microsoft.com/office/drawing/2014/main" id="{BC6BB5E9-8FB2-402E-DF94-D03200394E4E}"/>
              </a:ext>
            </a:extLst>
          </p:cNvPr>
          <p:cNvSpPr txBox="1">
            <a:spLocks/>
          </p:cNvSpPr>
          <p:nvPr/>
        </p:nvSpPr>
        <p:spPr>
          <a:xfrm>
            <a:off x="9820183" y="5052958"/>
            <a:ext cx="1861432" cy="79823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4"/>
                </a:solidFill>
                <a:ea typeface="微软雅黑" panose="020B0503020204020204" pitchFamily="34" charset="-122"/>
              </a:rPr>
              <a:t>1300000+ </a:t>
            </a:r>
            <a:r>
              <a:rPr lang="zh-CN" altLang="en-US" b="1" dirty="0">
                <a:solidFill>
                  <a:schemeClr val="accent4"/>
                </a:solidFill>
                <a:ea typeface="微软雅黑" panose="020B0503020204020204" pitchFamily="34" charset="-122"/>
              </a:rPr>
              <a:t>数据</a:t>
            </a:r>
            <a:endParaRPr lang="en-US" b="1" dirty="0">
              <a:solidFill>
                <a:schemeClr val="accent4"/>
              </a:solidFill>
              <a:ea typeface="微软雅黑" panose="020B0503020204020204" pitchFamily="34" charset="-122"/>
            </a:endParaRPr>
          </a:p>
          <a:p>
            <a:r>
              <a:rPr lang="en-US" b="1" dirty="0">
                <a:solidFill>
                  <a:schemeClr val="accent4"/>
                </a:solidFill>
                <a:ea typeface="微软雅黑" panose="020B0503020204020204" pitchFamily="34" charset="-122"/>
              </a:rPr>
              <a:t>7200000+ </a:t>
            </a:r>
            <a:r>
              <a:rPr lang="zh-CN" altLang="en-US" b="1" dirty="0">
                <a:solidFill>
                  <a:schemeClr val="accent4"/>
                </a:solidFill>
                <a:ea typeface="微软雅黑" panose="020B0503020204020204" pitchFamily="34" charset="-122"/>
              </a:rPr>
              <a:t>数据</a:t>
            </a:r>
            <a:endParaRPr lang="en-US" b="1" dirty="0">
              <a:solidFill>
                <a:schemeClr val="accent4"/>
              </a:solidFill>
              <a:ea typeface="微软雅黑" panose="020B0503020204020204" pitchFamily="34" charset="-122"/>
            </a:endParaRPr>
          </a:p>
        </p:txBody>
      </p:sp>
    </p:spTree>
    <p:extLst>
      <p:ext uri="{BB962C8B-B14F-4D97-AF65-F5344CB8AC3E}">
        <p14:creationId xmlns:p14="http://schemas.microsoft.com/office/powerpoint/2010/main" val="701692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15</a:t>
            </a:fld>
            <a:endParaRPr lang="en-GB" dirty="0"/>
          </a:p>
        </p:txBody>
      </p:sp>
      <p:sp>
        <p:nvSpPr>
          <p:cNvPr id="27" name="文本框 26">
            <a:extLst>
              <a:ext uri="{FF2B5EF4-FFF2-40B4-BE49-F238E27FC236}">
                <a16:creationId xmlns:a16="http://schemas.microsoft.com/office/drawing/2014/main" id="{B8D76FE9-B8CB-0A93-42E1-9C44F1DEB2E5}"/>
              </a:ext>
            </a:extLst>
          </p:cNvPr>
          <p:cNvSpPr txBox="1"/>
          <p:nvPr/>
        </p:nvSpPr>
        <p:spPr>
          <a:xfrm>
            <a:off x="674161" y="245810"/>
            <a:ext cx="9682189" cy="461665"/>
          </a:xfrm>
          <a:prstGeom prst="rect">
            <a:avLst/>
          </a:prstGeom>
          <a:noFill/>
        </p:spPr>
        <p:txBody>
          <a:bodyPr wrap="square" rtlCol="0">
            <a:spAutoFit/>
          </a:bodyPr>
          <a:lstStyle/>
          <a:p>
            <a:r>
              <a:rPr lang="en-US" altLang="zh-CN" sz="2400" b="1" dirty="0">
                <a:latin typeface="+mj-lt"/>
                <a:ea typeface="微软雅黑" panose="020B0503020204020204" pitchFamily="34" charset="-122"/>
                <a:cs typeface="Arial" panose="020B0604020202020204" pitchFamily="34" charset="0"/>
              </a:rPr>
              <a:t>Science Citation Index-Expanded </a:t>
            </a:r>
            <a:r>
              <a:rPr lang="zh-CN" altLang="en-US" sz="2400" b="1" dirty="0">
                <a:latin typeface="+mj-lt"/>
                <a:ea typeface="微软雅黑" panose="020B0503020204020204" pitchFamily="34" charset="-122"/>
                <a:cs typeface="Arial" panose="020B0604020202020204" pitchFamily="34" charset="0"/>
              </a:rPr>
              <a:t>科学引文索引</a:t>
            </a:r>
          </a:p>
        </p:txBody>
      </p:sp>
      <p:graphicFrame>
        <p:nvGraphicFramePr>
          <p:cNvPr id="2" name="表格 1">
            <a:extLst>
              <a:ext uri="{FF2B5EF4-FFF2-40B4-BE49-F238E27FC236}">
                <a16:creationId xmlns:a16="http://schemas.microsoft.com/office/drawing/2014/main" id="{B4720111-A2C4-6224-70C0-F0CE30B23C5C}"/>
              </a:ext>
            </a:extLst>
          </p:cNvPr>
          <p:cNvGraphicFramePr>
            <a:graphicFrameLocks noGrp="1"/>
          </p:cNvGraphicFramePr>
          <p:nvPr/>
        </p:nvGraphicFramePr>
        <p:xfrm>
          <a:off x="1647244" y="2780487"/>
          <a:ext cx="8468908" cy="3162509"/>
        </p:xfrm>
        <a:graphic>
          <a:graphicData uri="http://schemas.openxmlformats.org/drawingml/2006/table">
            <a:tbl>
              <a:tblPr bandRow="1">
                <a:tableStyleId>{5C22544A-7EE6-4342-B048-85BDC9FD1C3A}</a:tableStyleId>
              </a:tblPr>
              <a:tblGrid>
                <a:gridCol w="1962777">
                  <a:extLst>
                    <a:ext uri="{9D8B030D-6E8A-4147-A177-3AD203B41FA5}">
                      <a16:colId xmlns:a16="http://schemas.microsoft.com/office/drawing/2014/main" val="2462312804"/>
                    </a:ext>
                  </a:extLst>
                </a:gridCol>
                <a:gridCol w="2009469">
                  <a:extLst>
                    <a:ext uri="{9D8B030D-6E8A-4147-A177-3AD203B41FA5}">
                      <a16:colId xmlns:a16="http://schemas.microsoft.com/office/drawing/2014/main" val="2109424507"/>
                    </a:ext>
                  </a:extLst>
                </a:gridCol>
                <a:gridCol w="2306203">
                  <a:extLst>
                    <a:ext uri="{9D8B030D-6E8A-4147-A177-3AD203B41FA5}">
                      <a16:colId xmlns:a16="http://schemas.microsoft.com/office/drawing/2014/main" val="1245850538"/>
                    </a:ext>
                  </a:extLst>
                </a:gridCol>
                <a:gridCol w="2190459">
                  <a:extLst>
                    <a:ext uri="{9D8B030D-6E8A-4147-A177-3AD203B41FA5}">
                      <a16:colId xmlns:a16="http://schemas.microsoft.com/office/drawing/2014/main" val="3889294610"/>
                    </a:ext>
                  </a:extLst>
                </a:gridCol>
              </a:tblGrid>
              <a:tr h="451787">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数学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计算机科学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园艺学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地质学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41624498"/>
                  </a:ext>
                </a:extLst>
              </a:tr>
              <a:tr h="451787">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物理</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自动控制</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能源与燃料</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工程</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1284816"/>
                  </a:ext>
                </a:extLst>
              </a:tr>
              <a:tr h="451787">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化学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植物学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chemeClr val="tx1"/>
                          </a:solidFill>
                          <a:effectLst/>
                          <a:latin typeface="微软雅黑" panose="020B0503020204020204" pitchFamily="34" charset="-122"/>
                          <a:ea typeface="微软雅黑" panose="020B0503020204020204" pitchFamily="34" charset="-122"/>
                        </a:rPr>
                        <a:t>医学</a:t>
                      </a:r>
                      <a:endParaRPr lang="zh-CN" sz="20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材料科学</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28897325"/>
                  </a:ext>
                </a:extLst>
              </a:tr>
              <a:tr h="451787">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生物</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昆虫学、动物学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chemeClr val="tx1"/>
                          </a:solidFill>
                          <a:effectLst/>
                          <a:latin typeface="微软雅黑" panose="020B0503020204020204" pitchFamily="34" charset="-122"/>
                          <a:ea typeface="微软雅黑" panose="020B0503020204020204" pitchFamily="34" charset="-122"/>
                        </a:rPr>
                        <a:t>心理学</a:t>
                      </a:r>
                      <a:endParaRPr lang="zh-CN" sz="20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教育</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69235734"/>
                  </a:ext>
                </a:extLst>
              </a:tr>
              <a:tr h="451787">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生态学</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结晶学</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天文学和天体物理学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海洋学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40352162"/>
                  </a:ext>
                </a:extLst>
              </a:tr>
              <a:tr h="451787">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生理学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环境科学</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食品科学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光学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8179045"/>
                  </a:ext>
                </a:extLst>
              </a:tr>
              <a:tr h="451787">
                <a:tc>
                  <a:txBody>
                    <a:bodyPr/>
                    <a:lstStyle/>
                    <a:p>
                      <a:pPr algn="l">
                        <a:lnSpc>
                          <a:spcPts val="1200"/>
                        </a:lnSpc>
                      </a:pPr>
                      <a:r>
                        <a:rPr lang="zh-CN" sz="1800" b="1" kern="0">
                          <a:effectLst/>
                          <a:latin typeface="微软雅黑" panose="020B0503020204020204" pitchFamily="34" charset="-122"/>
                          <a:ea typeface="微软雅黑" panose="020B0503020204020204" pitchFamily="34" charset="-122"/>
                        </a:rPr>
                        <a:t>农业、农学</a:t>
                      </a:r>
                      <a:endParaRPr lang="zh-CN" sz="2000" b="1" kern="10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行为科学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声学</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effectLst/>
                          <a:latin typeface="微软雅黑" panose="020B0503020204020204" pitchFamily="34" charset="-122"/>
                          <a:ea typeface="微软雅黑" panose="020B0503020204020204" pitchFamily="34" charset="-122"/>
                        </a:rPr>
                        <a:t>……</a:t>
                      </a:r>
                      <a:endParaRPr lang="zh-CN" sz="2000" b="1" kern="100" dirty="0">
                        <a:solidFill>
                          <a:srgbClr val="365F9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42114549"/>
                  </a:ext>
                </a:extLst>
              </a:tr>
            </a:tbl>
          </a:graphicData>
        </a:graphic>
      </p:graphicFrame>
      <p:sp>
        <p:nvSpPr>
          <p:cNvPr id="3" name="TextBox 10">
            <a:extLst>
              <a:ext uri="{FF2B5EF4-FFF2-40B4-BE49-F238E27FC236}">
                <a16:creationId xmlns:a16="http://schemas.microsoft.com/office/drawing/2014/main" id="{61C4B2FB-6AF5-34F8-4FAE-285C52DCF2F0}"/>
              </a:ext>
            </a:extLst>
          </p:cNvPr>
          <p:cNvSpPr txBox="1"/>
          <p:nvPr/>
        </p:nvSpPr>
        <p:spPr>
          <a:xfrm>
            <a:off x="1647244" y="1097993"/>
            <a:ext cx="2512380" cy="1323439"/>
          </a:xfrm>
          <a:prstGeom prst="rect">
            <a:avLst/>
          </a:prstGeom>
          <a:solidFill>
            <a:schemeClr val="accent1"/>
          </a:solidFill>
          <a:ln>
            <a:noFill/>
          </a:ln>
        </p:spPr>
        <p:txBody>
          <a:bodyPr wrap="square" rtlCol="0">
            <a:spAutoFit/>
          </a:bodyPr>
          <a:lstStyle/>
          <a:p>
            <a:pPr lvl="0" defTabSz="457200">
              <a:defRPr/>
            </a:pPr>
            <a:r>
              <a:rPr lang="en-US" altLang="zh-CN" sz="2000" b="1" dirty="0">
                <a:solidFill>
                  <a:srgbClr val="FFFFFF"/>
                </a:solidFill>
                <a:ea typeface="微软雅黑" panose="020B0503020204020204" pitchFamily="34" charset="-122"/>
              </a:rPr>
              <a:t>9,500+</a:t>
            </a:r>
            <a:r>
              <a:rPr lang="zh-CN" altLang="en-US" sz="2000" b="1" dirty="0">
                <a:solidFill>
                  <a:srgbClr val="FFFFFF"/>
                </a:solidFill>
                <a:ea typeface="微软雅黑" panose="020B0503020204020204" pitchFamily="34" charset="-122"/>
              </a:rPr>
              <a:t>期刊</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178</a:t>
            </a:r>
            <a:r>
              <a:rPr lang="zh-CN" altLang="en-US" sz="2000" b="1" dirty="0">
                <a:solidFill>
                  <a:srgbClr val="FFFFFF"/>
                </a:solidFill>
                <a:ea typeface="微软雅黑" panose="020B0503020204020204" pitchFamily="34" charset="-122"/>
              </a:rPr>
              <a:t>种学科分类</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1900</a:t>
            </a:r>
            <a:r>
              <a:rPr lang="zh-CN" altLang="en-US" sz="2000" b="1" dirty="0">
                <a:solidFill>
                  <a:srgbClr val="FFFFFF"/>
                </a:solidFill>
                <a:ea typeface="微软雅黑" panose="020B0503020204020204" pitchFamily="34" charset="-122"/>
              </a:rPr>
              <a:t>年至今</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62,000,000+</a:t>
            </a:r>
            <a:r>
              <a:rPr lang="zh-CN" altLang="en-US" sz="2000" b="1" dirty="0">
                <a:solidFill>
                  <a:srgbClr val="FFFFFF"/>
                </a:solidFill>
                <a:ea typeface="微软雅黑" panose="020B0503020204020204" pitchFamily="34" charset="-122"/>
              </a:rPr>
              <a:t>文献记录</a:t>
            </a:r>
            <a:endParaRPr lang="en-US" altLang="zh-CN" sz="2000" b="1" dirty="0">
              <a:solidFill>
                <a:srgbClr val="FFFFFF"/>
              </a:solidFill>
              <a:ea typeface="微软雅黑" panose="020B0503020204020204" pitchFamily="34" charset="-122"/>
            </a:endParaRPr>
          </a:p>
        </p:txBody>
      </p:sp>
      <p:pic>
        <p:nvPicPr>
          <p:cNvPr id="1026" name="Picture 2">
            <a:extLst>
              <a:ext uri="{FF2B5EF4-FFF2-40B4-BE49-F238E27FC236}">
                <a16:creationId xmlns:a16="http://schemas.microsoft.com/office/drawing/2014/main" id="{80038BD2-604E-0380-0A8E-24885A86A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5" b="1845"/>
          <a:stretch/>
        </p:blipFill>
        <p:spPr bwMode="auto">
          <a:xfrm>
            <a:off x="4351919" y="860643"/>
            <a:ext cx="1345138" cy="17981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160BE33-2F28-507E-E361-BBA25803D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349" y="860643"/>
            <a:ext cx="1411416" cy="17981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98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16</a:t>
            </a:fld>
            <a:endParaRPr lang="en-GB" dirty="0"/>
          </a:p>
        </p:txBody>
      </p:sp>
      <p:sp>
        <p:nvSpPr>
          <p:cNvPr id="27" name="文本框 26">
            <a:extLst>
              <a:ext uri="{FF2B5EF4-FFF2-40B4-BE49-F238E27FC236}">
                <a16:creationId xmlns:a16="http://schemas.microsoft.com/office/drawing/2014/main" id="{B8D76FE9-B8CB-0A93-42E1-9C44F1DEB2E5}"/>
              </a:ext>
            </a:extLst>
          </p:cNvPr>
          <p:cNvSpPr txBox="1"/>
          <p:nvPr/>
        </p:nvSpPr>
        <p:spPr>
          <a:xfrm>
            <a:off x="674161" y="245810"/>
            <a:ext cx="9682189" cy="461665"/>
          </a:xfrm>
          <a:prstGeom prst="rect">
            <a:avLst/>
          </a:prstGeom>
          <a:noFill/>
        </p:spPr>
        <p:txBody>
          <a:bodyPr wrap="square" rtlCol="0">
            <a:spAutoFit/>
          </a:bodyPr>
          <a:lstStyle/>
          <a:p>
            <a:r>
              <a:rPr lang="en-US" altLang="zh-CN" sz="2400" b="1" dirty="0">
                <a:latin typeface="+mj-lt"/>
                <a:ea typeface="微软雅黑" panose="020B0503020204020204" pitchFamily="34" charset="-122"/>
                <a:cs typeface="Arial" panose="020B0604020202020204" pitchFamily="34" charset="0"/>
              </a:rPr>
              <a:t>Social Sciences Citation Index </a:t>
            </a:r>
            <a:r>
              <a:rPr lang="zh-CN" altLang="en-US" sz="2400" b="1" dirty="0">
                <a:latin typeface="+mj-lt"/>
                <a:ea typeface="微软雅黑" panose="020B0503020204020204" pitchFamily="34" charset="-122"/>
                <a:cs typeface="Arial" panose="020B0604020202020204" pitchFamily="34" charset="0"/>
              </a:rPr>
              <a:t>社会科学引文索引</a:t>
            </a:r>
          </a:p>
        </p:txBody>
      </p:sp>
      <p:graphicFrame>
        <p:nvGraphicFramePr>
          <p:cNvPr id="5" name="表格 4">
            <a:extLst>
              <a:ext uri="{FF2B5EF4-FFF2-40B4-BE49-F238E27FC236}">
                <a16:creationId xmlns:a16="http://schemas.microsoft.com/office/drawing/2014/main" id="{A8B02B44-EE28-0317-2373-37BD69F1B4EC}"/>
              </a:ext>
            </a:extLst>
          </p:cNvPr>
          <p:cNvGraphicFramePr>
            <a:graphicFrameLocks noGrp="1"/>
          </p:cNvGraphicFramePr>
          <p:nvPr/>
        </p:nvGraphicFramePr>
        <p:xfrm>
          <a:off x="1647244" y="2766271"/>
          <a:ext cx="9000000" cy="3164400"/>
        </p:xfrm>
        <a:graphic>
          <a:graphicData uri="http://schemas.openxmlformats.org/drawingml/2006/table">
            <a:tbl>
              <a:tblPr bandRow="1">
                <a:tableStyleId>{5C22544A-7EE6-4342-B048-85BDC9FD1C3A}</a:tableStyleId>
              </a:tblPr>
              <a:tblGrid>
                <a:gridCol w="2250000">
                  <a:extLst>
                    <a:ext uri="{9D8B030D-6E8A-4147-A177-3AD203B41FA5}">
                      <a16:colId xmlns:a16="http://schemas.microsoft.com/office/drawing/2014/main" val="2462312804"/>
                    </a:ext>
                  </a:extLst>
                </a:gridCol>
                <a:gridCol w="2250000">
                  <a:extLst>
                    <a:ext uri="{9D8B030D-6E8A-4147-A177-3AD203B41FA5}">
                      <a16:colId xmlns:a16="http://schemas.microsoft.com/office/drawing/2014/main" val="2109424507"/>
                    </a:ext>
                  </a:extLst>
                </a:gridCol>
                <a:gridCol w="2250000">
                  <a:extLst>
                    <a:ext uri="{9D8B030D-6E8A-4147-A177-3AD203B41FA5}">
                      <a16:colId xmlns:a16="http://schemas.microsoft.com/office/drawing/2014/main" val="1245850538"/>
                    </a:ext>
                  </a:extLst>
                </a:gridCol>
                <a:gridCol w="2250000">
                  <a:extLst>
                    <a:ext uri="{9D8B030D-6E8A-4147-A177-3AD203B41FA5}">
                      <a16:colId xmlns:a16="http://schemas.microsoft.com/office/drawing/2014/main" val="3889294610"/>
                    </a:ext>
                  </a:extLst>
                </a:gridCol>
              </a:tblGrid>
              <a:tr h="451585">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人类学</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经济学</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老年医学</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法律</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41624498"/>
                  </a:ext>
                </a:extLst>
              </a:tr>
              <a:tr h="451585">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区域研究</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教育和教育研究</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卫生政策和服务</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语言学</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1284816"/>
                  </a:ext>
                </a:extLst>
              </a:tr>
              <a:tr h="451585">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商业</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环境研究</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历史</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管理学</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28897325"/>
                  </a:ext>
                </a:extLst>
              </a:tr>
              <a:tr h="451585">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文化研究</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人类工程学</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休闲、运动和旅游</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护理</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69235734"/>
                  </a:ext>
                </a:extLst>
              </a:tr>
              <a:tr h="451585">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沟通</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伦理学</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工业关系与劳工问题</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心理学</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40352162"/>
                  </a:ext>
                </a:extLst>
              </a:tr>
              <a:tr h="451585">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犯罪学和刑罚学</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家庭研究</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图书馆学与情报学</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政治学</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8179045"/>
                  </a:ext>
                </a:extLst>
              </a:tr>
              <a:tr h="454890">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人口统计学</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地理</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a:solidFill>
                            <a:srgbClr val="000000"/>
                          </a:solidFill>
                          <a:effectLst/>
                          <a:latin typeface="Calibri" panose="020F0502020204030204" pitchFamily="34" charset="0"/>
                          <a:ea typeface="微软雅黑" panose="020B0503020204020204" pitchFamily="34" charset="-122"/>
                          <a:cs typeface="Arial Unicode MS"/>
                        </a:rPr>
                        <a:t>国际关系</a:t>
                      </a:r>
                      <a:endParaRPr lang="zh-CN" sz="1800" b="1" kern="10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ts val="1200"/>
                        </a:lnSpc>
                      </a:pPr>
                      <a:r>
                        <a:rPr lang="zh-CN" sz="1800" b="1" kern="0" dirty="0">
                          <a:solidFill>
                            <a:srgbClr val="000000"/>
                          </a:solidFill>
                          <a:effectLst/>
                          <a:latin typeface="Calibri" panose="020F0502020204030204" pitchFamily="34" charset="0"/>
                          <a:ea typeface="微软雅黑" panose="020B0503020204020204" pitchFamily="34" charset="-122"/>
                          <a:cs typeface="Arial Unicode MS"/>
                        </a:rPr>
                        <a:t>……</a:t>
                      </a:r>
                      <a:endParaRPr lang="zh-CN" sz="1800" b="1" kern="100" dirty="0">
                        <a:solidFill>
                          <a:srgbClr val="365F9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42114549"/>
                  </a:ext>
                </a:extLst>
              </a:tr>
            </a:tbl>
          </a:graphicData>
        </a:graphic>
      </p:graphicFrame>
      <p:sp>
        <p:nvSpPr>
          <p:cNvPr id="2" name="TextBox 10">
            <a:extLst>
              <a:ext uri="{FF2B5EF4-FFF2-40B4-BE49-F238E27FC236}">
                <a16:creationId xmlns:a16="http://schemas.microsoft.com/office/drawing/2014/main" id="{E21DD7B3-C6FB-3E13-E61D-3A9964B32ECD}"/>
              </a:ext>
            </a:extLst>
          </p:cNvPr>
          <p:cNvSpPr txBox="1"/>
          <p:nvPr/>
        </p:nvSpPr>
        <p:spPr>
          <a:xfrm>
            <a:off x="1647244" y="1141926"/>
            <a:ext cx="2512380" cy="1323439"/>
          </a:xfrm>
          <a:prstGeom prst="rect">
            <a:avLst/>
          </a:prstGeom>
          <a:solidFill>
            <a:schemeClr val="accent1"/>
          </a:solidFill>
          <a:ln>
            <a:noFill/>
          </a:ln>
        </p:spPr>
        <p:txBody>
          <a:bodyPr wrap="square" rtlCol="0">
            <a:spAutoFit/>
          </a:bodyPr>
          <a:lstStyle/>
          <a:p>
            <a:pPr lvl="0" defTabSz="457200">
              <a:defRPr/>
            </a:pPr>
            <a:r>
              <a:rPr lang="en-US" altLang="zh-CN" sz="2000" b="1" dirty="0">
                <a:solidFill>
                  <a:srgbClr val="FFFFFF"/>
                </a:solidFill>
                <a:ea typeface="微软雅黑" panose="020B0503020204020204" pitchFamily="34" charset="-122"/>
              </a:rPr>
              <a:t>3,500+</a:t>
            </a:r>
            <a:r>
              <a:rPr lang="zh-CN" altLang="en-US" sz="2000" b="1" dirty="0">
                <a:solidFill>
                  <a:srgbClr val="FFFFFF"/>
                </a:solidFill>
                <a:ea typeface="微软雅黑" panose="020B0503020204020204" pitchFamily="34" charset="-122"/>
              </a:rPr>
              <a:t>期刊</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58</a:t>
            </a:r>
            <a:r>
              <a:rPr lang="zh-CN" altLang="en-US" sz="2000" b="1" dirty="0">
                <a:solidFill>
                  <a:srgbClr val="FFFFFF"/>
                </a:solidFill>
                <a:ea typeface="微软雅黑" panose="020B0503020204020204" pitchFamily="34" charset="-122"/>
              </a:rPr>
              <a:t>种学科分类</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1900</a:t>
            </a:r>
            <a:r>
              <a:rPr lang="zh-CN" altLang="en-US" sz="2000" b="1" dirty="0">
                <a:solidFill>
                  <a:srgbClr val="FFFFFF"/>
                </a:solidFill>
                <a:ea typeface="微软雅黑" panose="020B0503020204020204" pitchFamily="34" charset="-122"/>
              </a:rPr>
              <a:t>年至今</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11,000,000+</a:t>
            </a:r>
            <a:r>
              <a:rPr lang="zh-CN" altLang="en-US" sz="2000" b="1" dirty="0">
                <a:solidFill>
                  <a:srgbClr val="FFFFFF"/>
                </a:solidFill>
                <a:ea typeface="微软雅黑" panose="020B0503020204020204" pitchFamily="34" charset="-122"/>
              </a:rPr>
              <a:t>文献记录</a:t>
            </a:r>
            <a:endParaRPr lang="en-US" altLang="zh-CN" sz="2000" b="1" dirty="0">
              <a:solidFill>
                <a:srgbClr val="FFFFFF"/>
              </a:solidFill>
              <a:ea typeface="微软雅黑" panose="020B0503020204020204" pitchFamily="34" charset="-122"/>
            </a:endParaRPr>
          </a:p>
        </p:txBody>
      </p:sp>
      <p:pic>
        <p:nvPicPr>
          <p:cNvPr id="2050" name="Picture 2" descr="Journal of Business Research">
            <a:extLst>
              <a:ext uri="{FF2B5EF4-FFF2-40B4-BE49-F238E27FC236}">
                <a16:creationId xmlns:a16="http://schemas.microsoft.com/office/drawing/2014/main" id="{2F40394D-58DA-6241-978D-F03414431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312" y="842015"/>
            <a:ext cx="1358748" cy="181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International Journal of Social Psychiatry - Volume 66, Number 5, Aug 01,  2020">
            <a:extLst>
              <a:ext uri="{FF2B5EF4-FFF2-40B4-BE49-F238E27FC236}">
                <a16:creationId xmlns:a16="http://schemas.microsoft.com/office/drawing/2014/main" id="{E7B00B81-E6E8-A38F-42B9-0E37AFAE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528" y="842015"/>
            <a:ext cx="1371045" cy="181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4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17</a:t>
            </a:fld>
            <a:endParaRPr lang="en-GB" dirty="0"/>
          </a:p>
        </p:txBody>
      </p:sp>
      <p:sp>
        <p:nvSpPr>
          <p:cNvPr id="27" name="文本框 26">
            <a:extLst>
              <a:ext uri="{FF2B5EF4-FFF2-40B4-BE49-F238E27FC236}">
                <a16:creationId xmlns:a16="http://schemas.microsoft.com/office/drawing/2014/main" id="{B8D76FE9-B8CB-0A93-42E1-9C44F1DEB2E5}"/>
              </a:ext>
            </a:extLst>
          </p:cNvPr>
          <p:cNvSpPr txBox="1"/>
          <p:nvPr/>
        </p:nvSpPr>
        <p:spPr>
          <a:xfrm>
            <a:off x="674161" y="245810"/>
            <a:ext cx="9682189" cy="461665"/>
          </a:xfrm>
          <a:prstGeom prst="rect">
            <a:avLst/>
          </a:prstGeom>
          <a:noFill/>
        </p:spPr>
        <p:txBody>
          <a:bodyPr wrap="square" rtlCol="0">
            <a:spAutoFit/>
          </a:bodyPr>
          <a:lstStyle/>
          <a:p>
            <a:r>
              <a:rPr lang="en-US" altLang="zh-CN" sz="2400" b="1" dirty="0">
                <a:latin typeface="+mj-lt"/>
                <a:ea typeface="微软雅黑" panose="020B0503020204020204" pitchFamily="34" charset="-122"/>
                <a:cs typeface="Arial" panose="020B0604020202020204" pitchFamily="34" charset="0"/>
              </a:rPr>
              <a:t>Arts &amp; Humanities Citation Index </a:t>
            </a:r>
            <a:r>
              <a:rPr lang="zh-CN" altLang="en-US" sz="2400" b="1" dirty="0">
                <a:latin typeface="+mj-lt"/>
                <a:ea typeface="微软雅黑" panose="020B0503020204020204" pitchFamily="34" charset="-122"/>
                <a:cs typeface="Arial" panose="020B0604020202020204" pitchFamily="34" charset="0"/>
              </a:rPr>
              <a:t>艺术与人文引文索引</a:t>
            </a:r>
          </a:p>
        </p:txBody>
      </p:sp>
      <p:graphicFrame>
        <p:nvGraphicFramePr>
          <p:cNvPr id="5" name="表格 4">
            <a:extLst>
              <a:ext uri="{FF2B5EF4-FFF2-40B4-BE49-F238E27FC236}">
                <a16:creationId xmlns:a16="http://schemas.microsoft.com/office/drawing/2014/main" id="{A8B02B44-EE28-0317-2373-37BD69F1B4EC}"/>
              </a:ext>
            </a:extLst>
          </p:cNvPr>
          <p:cNvGraphicFramePr>
            <a:graphicFrameLocks noGrp="1"/>
          </p:cNvGraphicFramePr>
          <p:nvPr>
            <p:extLst>
              <p:ext uri="{D42A27DB-BD31-4B8C-83A1-F6EECF244321}">
                <p14:modId xmlns:p14="http://schemas.microsoft.com/office/powerpoint/2010/main" val="655661090"/>
              </p:ext>
            </p:extLst>
          </p:nvPr>
        </p:nvGraphicFramePr>
        <p:xfrm>
          <a:off x="1387267" y="3187612"/>
          <a:ext cx="9720000" cy="2257925"/>
        </p:xfrm>
        <a:graphic>
          <a:graphicData uri="http://schemas.openxmlformats.org/drawingml/2006/table">
            <a:tbl>
              <a:tblPr bandRow="1">
                <a:tableStyleId>{5C22544A-7EE6-4342-B048-85BDC9FD1C3A}</a:tableStyleId>
              </a:tblPr>
              <a:tblGrid>
                <a:gridCol w="2430000">
                  <a:extLst>
                    <a:ext uri="{9D8B030D-6E8A-4147-A177-3AD203B41FA5}">
                      <a16:colId xmlns:a16="http://schemas.microsoft.com/office/drawing/2014/main" val="2462312804"/>
                    </a:ext>
                  </a:extLst>
                </a:gridCol>
                <a:gridCol w="2430000">
                  <a:extLst>
                    <a:ext uri="{9D8B030D-6E8A-4147-A177-3AD203B41FA5}">
                      <a16:colId xmlns:a16="http://schemas.microsoft.com/office/drawing/2014/main" val="2109424507"/>
                    </a:ext>
                  </a:extLst>
                </a:gridCol>
                <a:gridCol w="2430000">
                  <a:extLst>
                    <a:ext uri="{9D8B030D-6E8A-4147-A177-3AD203B41FA5}">
                      <a16:colId xmlns:a16="http://schemas.microsoft.com/office/drawing/2014/main" val="1245850538"/>
                    </a:ext>
                  </a:extLst>
                </a:gridCol>
                <a:gridCol w="2430000">
                  <a:extLst>
                    <a:ext uri="{9D8B030D-6E8A-4147-A177-3AD203B41FA5}">
                      <a16:colId xmlns:a16="http://schemas.microsoft.com/office/drawing/2014/main" val="3889294610"/>
                    </a:ext>
                  </a:extLst>
                </a:gridCol>
              </a:tblGrid>
              <a:tr h="451585">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考古学</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文化研究</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人类学</a:t>
                      </a:r>
                      <a:endParaRPr lang="zh-CN" altLang="en-US" sz="1800" b="1" kern="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音乐</a:t>
                      </a:r>
                      <a:endParaRPr lang="zh-CN" altLang="en-US" sz="1800" b="1" kern="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41624498"/>
                  </a:ext>
                </a:extLst>
              </a:tr>
              <a:tr h="451585">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建筑学</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舞蹈</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语言和语言学</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哲学</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1284816"/>
                  </a:ext>
                </a:extLst>
              </a:tr>
              <a:tr h="451585">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艺术</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电影、广播、电视</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文学、文学评论</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诗歌</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28897325"/>
                  </a:ext>
                </a:extLst>
              </a:tr>
              <a:tr h="451585">
                <a:tc>
                  <a:txBody>
                    <a:bodyPr/>
                    <a:lstStyle/>
                    <a:p>
                      <a:pPr algn="l">
                        <a:lnSpc>
                          <a:spcPts val="1200"/>
                        </a:lnSpc>
                      </a:pPr>
                      <a:r>
                        <a:rPr lang="zh-CN" altLang="en-US" sz="1800" b="1" kern="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亚洲研究</a:t>
                      </a:r>
                      <a:endParaRPr lang="zh-CN" altLang="en-US" sz="1800" b="1" kern="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民俗</a:t>
                      </a:r>
                      <a:endParaRPr lang="zh-CN" altLang="en-US" sz="1800" b="1" kern="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文学理论和批评</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宗教</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69235734"/>
                  </a:ext>
                </a:extLst>
              </a:tr>
              <a:tr h="451585">
                <a:tc>
                  <a:txBody>
                    <a:bodyPr/>
                    <a:lstStyle/>
                    <a:p>
                      <a:pPr algn="l">
                        <a:lnSpc>
                          <a:spcPts val="1200"/>
                        </a:lnSpc>
                      </a:pPr>
                      <a:r>
                        <a:rPr lang="zh-CN" altLang="en-US" sz="1800" b="1" kern="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古典希腊和罗马文学</a:t>
                      </a:r>
                      <a:endParaRPr lang="zh-CN" altLang="en-US" sz="1800" b="1" kern="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历史</a:t>
                      </a:r>
                      <a:endParaRPr lang="zh-CN" altLang="en-US" sz="1800" b="1" kern="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zh-CN" altLang="en-US"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中世纪和文艺复兴研究</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ts val="1200"/>
                        </a:lnSpc>
                      </a:pPr>
                      <a:r>
                        <a:rPr lang="en-US" altLang="zh-CN" sz="1800" b="1" kern="0" dirty="0">
                          <a:solidFill>
                            <a:srgbClr val="000000"/>
                          </a:solidFill>
                          <a:effectLst/>
                          <a:latin typeface="Calibri" panose="020F0502020204030204" pitchFamily="34" charset="0"/>
                          <a:ea typeface="微软雅黑" panose="020B0503020204020204" pitchFamily="34" charset="-122"/>
                          <a:cs typeface="宋体" panose="02010600030101010101" pitchFamily="2" charset="-122"/>
                        </a:rPr>
                        <a:t>……</a:t>
                      </a:r>
                      <a:endParaRPr lang="zh-CN" altLang="en-US" sz="1800" b="1" kern="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40352162"/>
                  </a:ext>
                </a:extLst>
              </a:tr>
            </a:tbl>
          </a:graphicData>
        </a:graphic>
      </p:graphicFrame>
      <p:sp>
        <p:nvSpPr>
          <p:cNvPr id="2" name="TextBox 10">
            <a:extLst>
              <a:ext uri="{FF2B5EF4-FFF2-40B4-BE49-F238E27FC236}">
                <a16:creationId xmlns:a16="http://schemas.microsoft.com/office/drawing/2014/main" id="{E21DD7B3-C6FB-3E13-E61D-3A9964B32ECD}"/>
              </a:ext>
            </a:extLst>
          </p:cNvPr>
          <p:cNvSpPr txBox="1"/>
          <p:nvPr/>
        </p:nvSpPr>
        <p:spPr>
          <a:xfrm>
            <a:off x="1387267" y="1267431"/>
            <a:ext cx="2512380" cy="1323439"/>
          </a:xfrm>
          <a:prstGeom prst="rect">
            <a:avLst/>
          </a:prstGeom>
          <a:solidFill>
            <a:schemeClr val="accent1"/>
          </a:solidFill>
          <a:ln>
            <a:noFill/>
          </a:ln>
        </p:spPr>
        <p:txBody>
          <a:bodyPr wrap="square" rtlCol="0">
            <a:spAutoFit/>
          </a:bodyPr>
          <a:lstStyle/>
          <a:p>
            <a:pPr lvl="0" defTabSz="457200">
              <a:defRPr/>
            </a:pPr>
            <a:r>
              <a:rPr lang="en-US" altLang="zh-CN" sz="2000" b="1" dirty="0">
                <a:solidFill>
                  <a:srgbClr val="FFFFFF"/>
                </a:solidFill>
                <a:ea typeface="微软雅黑" panose="020B0503020204020204" pitchFamily="34" charset="-122"/>
              </a:rPr>
              <a:t>1,800+</a:t>
            </a:r>
            <a:r>
              <a:rPr lang="zh-CN" altLang="en-US" sz="2000" b="1" dirty="0">
                <a:solidFill>
                  <a:srgbClr val="FFFFFF"/>
                </a:solidFill>
                <a:ea typeface="微软雅黑" panose="020B0503020204020204" pitchFamily="34" charset="-122"/>
              </a:rPr>
              <a:t>期刊</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28</a:t>
            </a:r>
            <a:r>
              <a:rPr lang="zh-CN" altLang="en-US" sz="2000" b="1" dirty="0">
                <a:solidFill>
                  <a:srgbClr val="FFFFFF"/>
                </a:solidFill>
                <a:ea typeface="微软雅黑" panose="020B0503020204020204" pitchFamily="34" charset="-122"/>
              </a:rPr>
              <a:t>种学科分类</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1975</a:t>
            </a:r>
            <a:r>
              <a:rPr lang="zh-CN" altLang="en-US" sz="2000" b="1" dirty="0">
                <a:solidFill>
                  <a:srgbClr val="FFFFFF"/>
                </a:solidFill>
                <a:ea typeface="微软雅黑" panose="020B0503020204020204" pitchFamily="34" charset="-122"/>
              </a:rPr>
              <a:t>年至今</a:t>
            </a:r>
            <a:endParaRPr lang="en-US" altLang="zh-CN" sz="2000" b="1" dirty="0">
              <a:solidFill>
                <a:srgbClr val="FFFFFF"/>
              </a:solidFill>
              <a:ea typeface="微软雅黑" panose="020B0503020204020204" pitchFamily="34" charset="-122"/>
            </a:endParaRPr>
          </a:p>
          <a:p>
            <a:pPr lvl="0" defTabSz="457200">
              <a:defRPr/>
            </a:pPr>
            <a:r>
              <a:rPr lang="en-US" altLang="zh-CN" sz="2000" b="1" dirty="0">
                <a:solidFill>
                  <a:srgbClr val="FFFFFF"/>
                </a:solidFill>
                <a:ea typeface="微软雅黑" panose="020B0503020204020204" pitchFamily="34" charset="-122"/>
              </a:rPr>
              <a:t>5,400,000+</a:t>
            </a:r>
            <a:r>
              <a:rPr lang="zh-CN" altLang="en-US" sz="2000" b="1" dirty="0">
                <a:solidFill>
                  <a:srgbClr val="FFFFFF"/>
                </a:solidFill>
                <a:ea typeface="微软雅黑" panose="020B0503020204020204" pitchFamily="34" charset="-122"/>
              </a:rPr>
              <a:t>文献记录</a:t>
            </a:r>
            <a:endParaRPr lang="en-US" altLang="zh-CN" sz="2000" b="1" dirty="0">
              <a:solidFill>
                <a:srgbClr val="FFFFFF"/>
              </a:solidFill>
              <a:ea typeface="微软雅黑" panose="020B0503020204020204" pitchFamily="34" charset="-122"/>
            </a:endParaRPr>
          </a:p>
        </p:txBody>
      </p:sp>
      <p:pic>
        <p:nvPicPr>
          <p:cNvPr id="3074" name="Picture 2" descr="Philosophy Compass - Wiley Online Library">
            <a:extLst>
              <a:ext uri="{FF2B5EF4-FFF2-40B4-BE49-F238E27FC236}">
                <a16:creationId xmlns:a16="http://schemas.microsoft.com/office/drawing/2014/main" id="{5ADE713B-FA37-CE91-9D35-CD065310D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125" y="766127"/>
            <a:ext cx="1543321" cy="22211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61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18</a:t>
            </a:fld>
            <a:endParaRPr lang="en-GB" dirty="0"/>
          </a:p>
        </p:txBody>
      </p:sp>
      <p:sp>
        <p:nvSpPr>
          <p:cNvPr id="27" name="文本框 26">
            <a:extLst>
              <a:ext uri="{FF2B5EF4-FFF2-40B4-BE49-F238E27FC236}">
                <a16:creationId xmlns:a16="http://schemas.microsoft.com/office/drawing/2014/main" id="{B8D76FE9-B8CB-0A93-42E1-9C44F1DEB2E5}"/>
              </a:ext>
            </a:extLst>
          </p:cNvPr>
          <p:cNvSpPr txBox="1"/>
          <p:nvPr/>
        </p:nvSpPr>
        <p:spPr>
          <a:xfrm>
            <a:off x="674161" y="245810"/>
            <a:ext cx="9682189" cy="461665"/>
          </a:xfrm>
          <a:prstGeom prst="rect">
            <a:avLst/>
          </a:prstGeom>
          <a:noFill/>
        </p:spPr>
        <p:txBody>
          <a:bodyPr wrap="square" rtlCol="0">
            <a:spAutoFit/>
          </a:bodyPr>
          <a:lstStyle/>
          <a:p>
            <a:r>
              <a:rPr lang="en-US" altLang="zh-CN" sz="2400" b="1" dirty="0">
                <a:latin typeface="+mj-lt"/>
                <a:ea typeface="微软雅黑" panose="020B0503020204020204" pitchFamily="34" charset="-122"/>
                <a:cs typeface="Arial" panose="020B0604020202020204" pitchFamily="34" charset="0"/>
              </a:rPr>
              <a:t>Conference Proceedings Citation Index </a:t>
            </a:r>
            <a:r>
              <a:rPr lang="zh-CN" altLang="en-US" sz="2400" b="1" dirty="0">
                <a:latin typeface="+mj-lt"/>
                <a:ea typeface="微软雅黑" panose="020B0503020204020204" pitchFamily="34" charset="-122"/>
                <a:cs typeface="Arial" panose="020B0604020202020204" pitchFamily="34" charset="0"/>
              </a:rPr>
              <a:t>会议论文引文索引</a:t>
            </a:r>
          </a:p>
        </p:txBody>
      </p:sp>
      <p:sp>
        <p:nvSpPr>
          <p:cNvPr id="2" name="TextBox 10">
            <a:extLst>
              <a:ext uri="{FF2B5EF4-FFF2-40B4-BE49-F238E27FC236}">
                <a16:creationId xmlns:a16="http://schemas.microsoft.com/office/drawing/2014/main" id="{E21DD7B3-C6FB-3E13-E61D-3A9964B32ECD}"/>
              </a:ext>
            </a:extLst>
          </p:cNvPr>
          <p:cNvSpPr txBox="1"/>
          <p:nvPr/>
        </p:nvSpPr>
        <p:spPr>
          <a:xfrm>
            <a:off x="569214" y="1443014"/>
            <a:ext cx="11212107" cy="966547"/>
          </a:xfrm>
          <a:prstGeom prst="rect">
            <a:avLst/>
          </a:prstGeom>
          <a:solidFill>
            <a:schemeClr val="accent1"/>
          </a:solidFill>
          <a:ln>
            <a:noFill/>
          </a:ln>
        </p:spPr>
        <p:txBody>
          <a:bodyPr wrap="square" rtlCol="0">
            <a:spAutoFit/>
          </a:bodyPr>
          <a:lstStyle/>
          <a:p>
            <a:pPr lvl="0" defTabSz="457200">
              <a:lnSpc>
                <a:spcPct val="150000"/>
              </a:lnSpc>
              <a:defRPr/>
            </a:pPr>
            <a:r>
              <a:rPr lang="en-US" altLang="zh-CN" sz="2000" b="1" dirty="0">
                <a:solidFill>
                  <a:srgbClr val="FFFFFF"/>
                </a:solidFill>
                <a:ea typeface="微软雅黑" panose="020B0503020204020204" pitchFamily="34" charset="-122"/>
              </a:rPr>
              <a:t>Conference Proceedings Citation Index – Science</a:t>
            </a:r>
            <a:r>
              <a:rPr lang="zh-CN" altLang="en-US" sz="2000" b="1" dirty="0">
                <a:solidFill>
                  <a:srgbClr val="FFFFFF"/>
                </a:solidFill>
                <a:ea typeface="微软雅黑" panose="020B0503020204020204" pitchFamily="34" charset="-122"/>
              </a:rPr>
              <a:t>（ </a:t>
            </a:r>
            <a:r>
              <a:rPr lang="en-US" altLang="zh-CN" sz="2000" b="1" dirty="0">
                <a:solidFill>
                  <a:srgbClr val="FFFFFF"/>
                </a:solidFill>
                <a:ea typeface="微软雅黑" panose="020B0503020204020204" pitchFamily="34" charset="-122"/>
              </a:rPr>
              <a:t>CPCI-S</a:t>
            </a:r>
            <a:r>
              <a:rPr lang="zh-CN" altLang="en-US" sz="2000" b="1" dirty="0">
                <a:solidFill>
                  <a:srgbClr val="FFFFFF"/>
                </a:solidFill>
                <a:ea typeface="微软雅黑" panose="020B0503020204020204" pitchFamily="34" charset="-122"/>
              </a:rPr>
              <a:t>，自然科学版）</a:t>
            </a:r>
            <a:endParaRPr lang="en-US" altLang="zh-CN" sz="2000" b="1" dirty="0">
              <a:solidFill>
                <a:srgbClr val="FFFFFF"/>
              </a:solidFill>
              <a:ea typeface="微软雅黑" panose="020B0503020204020204" pitchFamily="34" charset="-122"/>
            </a:endParaRPr>
          </a:p>
          <a:p>
            <a:pPr lvl="0" defTabSz="457200">
              <a:lnSpc>
                <a:spcPct val="150000"/>
              </a:lnSpc>
              <a:defRPr/>
            </a:pPr>
            <a:r>
              <a:rPr lang="en-US" altLang="zh-CN" sz="2000" b="1" dirty="0">
                <a:solidFill>
                  <a:srgbClr val="FFFFFF"/>
                </a:solidFill>
                <a:ea typeface="微软雅黑" panose="020B0503020204020204" pitchFamily="34" charset="-122"/>
              </a:rPr>
              <a:t>Conference Proceedings Citation Index – Social Science &amp; Humanities</a:t>
            </a:r>
            <a:r>
              <a:rPr lang="zh-CN" altLang="en-US" sz="2000" b="1" dirty="0">
                <a:solidFill>
                  <a:srgbClr val="FFFFFF"/>
                </a:solidFill>
                <a:ea typeface="微软雅黑" panose="020B0503020204020204" pitchFamily="34" charset="-122"/>
              </a:rPr>
              <a:t>（ </a:t>
            </a:r>
            <a:r>
              <a:rPr lang="en-US" altLang="zh-CN" sz="2000" b="1" dirty="0">
                <a:solidFill>
                  <a:srgbClr val="FFFFFF"/>
                </a:solidFill>
                <a:ea typeface="微软雅黑" panose="020B0503020204020204" pitchFamily="34" charset="-122"/>
              </a:rPr>
              <a:t>CPCI-SSH</a:t>
            </a:r>
            <a:r>
              <a:rPr lang="zh-CN" altLang="en-US" sz="2000" b="1" dirty="0">
                <a:solidFill>
                  <a:srgbClr val="FFFFFF"/>
                </a:solidFill>
                <a:ea typeface="微软雅黑" panose="020B0503020204020204" pitchFamily="34" charset="-122"/>
              </a:rPr>
              <a:t>，社会科学与人文版）</a:t>
            </a:r>
          </a:p>
        </p:txBody>
      </p:sp>
      <p:sp>
        <p:nvSpPr>
          <p:cNvPr id="9" name="文本框 8">
            <a:extLst>
              <a:ext uri="{FF2B5EF4-FFF2-40B4-BE49-F238E27FC236}">
                <a16:creationId xmlns:a16="http://schemas.microsoft.com/office/drawing/2014/main" id="{C901C86D-7EC6-953A-333B-117D31FA6283}"/>
              </a:ext>
            </a:extLst>
          </p:cNvPr>
          <p:cNvSpPr txBox="1"/>
          <p:nvPr/>
        </p:nvSpPr>
        <p:spPr>
          <a:xfrm>
            <a:off x="1755005" y="3150688"/>
            <a:ext cx="9227419" cy="2069606"/>
          </a:xfrm>
          <a:prstGeom prst="rect">
            <a:avLst/>
          </a:prstGeom>
          <a:noFill/>
        </p:spPr>
        <p:txBody>
          <a:bodyPr wrap="square">
            <a:spAutoFit/>
          </a:bodyPr>
          <a:lstStyle/>
          <a:p>
            <a:pPr marL="342900" indent="-342900" algn="l">
              <a:lnSpc>
                <a:spcPct val="150000"/>
              </a:lnSpc>
              <a:buFont typeface="Wingdings" panose="05000000000000000000" pitchFamily="2" charset="2"/>
              <a:buChar char="u"/>
            </a:pPr>
            <a:r>
              <a:rPr lang="zh-CN" altLang="en-US" sz="2200" b="1" i="0" u="none" strike="noStrike" baseline="0" dirty="0">
                <a:solidFill>
                  <a:schemeClr val="accent3"/>
                </a:solidFill>
                <a:ea typeface="微软雅黑" panose="020B0503020204020204" pitchFamily="34" charset="-122"/>
              </a:rPr>
              <a:t>国际著名会议、座谈会、研讨会及其它各种学术会议中发表的会议论文</a:t>
            </a:r>
            <a:endParaRPr lang="en-US" altLang="zh-CN" sz="2200" b="1" i="0" u="none" strike="noStrike" baseline="0" dirty="0">
              <a:solidFill>
                <a:schemeClr val="accent3"/>
              </a:solidFill>
              <a:ea typeface="微软雅黑" panose="020B0503020204020204" pitchFamily="34" charset="-122"/>
            </a:endParaRPr>
          </a:p>
          <a:p>
            <a:pPr marL="342900" indent="-342900" algn="l">
              <a:lnSpc>
                <a:spcPct val="150000"/>
              </a:lnSpc>
              <a:buFont typeface="Wingdings" panose="05000000000000000000" pitchFamily="2" charset="2"/>
              <a:buChar char="u"/>
            </a:pPr>
            <a:r>
              <a:rPr lang="zh-CN" altLang="en-US" sz="2200" b="1" dirty="0">
                <a:solidFill>
                  <a:schemeClr val="accent3"/>
                </a:solidFill>
                <a:ea typeface="微软雅黑" panose="020B0503020204020204" pitchFamily="34" charset="-122"/>
              </a:rPr>
              <a:t>从会议论文中探索</a:t>
            </a:r>
            <a:r>
              <a:rPr lang="zh-CN" altLang="en-US" sz="2200" b="1" i="0" u="none" strike="noStrike" baseline="0" dirty="0">
                <a:solidFill>
                  <a:schemeClr val="accent3"/>
                </a:solidFill>
                <a:ea typeface="微软雅黑" panose="020B0503020204020204" pitchFamily="34" charset="-122"/>
              </a:rPr>
              <a:t>新的理论、新的解决方案和新发展的概念</a:t>
            </a:r>
            <a:endParaRPr lang="en-US" altLang="zh-CN" sz="2200" b="1" i="0" u="none" strike="noStrike" baseline="0" dirty="0">
              <a:solidFill>
                <a:schemeClr val="accent3"/>
              </a:solidFill>
              <a:ea typeface="微软雅黑" panose="020B0503020204020204" pitchFamily="34" charset="-122"/>
            </a:endParaRPr>
          </a:p>
          <a:p>
            <a:pPr marL="342900" indent="-342900" algn="l">
              <a:lnSpc>
                <a:spcPct val="150000"/>
              </a:lnSpc>
              <a:buFont typeface="Wingdings" panose="05000000000000000000" pitchFamily="2" charset="2"/>
              <a:buChar char="u"/>
            </a:pPr>
            <a:r>
              <a:rPr lang="en-US" altLang="zh-CN" sz="2200" b="1" i="0" u="none" strike="noStrike" baseline="0" dirty="0">
                <a:solidFill>
                  <a:schemeClr val="accent3"/>
                </a:solidFill>
                <a:ea typeface="微软雅黑" panose="020B0503020204020204" pitchFamily="34" charset="-122"/>
              </a:rPr>
              <a:t>1990</a:t>
            </a:r>
            <a:r>
              <a:rPr lang="zh-CN" altLang="en-US" sz="2200" b="1" i="0" u="none" strike="noStrike" baseline="0" dirty="0">
                <a:solidFill>
                  <a:schemeClr val="accent3"/>
                </a:solidFill>
                <a:ea typeface="微软雅黑" panose="020B0503020204020204" pitchFamily="34" charset="-122"/>
              </a:rPr>
              <a:t>年以来超过</a:t>
            </a:r>
            <a:r>
              <a:rPr lang="en-US" altLang="zh-CN" sz="2200" b="1" i="0" u="none" strike="noStrike" baseline="0" dirty="0">
                <a:solidFill>
                  <a:schemeClr val="accent3"/>
                </a:solidFill>
                <a:ea typeface="微软雅黑" panose="020B0503020204020204" pitchFamily="34" charset="-122"/>
              </a:rPr>
              <a:t>20</a:t>
            </a:r>
            <a:r>
              <a:rPr lang="zh-CN" altLang="en-US" sz="2200" b="1" i="0" u="none" strike="noStrike" baseline="0" dirty="0">
                <a:solidFill>
                  <a:schemeClr val="accent3"/>
                </a:solidFill>
                <a:ea typeface="微软雅黑" panose="020B0503020204020204" pitchFamily="34" charset="-122"/>
              </a:rPr>
              <a:t>万种国际会议</a:t>
            </a:r>
            <a:endParaRPr lang="en-US" altLang="zh-CN" sz="2200" b="1" i="0" u="none" strike="noStrike" baseline="0" dirty="0">
              <a:solidFill>
                <a:schemeClr val="accent3"/>
              </a:solidFill>
              <a:ea typeface="微软雅黑" panose="020B0503020204020204" pitchFamily="34" charset="-122"/>
            </a:endParaRPr>
          </a:p>
          <a:p>
            <a:pPr marL="342900" indent="-342900" algn="l">
              <a:lnSpc>
                <a:spcPct val="150000"/>
              </a:lnSpc>
              <a:buFont typeface="Wingdings" panose="05000000000000000000" pitchFamily="2" charset="2"/>
              <a:buChar char="u"/>
            </a:pPr>
            <a:r>
              <a:rPr lang="en-US" altLang="zh-CN" sz="2200" b="1" i="0" u="none" strike="noStrike" baseline="0" dirty="0">
                <a:solidFill>
                  <a:schemeClr val="accent3"/>
                </a:solidFill>
                <a:ea typeface="微软雅黑" panose="020B0503020204020204" pitchFamily="34" charset="-122"/>
              </a:rPr>
              <a:t>250</a:t>
            </a:r>
            <a:r>
              <a:rPr lang="zh-CN" altLang="en-US" sz="2200" b="1" i="0" u="none" strike="noStrike" baseline="0" dirty="0">
                <a:solidFill>
                  <a:schemeClr val="accent3"/>
                </a:solidFill>
                <a:ea typeface="微软雅黑" panose="020B0503020204020204" pitchFamily="34" charset="-122"/>
              </a:rPr>
              <a:t>多个学科领域的</a:t>
            </a:r>
            <a:r>
              <a:rPr lang="en-US" altLang="zh-CN" sz="2200" b="1" i="0" u="none" strike="noStrike" baseline="0" dirty="0">
                <a:solidFill>
                  <a:schemeClr val="accent3"/>
                </a:solidFill>
                <a:ea typeface="微软雅黑" panose="020B0503020204020204" pitchFamily="34" charset="-122"/>
              </a:rPr>
              <a:t>1,200</a:t>
            </a:r>
            <a:r>
              <a:rPr lang="zh-CN" altLang="en-US" sz="2200" b="1" i="0" u="none" strike="noStrike" baseline="0" dirty="0">
                <a:solidFill>
                  <a:schemeClr val="accent3"/>
                </a:solidFill>
                <a:ea typeface="微软雅黑" panose="020B0503020204020204" pitchFamily="34" charset="-122"/>
              </a:rPr>
              <a:t>多万条记录</a:t>
            </a:r>
            <a:endParaRPr lang="zh-CN" altLang="en-US" sz="2200" b="1" dirty="0">
              <a:solidFill>
                <a:schemeClr val="accent3"/>
              </a:solidFill>
              <a:ea typeface="微软雅黑" panose="020B0503020204020204" pitchFamily="34" charset="-122"/>
            </a:endParaRPr>
          </a:p>
        </p:txBody>
      </p:sp>
    </p:spTree>
    <p:extLst>
      <p:ext uri="{BB962C8B-B14F-4D97-AF65-F5344CB8AC3E}">
        <p14:creationId xmlns:p14="http://schemas.microsoft.com/office/powerpoint/2010/main" val="206843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19</a:t>
            </a:fld>
            <a:endParaRPr lang="en-GB" dirty="0"/>
          </a:p>
        </p:txBody>
      </p:sp>
      <p:sp>
        <p:nvSpPr>
          <p:cNvPr id="27" name="文本框 26">
            <a:extLst>
              <a:ext uri="{FF2B5EF4-FFF2-40B4-BE49-F238E27FC236}">
                <a16:creationId xmlns:a16="http://schemas.microsoft.com/office/drawing/2014/main" id="{B8D76FE9-B8CB-0A93-42E1-9C44F1DEB2E5}"/>
              </a:ext>
            </a:extLst>
          </p:cNvPr>
          <p:cNvSpPr txBox="1"/>
          <p:nvPr/>
        </p:nvSpPr>
        <p:spPr>
          <a:xfrm>
            <a:off x="674161" y="245810"/>
            <a:ext cx="9682189" cy="461665"/>
          </a:xfrm>
          <a:prstGeom prst="rect">
            <a:avLst/>
          </a:prstGeom>
          <a:noFill/>
        </p:spPr>
        <p:txBody>
          <a:bodyPr wrap="square" rtlCol="0">
            <a:spAutoFit/>
          </a:bodyPr>
          <a:lstStyle/>
          <a:p>
            <a:r>
              <a:rPr lang="en-US" altLang="zh-CN" sz="2400" b="1" dirty="0">
                <a:latin typeface="+mj-lt"/>
                <a:ea typeface="微软雅黑" panose="020B0503020204020204" pitchFamily="34" charset="-122"/>
                <a:cs typeface="Arial" panose="020B0604020202020204" pitchFamily="34" charset="0"/>
              </a:rPr>
              <a:t>Web of Science</a:t>
            </a:r>
            <a:r>
              <a:rPr lang="zh-CN" altLang="en-US" sz="2400" b="1" dirty="0">
                <a:latin typeface="+mj-lt"/>
                <a:ea typeface="微软雅黑" panose="020B0503020204020204" pitchFamily="34" charset="-122"/>
                <a:cs typeface="Arial" panose="020B0604020202020204" pitchFamily="34" charset="0"/>
              </a:rPr>
              <a:t>核心合集收录高影响力</a:t>
            </a:r>
            <a:r>
              <a:rPr lang="en-US" altLang="zh-CN" sz="2400" b="1" dirty="0">
                <a:latin typeface="+mj-lt"/>
                <a:ea typeface="微软雅黑" panose="020B0503020204020204" pitchFamily="34" charset="-122"/>
                <a:cs typeface="Arial" panose="020B0604020202020204" pitchFamily="34" charset="0"/>
              </a:rPr>
              <a:t>&amp;</a:t>
            </a:r>
            <a:r>
              <a:rPr lang="zh-CN" altLang="en-US" sz="2400" b="1" dirty="0">
                <a:latin typeface="+mj-lt"/>
                <a:ea typeface="微软雅黑" panose="020B0503020204020204" pitchFamily="34" charset="-122"/>
                <a:cs typeface="Arial" panose="020B0604020202020204" pitchFamily="34" charset="0"/>
              </a:rPr>
              <a:t>高质量的学术资源</a:t>
            </a:r>
          </a:p>
        </p:txBody>
      </p:sp>
      <p:pic>
        <p:nvPicPr>
          <p:cNvPr id="10" name="Picture 7">
            <a:extLst>
              <a:ext uri="{FF2B5EF4-FFF2-40B4-BE49-F238E27FC236}">
                <a16:creationId xmlns:a16="http://schemas.microsoft.com/office/drawing/2014/main" id="{B3593F7F-7E94-0D53-E1DB-60BC44514683}"/>
              </a:ext>
            </a:extLst>
          </p:cNvPr>
          <p:cNvPicPr>
            <a:picLocks noChangeAspect="1"/>
          </p:cNvPicPr>
          <p:nvPr/>
        </p:nvPicPr>
        <p:blipFill>
          <a:blip r:embed="rId2"/>
          <a:stretch>
            <a:fillRect/>
          </a:stretch>
        </p:blipFill>
        <p:spPr>
          <a:xfrm>
            <a:off x="827731" y="1023944"/>
            <a:ext cx="5964706" cy="5156621"/>
          </a:xfrm>
          <a:prstGeom prst="rect">
            <a:avLst/>
          </a:prstGeom>
        </p:spPr>
      </p:pic>
      <p:sp>
        <p:nvSpPr>
          <p:cNvPr id="12" name="Rectangle 8">
            <a:extLst>
              <a:ext uri="{FF2B5EF4-FFF2-40B4-BE49-F238E27FC236}">
                <a16:creationId xmlns:a16="http://schemas.microsoft.com/office/drawing/2014/main" id="{145844DD-898F-8D56-71CC-89B7CBFA9B58}"/>
              </a:ext>
            </a:extLst>
          </p:cNvPr>
          <p:cNvSpPr/>
          <p:nvPr/>
        </p:nvSpPr>
        <p:spPr>
          <a:xfrm>
            <a:off x="7119735" y="2488349"/>
            <a:ext cx="4574960" cy="1695336"/>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342900" indent="-342900" defTabSz="457200">
              <a:lnSpc>
                <a:spcPct val="150000"/>
              </a:lnSpc>
              <a:buFont typeface="Wingdings" panose="05000000000000000000" pitchFamily="2" charset="2"/>
              <a:buChar char="ü"/>
            </a:pPr>
            <a:r>
              <a:rPr lang="en-US" altLang="zh-CN" sz="2400" b="1" dirty="0">
                <a:solidFill>
                  <a:schemeClr val="accent2"/>
                </a:solidFill>
                <a:ea typeface="微软雅黑" panose="020B0503020204020204" pitchFamily="34" charset="-122"/>
              </a:rPr>
              <a:t>50</a:t>
            </a:r>
            <a:r>
              <a:rPr lang="zh-CN" altLang="en-US" sz="2400" b="1" dirty="0">
                <a:solidFill>
                  <a:schemeClr val="accent2"/>
                </a:solidFill>
                <a:ea typeface="微软雅黑" panose="020B0503020204020204" pitchFamily="34" charset="-122"/>
              </a:rPr>
              <a:t>多年来保持严格的遴选标准</a:t>
            </a:r>
            <a:endParaRPr lang="en-US" altLang="zh-CN" sz="2400" b="1" dirty="0">
              <a:solidFill>
                <a:schemeClr val="accent2"/>
              </a:solidFill>
              <a:ea typeface="微软雅黑" panose="020B0503020204020204" pitchFamily="34" charset="-122"/>
            </a:endParaRPr>
          </a:p>
          <a:p>
            <a:pPr marL="342900" indent="-342900" defTabSz="457200">
              <a:lnSpc>
                <a:spcPct val="150000"/>
              </a:lnSpc>
              <a:buFont typeface="Wingdings" panose="05000000000000000000" pitchFamily="2" charset="2"/>
              <a:buChar char="ü"/>
            </a:pPr>
            <a:r>
              <a:rPr lang="zh-CN" altLang="en-US" sz="2400" b="1" dirty="0">
                <a:solidFill>
                  <a:schemeClr val="accent2"/>
                </a:solidFill>
                <a:ea typeface="微软雅黑" panose="020B0503020204020204" pitchFamily="34" charset="-122"/>
              </a:rPr>
              <a:t>相对客观的评估</a:t>
            </a:r>
            <a:endParaRPr lang="en-US" altLang="zh-CN" sz="2400" b="1" dirty="0">
              <a:solidFill>
                <a:schemeClr val="accent2"/>
              </a:solidFill>
              <a:ea typeface="微软雅黑" panose="020B0503020204020204" pitchFamily="34" charset="-122"/>
            </a:endParaRPr>
          </a:p>
          <a:p>
            <a:pPr marL="342900" indent="-342900" defTabSz="457200">
              <a:lnSpc>
                <a:spcPct val="150000"/>
              </a:lnSpc>
              <a:buFont typeface="Wingdings" panose="05000000000000000000" pitchFamily="2" charset="2"/>
              <a:buChar char="ü"/>
            </a:pPr>
            <a:r>
              <a:rPr lang="zh-CN" altLang="en-US" sz="2400" b="1" dirty="0">
                <a:solidFill>
                  <a:schemeClr val="accent2"/>
                </a:solidFill>
                <a:ea typeface="微软雅黑" panose="020B0503020204020204" pitchFamily="34" charset="-122"/>
              </a:rPr>
              <a:t>动态收录</a:t>
            </a:r>
            <a:endParaRPr lang="en-US" altLang="zh-CN" sz="2400" b="1" dirty="0">
              <a:solidFill>
                <a:schemeClr val="accent2"/>
              </a:solidFill>
              <a:ea typeface="微软雅黑" panose="020B0503020204020204" pitchFamily="34" charset="-122"/>
            </a:endParaRPr>
          </a:p>
        </p:txBody>
      </p:sp>
    </p:spTree>
    <p:extLst>
      <p:ext uri="{BB962C8B-B14F-4D97-AF65-F5344CB8AC3E}">
        <p14:creationId xmlns:p14="http://schemas.microsoft.com/office/powerpoint/2010/main" val="166086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BA4912-8625-4A06-BCAB-BA4BAFA11434}"/>
              </a:ext>
            </a:extLst>
          </p:cNvPr>
          <p:cNvSpPr>
            <a:spLocks noGrp="1"/>
          </p:cNvSpPr>
          <p:nvPr>
            <p:ph type="body" sz="quarter" idx="13"/>
          </p:nvPr>
        </p:nvSpPr>
        <p:spPr>
          <a:xfrm>
            <a:off x="777034" y="578118"/>
            <a:ext cx="1657163" cy="656950"/>
          </a:xfrm>
        </p:spPr>
        <p:txBody>
          <a:bodyPr/>
          <a:lstStyle/>
          <a:p>
            <a:r>
              <a:rPr lang="zh-CN" altLang="en-US" dirty="0"/>
              <a:t>目 录</a:t>
            </a:r>
            <a:endParaRPr lang="en-US" dirty="0"/>
          </a:p>
        </p:txBody>
      </p:sp>
      <p:sp>
        <p:nvSpPr>
          <p:cNvPr id="4" name="Slide Number Placeholder 3">
            <a:extLst>
              <a:ext uri="{FF2B5EF4-FFF2-40B4-BE49-F238E27FC236}">
                <a16:creationId xmlns:a16="http://schemas.microsoft.com/office/drawing/2014/main" id="{8746CC0F-7482-08A9-F420-BE514E8367BC}"/>
              </a:ext>
            </a:extLst>
          </p:cNvPr>
          <p:cNvSpPr>
            <a:spLocks noGrp="1"/>
          </p:cNvSpPr>
          <p:nvPr>
            <p:ph type="sldNum" sz="quarter" idx="34"/>
          </p:nvPr>
        </p:nvSpPr>
        <p:spPr/>
        <p:txBody>
          <a:bodyPr/>
          <a:lstStyle/>
          <a:p>
            <a:fld id="{F18EFF25-22D3-7349-97D6-73D11F9E5B0D}" type="slidenum">
              <a:rPr lang="en-GB" smtClean="0"/>
              <a:pPr/>
              <a:t>2</a:t>
            </a:fld>
            <a:endParaRPr lang="en-GB" dirty="0"/>
          </a:p>
        </p:txBody>
      </p:sp>
      <p:graphicFrame>
        <p:nvGraphicFramePr>
          <p:cNvPr id="22" name="Table 2">
            <a:extLst>
              <a:ext uri="{FF2B5EF4-FFF2-40B4-BE49-F238E27FC236}">
                <a16:creationId xmlns:a16="http://schemas.microsoft.com/office/drawing/2014/main" id="{C0BFDB9C-C7F5-F075-A4F2-DACCFE668AF2}"/>
              </a:ext>
            </a:extLst>
          </p:cNvPr>
          <p:cNvGraphicFramePr>
            <a:graphicFrameLocks noGrp="1"/>
          </p:cNvGraphicFramePr>
          <p:nvPr>
            <p:extLst>
              <p:ext uri="{D42A27DB-BD31-4B8C-83A1-F6EECF244321}">
                <p14:modId xmlns:p14="http://schemas.microsoft.com/office/powerpoint/2010/main" val="3498423283"/>
              </p:ext>
            </p:extLst>
          </p:nvPr>
        </p:nvGraphicFramePr>
        <p:xfrm>
          <a:off x="3027680" y="834741"/>
          <a:ext cx="7989944" cy="4857847"/>
        </p:xfrm>
        <a:graphic>
          <a:graphicData uri="http://schemas.openxmlformats.org/drawingml/2006/table">
            <a:tbl>
              <a:tblPr firstRow="1" bandRow="1">
                <a:tableStyleId>{5C22544A-7EE6-4342-B048-85BDC9FD1C3A}</a:tableStyleId>
              </a:tblPr>
              <a:tblGrid>
                <a:gridCol w="7989944">
                  <a:extLst>
                    <a:ext uri="{9D8B030D-6E8A-4147-A177-3AD203B41FA5}">
                      <a16:colId xmlns:a16="http://schemas.microsoft.com/office/drawing/2014/main" val="3477654042"/>
                    </a:ext>
                  </a:extLst>
                </a:gridCol>
              </a:tblGrid>
              <a:tr h="3255655">
                <a:tc>
                  <a:txBody>
                    <a:bodyPr/>
                    <a:lstStyle/>
                    <a:p>
                      <a:pPr marL="285750" marR="0" lvl="0" indent="-285750" algn="l" defTabSz="914377"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浙江理工大学</a:t>
                      </a:r>
                      <a:r>
                        <a:rPr kumimoji="0" lang="en-US" altLang="zh-CN"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Web of Science</a:t>
                      </a:r>
                      <a:r>
                        <a:rPr kumimoji="0" lang="zh-CN" altLang="en-US"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发文概览 </a:t>
                      </a:r>
                      <a:endParaRPr kumimoji="0" lang="en-US" altLang="zh-CN"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endParaRPr>
                    </a:p>
                    <a:p>
                      <a:pPr marL="285750" marR="0" lvl="0" indent="-285750" algn="l" defTabSz="914377"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认识引文索引</a:t>
                      </a:r>
                      <a:r>
                        <a:rPr kumimoji="0" lang="en-US" altLang="zh-CN"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为什么</a:t>
                      </a:r>
                      <a:r>
                        <a:rPr kumimoji="0" lang="en-US" altLang="zh-CN"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SCIE</a:t>
                      </a:r>
                      <a:r>
                        <a:rPr kumimoji="0" lang="zh-CN" altLang="en-US"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有着强大的影响力？</a:t>
                      </a:r>
                      <a:endParaRPr kumimoji="0" lang="en-US" altLang="zh-CN"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endParaRPr>
                    </a:p>
                    <a:p>
                      <a:pPr marL="285750" marR="0" lvl="0" indent="-285750" algn="l" defTabSz="914377"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lang="zh-CN" altLang="en-US" sz="2400" b="1" kern="1200" dirty="0">
                          <a:solidFill>
                            <a:schemeClr val="dk1"/>
                          </a:solidFill>
                          <a:latin typeface="+mn-lt"/>
                          <a:ea typeface="微软雅黑" panose="020B0503020204020204" pitchFamily="34" charset="-122"/>
                          <a:cs typeface="+mn-cs"/>
                        </a:rPr>
                        <a:t>不只是论文检索</a:t>
                      </a:r>
                      <a:r>
                        <a:rPr lang="en-US" altLang="zh-CN" sz="2400" b="1" kern="1200" dirty="0">
                          <a:solidFill>
                            <a:schemeClr val="dk1"/>
                          </a:solidFill>
                          <a:latin typeface="+mn-lt"/>
                          <a:ea typeface="微软雅黑" panose="020B0503020204020204" pitchFamily="34" charset="-122"/>
                          <a:cs typeface="+mn-cs"/>
                        </a:rPr>
                        <a:t>——Web of Science</a:t>
                      </a:r>
                      <a:r>
                        <a:rPr lang="zh-CN" altLang="en-US" sz="2400" b="1" kern="1200" dirty="0">
                          <a:solidFill>
                            <a:schemeClr val="dk1"/>
                          </a:solidFill>
                          <a:latin typeface="+mn-lt"/>
                          <a:ea typeface="微软雅黑" panose="020B0503020204020204" pitchFamily="34" charset="-122"/>
                          <a:cs typeface="+mn-cs"/>
                        </a:rPr>
                        <a:t>助您解决各类科研问题</a:t>
                      </a:r>
                      <a:endParaRPr kumimoji="0" lang="zh-CN" altLang="en-US" sz="18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endParaRPr>
                    </a:p>
                  </a:txBody>
                  <a:tcPr marL="0" marR="0" marT="0" marB="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7018734"/>
                  </a:ext>
                </a:extLst>
              </a:tr>
              <a:tr h="1602192">
                <a:tc>
                  <a:txBody>
                    <a:bodyPr/>
                    <a:lstStyle/>
                    <a:p>
                      <a:pPr marL="0" marR="0" lvl="0" indent="0"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endParaRPr>
                    </a:p>
                  </a:txBody>
                  <a:tcPr marL="0" marR="0" marT="0" marB="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183360"/>
                  </a:ext>
                </a:extLst>
              </a:tr>
            </a:tbl>
          </a:graphicData>
        </a:graphic>
      </p:graphicFrame>
    </p:spTree>
    <p:extLst>
      <p:ext uri="{BB962C8B-B14F-4D97-AF65-F5344CB8AC3E}">
        <p14:creationId xmlns:p14="http://schemas.microsoft.com/office/powerpoint/2010/main" val="2126723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20</a:t>
            </a:fld>
            <a:endParaRPr lang="en-GB" dirty="0"/>
          </a:p>
        </p:txBody>
      </p:sp>
      <p:sp>
        <p:nvSpPr>
          <p:cNvPr id="27" name="文本框 26">
            <a:extLst>
              <a:ext uri="{FF2B5EF4-FFF2-40B4-BE49-F238E27FC236}">
                <a16:creationId xmlns:a16="http://schemas.microsoft.com/office/drawing/2014/main" id="{B8D76FE9-B8CB-0A93-42E1-9C44F1DEB2E5}"/>
              </a:ext>
            </a:extLst>
          </p:cNvPr>
          <p:cNvSpPr txBox="1"/>
          <p:nvPr/>
        </p:nvSpPr>
        <p:spPr>
          <a:xfrm>
            <a:off x="674161" y="245810"/>
            <a:ext cx="9682189" cy="461665"/>
          </a:xfrm>
          <a:prstGeom prst="rect">
            <a:avLst/>
          </a:prstGeom>
          <a:noFill/>
        </p:spPr>
        <p:txBody>
          <a:bodyPr wrap="square" rtlCol="0">
            <a:spAutoFit/>
          </a:bodyPr>
          <a:lstStyle/>
          <a:p>
            <a:r>
              <a:rPr lang="zh-CN" altLang="en-US" sz="2400" b="1" dirty="0">
                <a:latin typeface="+mj-lt"/>
                <a:ea typeface="微软雅黑" panose="020B0503020204020204" pitchFamily="34" charset="-122"/>
                <a:cs typeface="Arial" panose="020B0604020202020204" pitchFamily="34" charset="0"/>
              </a:rPr>
              <a:t>下载</a:t>
            </a:r>
            <a:r>
              <a:rPr lang="en-US" altLang="zh-CN" sz="2400" b="1" dirty="0">
                <a:latin typeface="+mj-lt"/>
                <a:ea typeface="微软雅黑" panose="020B0503020204020204" pitchFamily="34" charset="-122"/>
                <a:cs typeface="Arial" panose="020B0604020202020204" pitchFamily="34" charset="0"/>
              </a:rPr>
              <a:t>Web of Science</a:t>
            </a:r>
            <a:r>
              <a:rPr lang="zh-CN" altLang="en-US" sz="2400" b="1" dirty="0">
                <a:latin typeface="+mj-lt"/>
                <a:ea typeface="微软雅黑" panose="020B0503020204020204" pitchFamily="34" charset="-122"/>
                <a:cs typeface="Arial" panose="020B0604020202020204" pitchFamily="34" charset="0"/>
              </a:rPr>
              <a:t>核心合集最新收录刊表</a:t>
            </a:r>
          </a:p>
        </p:txBody>
      </p:sp>
      <p:grpSp>
        <p:nvGrpSpPr>
          <p:cNvPr id="15" name="组合 14">
            <a:extLst>
              <a:ext uri="{FF2B5EF4-FFF2-40B4-BE49-F238E27FC236}">
                <a16:creationId xmlns:a16="http://schemas.microsoft.com/office/drawing/2014/main" id="{95BAE263-9ABE-6004-4DEC-F993DE672B3F}"/>
              </a:ext>
            </a:extLst>
          </p:cNvPr>
          <p:cNvGrpSpPr/>
          <p:nvPr/>
        </p:nvGrpSpPr>
        <p:grpSpPr>
          <a:xfrm>
            <a:off x="713161" y="1154554"/>
            <a:ext cx="2974844" cy="2786442"/>
            <a:chOff x="713161" y="1154554"/>
            <a:chExt cx="2974844" cy="2786442"/>
          </a:xfrm>
        </p:grpSpPr>
        <p:pic>
          <p:nvPicPr>
            <p:cNvPr id="6" name="图片 5">
              <a:extLst>
                <a:ext uri="{FF2B5EF4-FFF2-40B4-BE49-F238E27FC236}">
                  <a16:creationId xmlns:a16="http://schemas.microsoft.com/office/drawing/2014/main" id="{A8A79E97-5F2F-86C3-6A28-79A9753BB969}"/>
                </a:ext>
              </a:extLst>
            </p:cNvPr>
            <p:cNvPicPr>
              <a:picLocks noChangeAspect="1"/>
            </p:cNvPicPr>
            <p:nvPr/>
          </p:nvPicPr>
          <p:blipFill rotWithShape="1">
            <a:blip r:embed="rId2"/>
            <a:srcRect r="4449" b="30184"/>
            <a:stretch/>
          </p:blipFill>
          <p:spPr>
            <a:xfrm>
              <a:off x="713161" y="1154554"/>
              <a:ext cx="2946130" cy="2786442"/>
            </a:xfrm>
            <a:prstGeom prst="rect">
              <a:avLst/>
            </a:prstGeom>
            <a:ln>
              <a:solidFill>
                <a:schemeClr val="accent3"/>
              </a:solidFill>
            </a:ln>
          </p:spPr>
        </p:pic>
        <p:sp>
          <p:nvSpPr>
            <p:cNvPr id="7" name="矩形 6">
              <a:extLst>
                <a:ext uri="{FF2B5EF4-FFF2-40B4-BE49-F238E27FC236}">
                  <a16:creationId xmlns:a16="http://schemas.microsoft.com/office/drawing/2014/main" id="{7C7EB8CD-4731-3A9A-3E3E-39C56EC632F2}"/>
                </a:ext>
              </a:extLst>
            </p:cNvPr>
            <p:cNvSpPr/>
            <p:nvPr/>
          </p:nvSpPr>
          <p:spPr>
            <a:xfrm>
              <a:off x="901327" y="1936151"/>
              <a:ext cx="1413456" cy="327568"/>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 name="矩形 3">
              <a:extLst>
                <a:ext uri="{FF2B5EF4-FFF2-40B4-BE49-F238E27FC236}">
                  <a16:creationId xmlns:a16="http://schemas.microsoft.com/office/drawing/2014/main" id="{C4238AE7-EC53-0860-7379-1C056DF01428}"/>
                </a:ext>
              </a:extLst>
            </p:cNvPr>
            <p:cNvSpPr/>
            <p:nvPr/>
          </p:nvSpPr>
          <p:spPr>
            <a:xfrm>
              <a:off x="2981276" y="1154554"/>
              <a:ext cx="706729" cy="34821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3" name="组合 2">
            <a:extLst>
              <a:ext uri="{FF2B5EF4-FFF2-40B4-BE49-F238E27FC236}">
                <a16:creationId xmlns:a16="http://schemas.microsoft.com/office/drawing/2014/main" id="{09A68359-B0AA-EFF9-9989-E4502573ABC3}"/>
              </a:ext>
            </a:extLst>
          </p:cNvPr>
          <p:cNvGrpSpPr/>
          <p:nvPr/>
        </p:nvGrpSpPr>
        <p:grpSpPr>
          <a:xfrm>
            <a:off x="2579425" y="1154554"/>
            <a:ext cx="9245022" cy="3508822"/>
            <a:chOff x="2579425" y="1154554"/>
            <a:chExt cx="9245022" cy="3508822"/>
          </a:xfrm>
        </p:grpSpPr>
        <p:grpSp>
          <p:nvGrpSpPr>
            <p:cNvPr id="16" name="组合 15">
              <a:extLst>
                <a:ext uri="{FF2B5EF4-FFF2-40B4-BE49-F238E27FC236}">
                  <a16:creationId xmlns:a16="http://schemas.microsoft.com/office/drawing/2014/main" id="{97802683-E245-B0D0-2543-3CFD223C3094}"/>
                </a:ext>
              </a:extLst>
            </p:cNvPr>
            <p:cNvGrpSpPr/>
            <p:nvPr/>
          </p:nvGrpSpPr>
          <p:grpSpPr>
            <a:xfrm>
              <a:off x="2579425" y="1154554"/>
              <a:ext cx="9245022" cy="3508822"/>
              <a:chOff x="2579425" y="1154554"/>
              <a:chExt cx="9128481" cy="3573506"/>
            </a:xfrm>
          </p:grpSpPr>
          <p:sp>
            <p:nvSpPr>
              <p:cNvPr id="9" name="箭头: 下 8">
                <a:extLst>
                  <a:ext uri="{FF2B5EF4-FFF2-40B4-BE49-F238E27FC236}">
                    <a16:creationId xmlns:a16="http://schemas.microsoft.com/office/drawing/2014/main" id="{1EAB0866-0A34-0ED7-7FDB-948EC543CF62}"/>
                  </a:ext>
                </a:extLst>
              </p:cNvPr>
              <p:cNvSpPr/>
              <p:nvPr/>
            </p:nvSpPr>
            <p:spPr>
              <a:xfrm rot="16200000">
                <a:off x="3202530" y="1356781"/>
                <a:ext cx="264221" cy="1510432"/>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4" name="组合 13">
                <a:extLst>
                  <a:ext uri="{FF2B5EF4-FFF2-40B4-BE49-F238E27FC236}">
                    <a16:creationId xmlns:a16="http://schemas.microsoft.com/office/drawing/2014/main" id="{5B8F2C41-5D6D-919D-EE2F-D1D4318747FC}"/>
                  </a:ext>
                </a:extLst>
              </p:cNvPr>
              <p:cNvGrpSpPr/>
              <p:nvPr/>
            </p:nvGrpSpPr>
            <p:grpSpPr>
              <a:xfrm>
                <a:off x="4228737" y="1154554"/>
                <a:ext cx="7479169" cy="3573506"/>
                <a:chOff x="5064787" y="1154554"/>
                <a:chExt cx="6127613" cy="2725998"/>
              </a:xfrm>
            </p:grpSpPr>
            <p:pic>
              <p:nvPicPr>
                <p:cNvPr id="11" name="图片 10">
                  <a:extLst>
                    <a:ext uri="{FF2B5EF4-FFF2-40B4-BE49-F238E27FC236}">
                      <a16:creationId xmlns:a16="http://schemas.microsoft.com/office/drawing/2014/main" id="{B27B438B-261F-522C-D680-13455A4CE108}"/>
                    </a:ext>
                  </a:extLst>
                </p:cNvPr>
                <p:cNvPicPr>
                  <a:picLocks noChangeAspect="1"/>
                </p:cNvPicPr>
                <p:nvPr/>
              </p:nvPicPr>
              <p:blipFill>
                <a:blip r:embed="rId3"/>
                <a:stretch>
                  <a:fillRect/>
                </a:stretch>
              </p:blipFill>
              <p:spPr>
                <a:xfrm>
                  <a:off x="5064787" y="1154554"/>
                  <a:ext cx="6127613" cy="613785"/>
                </a:xfrm>
                <a:prstGeom prst="rect">
                  <a:avLst/>
                </a:prstGeom>
                <a:ln>
                  <a:solidFill>
                    <a:schemeClr val="accent3"/>
                  </a:solidFill>
                </a:ln>
              </p:spPr>
            </p:pic>
            <p:pic>
              <p:nvPicPr>
                <p:cNvPr id="13" name="图片 12">
                  <a:extLst>
                    <a:ext uri="{FF2B5EF4-FFF2-40B4-BE49-F238E27FC236}">
                      <a16:creationId xmlns:a16="http://schemas.microsoft.com/office/drawing/2014/main" id="{AA01818F-C812-42FD-FA79-5C6D9C0462EA}"/>
                    </a:ext>
                  </a:extLst>
                </p:cNvPr>
                <p:cNvPicPr>
                  <a:picLocks noChangeAspect="1"/>
                </p:cNvPicPr>
                <p:nvPr/>
              </p:nvPicPr>
              <p:blipFill>
                <a:blip r:embed="rId4"/>
                <a:srcRect/>
                <a:stretch/>
              </p:blipFill>
              <p:spPr>
                <a:xfrm>
                  <a:off x="5068612" y="1768339"/>
                  <a:ext cx="6123788" cy="2112213"/>
                </a:xfrm>
                <a:prstGeom prst="rect">
                  <a:avLst/>
                </a:prstGeom>
                <a:ln>
                  <a:solidFill>
                    <a:schemeClr val="accent3"/>
                  </a:solidFill>
                </a:ln>
              </p:spPr>
            </p:pic>
          </p:grpSp>
        </p:grpSp>
        <p:sp>
          <p:nvSpPr>
            <p:cNvPr id="2" name="矩形 1">
              <a:extLst>
                <a:ext uri="{FF2B5EF4-FFF2-40B4-BE49-F238E27FC236}">
                  <a16:creationId xmlns:a16="http://schemas.microsoft.com/office/drawing/2014/main" id="{45692ACB-0831-41AD-C763-6D184F0823B7}"/>
                </a:ext>
              </a:extLst>
            </p:cNvPr>
            <p:cNvSpPr/>
            <p:nvPr/>
          </p:nvSpPr>
          <p:spPr>
            <a:xfrm>
              <a:off x="4384634" y="3359217"/>
              <a:ext cx="4326229" cy="1304159"/>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24" name="组合 23">
            <a:extLst>
              <a:ext uri="{FF2B5EF4-FFF2-40B4-BE49-F238E27FC236}">
                <a16:creationId xmlns:a16="http://schemas.microsoft.com/office/drawing/2014/main" id="{0DE026A3-84F1-2318-9275-141B9F418BA6}"/>
              </a:ext>
            </a:extLst>
          </p:cNvPr>
          <p:cNvGrpSpPr/>
          <p:nvPr/>
        </p:nvGrpSpPr>
        <p:grpSpPr>
          <a:xfrm>
            <a:off x="4254521" y="4778222"/>
            <a:ext cx="7565198" cy="1603929"/>
            <a:chOff x="4254521" y="4778222"/>
            <a:chExt cx="7565198" cy="1603929"/>
          </a:xfrm>
        </p:grpSpPr>
        <p:pic>
          <p:nvPicPr>
            <p:cNvPr id="12" name="图片 11">
              <a:extLst>
                <a:ext uri="{FF2B5EF4-FFF2-40B4-BE49-F238E27FC236}">
                  <a16:creationId xmlns:a16="http://schemas.microsoft.com/office/drawing/2014/main" id="{C2324882-F9DB-614A-0DCC-92419F036262}"/>
                </a:ext>
              </a:extLst>
            </p:cNvPr>
            <p:cNvPicPr>
              <a:picLocks noChangeAspect="1"/>
            </p:cNvPicPr>
            <p:nvPr/>
          </p:nvPicPr>
          <p:blipFill>
            <a:blip r:embed="rId5"/>
            <a:stretch>
              <a:fillRect/>
            </a:stretch>
          </p:blipFill>
          <p:spPr>
            <a:xfrm>
              <a:off x="4254521" y="4778222"/>
              <a:ext cx="7565198" cy="1603929"/>
            </a:xfrm>
            <a:prstGeom prst="rect">
              <a:avLst/>
            </a:prstGeom>
            <a:ln>
              <a:solidFill>
                <a:schemeClr val="accent3"/>
              </a:solidFill>
            </a:ln>
          </p:spPr>
        </p:pic>
        <p:sp>
          <p:nvSpPr>
            <p:cNvPr id="22" name="矩形 21">
              <a:extLst>
                <a:ext uri="{FF2B5EF4-FFF2-40B4-BE49-F238E27FC236}">
                  <a16:creationId xmlns:a16="http://schemas.microsoft.com/office/drawing/2014/main" id="{131F820E-B86E-A4DA-70D1-E0FAFA9DC01D}"/>
                </a:ext>
              </a:extLst>
            </p:cNvPr>
            <p:cNvSpPr/>
            <p:nvPr/>
          </p:nvSpPr>
          <p:spPr>
            <a:xfrm>
              <a:off x="10183528" y="5380522"/>
              <a:ext cx="1259306" cy="1001629"/>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Tree>
    <p:extLst>
      <p:ext uri="{BB962C8B-B14F-4D97-AF65-F5344CB8AC3E}">
        <p14:creationId xmlns:p14="http://schemas.microsoft.com/office/powerpoint/2010/main" val="18836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31BC25E-CCA8-3A94-3232-EF1B4EDFB9E6}"/>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文本框 20">
            <a:extLst>
              <a:ext uri="{FF2B5EF4-FFF2-40B4-BE49-F238E27FC236}">
                <a16:creationId xmlns:a16="http://schemas.microsoft.com/office/drawing/2014/main" id="{15C8721D-E4DC-8C86-E847-202258A487D8}"/>
              </a:ext>
            </a:extLst>
          </p:cNvPr>
          <p:cNvSpPr txBox="1"/>
          <p:nvPr/>
        </p:nvSpPr>
        <p:spPr>
          <a:xfrm>
            <a:off x="-86627" y="1858061"/>
            <a:ext cx="4088095" cy="2906950"/>
          </a:xfrm>
          <a:prstGeom prst="rect">
            <a:avLst/>
          </a:prstGeom>
          <a:noFill/>
        </p:spPr>
        <p:txBody>
          <a:bodyPr wrap="square">
            <a:spAutoFit/>
          </a:bodyPr>
          <a:lstStyle/>
          <a:p>
            <a:pPr lvl="1">
              <a:lnSpc>
                <a:spcPct val="150000"/>
              </a:lnSpc>
            </a:pPr>
            <a:r>
              <a:rPr lang="en-US" altLang="zh-CN" sz="2400" b="1" dirty="0">
                <a:solidFill>
                  <a:schemeClr val="tx2"/>
                </a:solidFill>
                <a:ea typeface="微软雅黑" panose="020B0503020204020204" pitchFamily="34" charset="-122"/>
              </a:rPr>
              <a:t>Web of Science</a:t>
            </a:r>
          </a:p>
          <a:p>
            <a:pPr marL="914389" lvl="1" indent="-457200">
              <a:lnSpc>
                <a:spcPct val="150000"/>
              </a:lnSpc>
              <a:buFont typeface="Wingdings" panose="05000000000000000000" pitchFamily="2" charset="2"/>
              <a:buChar char="ü"/>
            </a:pPr>
            <a:r>
              <a:rPr lang="zh-CN" altLang="en-US" sz="2000" b="1" dirty="0">
                <a:solidFill>
                  <a:schemeClr val="tx2"/>
                </a:solidFill>
                <a:ea typeface="微软雅黑" panose="020B0503020204020204" pitchFamily="34" charset="-122"/>
              </a:rPr>
              <a:t>丰富的数据库类型</a:t>
            </a:r>
            <a:endParaRPr lang="en-US" altLang="zh-CN" sz="2000" b="1" dirty="0">
              <a:solidFill>
                <a:schemeClr val="tx2"/>
              </a:solidFill>
              <a:ea typeface="微软雅黑" panose="020B0503020204020204" pitchFamily="34" charset="-122"/>
            </a:endParaRPr>
          </a:p>
          <a:p>
            <a:pPr marL="914389" lvl="1" indent="-457200">
              <a:lnSpc>
                <a:spcPct val="150000"/>
              </a:lnSpc>
              <a:buFont typeface="Wingdings" panose="05000000000000000000" pitchFamily="2" charset="2"/>
              <a:buChar char="ü"/>
            </a:pPr>
            <a:r>
              <a:rPr lang="zh-CN" altLang="en-US" sz="2000" b="1" dirty="0">
                <a:solidFill>
                  <a:schemeClr val="tx2"/>
                </a:solidFill>
                <a:ea typeface="微软雅黑" panose="020B0503020204020204" pitchFamily="34" charset="-122"/>
              </a:rPr>
              <a:t>强大的引文索引功能</a:t>
            </a:r>
            <a:endParaRPr lang="en-US" altLang="zh-CN" sz="2000" b="1" dirty="0">
              <a:solidFill>
                <a:schemeClr val="tx2"/>
              </a:solidFill>
              <a:ea typeface="微软雅黑" panose="020B0503020204020204" pitchFamily="34" charset="-122"/>
            </a:endParaRPr>
          </a:p>
          <a:p>
            <a:pPr marL="914389" lvl="1" indent="-457200">
              <a:lnSpc>
                <a:spcPct val="150000"/>
              </a:lnSpc>
              <a:buFont typeface="Wingdings" panose="05000000000000000000" pitchFamily="2" charset="2"/>
              <a:buChar char="ü"/>
            </a:pPr>
            <a:r>
              <a:rPr lang="zh-CN" altLang="en-US" sz="2000" b="1" dirty="0">
                <a:solidFill>
                  <a:schemeClr val="tx2"/>
                </a:solidFill>
                <a:ea typeface="微软雅黑" panose="020B0503020204020204" pitchFamily="34" charset="-122"/>
              </a:rPr>
              <a:t>高品质、广泛的文献</a:t>
            </a:r>
            <a:endParaRPr lang="en-US" altLang="zh-CN" sz="2000" b="1" dirty="0">
              <a:solidFill>
                <a:schemeClr val="tx2"/>
              </a:solidFill>
              <a:ea typeface="微软雅黑" panose="020B0503020204020204" pitchFamily="34" charset="-122"/>
            </a:endParaRPr>
          </a:p>
          <a:p>
            <a:pPr marL="914389" lvl="1" indent="-457200">
              <a:lnSpc>
                <a:spcPct val="150000"/>
              </a:lnSpc>
              <a:buFont typeface="Wingdings" panose="05000000000000000000" pitchFamily="2" charset="2"/>
              <a:buChar char="ü"/>
            </a:pPr>
            <a:r>
              <a:rPr lang="en-US" altLang="zh-CN" sz="2000" b="1" dirty="0">
                <a:solidFill>
                  <a:schemeClr val="tx2"/>
                </a:solidFill>
                <a:ea typeface="微软雅黑" panose="020B0503020204020204" pitchFamily="34" charset="-122"/>
              </a:rPr>
              <a:t>……</a:t>
            </a:r>
          </a:p>
          <a:p>
            <a:pPr marL="914389" lvl="1" indent="-457200">
              <a:lnSpc>
                <a:spcPct val="150000"/>
              </a:lnSpc>
              <a:buFont typeface="Wingdings" panose="05000000000000000000" pitchFamily="2" charset="2"/>
              <a:buChar char="ü"/>
            </a:pPr>
            <a:endParaRPr lang="en-US" altLang="zh-CN" sz="2000" b="1" dirty="0">
              <a:solidFill>
                <a:schemeClr val="tx2"/>
              </a:solidFill>
              <a:ea typeface="微软雅黑" panose="020B0503020204020204" pitchFamily="34" charset="-122"/>
            </a:endParaRPr>
          </a:p>
        </p:txBody>
      </p:sp>
      <p:sp>
        <p:nvSpPr>
          <p:cNvPr id="22" name="标题 3">
            <a:extLst>
              <a:ext uri="{FF2B5EF4-FFF2-40B4-BE49-F238E27FC236}">
                <a16:creationId xmlns:a16="http://schemas.microsoft.com/office/drawing/2014/main" id="{AD22CEC9-3AE4-75D8-2488-D8C26F17D30D}"/>
              </a:ext>
            </a:extLst>
          </p:cNvPr>
          <p:cNvSpPr txBox="1">
            <a:spLocks/>
          </p:cNvSpPr>
          <p:nvPr/>
        </p:nvSpPr>
        <p:spPr>
          <a:xfrm>
            <a:off x="4968226" y="2684350"/>
            <a:ext cx="6495462" cy="2347209"/>
          </a:xfrm>
          <a:prstGeom prst="rect">
            <a:avLst/>
          </a:prstGeom>
        </p:spPr>
        <p:txBody>
          <a:bodyPr/>
          <a:lst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a:lstStyle>
          <a:p>
            <a:pPr>
              <a:lnSpc>
                <a:spcPct val="100000"/>
              </a:lnSpc>
              <a:spcBef>
                <a:spcPts val="600"/>
              </a:spcBef>
            </a:pPr>
            <a:r>
              <a:rPr lang="zh-CN" altLang="en-US" sz="2400" dirty="0">
                <a:solidFill>
                  <a:schemeClr val="accent1"/>
                </a:solidFill>
                <a:ea typeface="微软雅黑" panose="020B0503020204020204" pitchFamily="34" charset="-122"/>
              </a:rPr>
              <a:t>怎么运用好这些</a:t>
            </a:r>
            <a:r>
              <a:rPr lang="en-US" altLang="zh-CN" sz="2400" dirty="0">
                <a:solidFill>
                  <a:schemeClr val="accent1"/>
                </a:solidFill>
                <a:ea typeface="微软雅黑" panose="020B0503020204020204" pitchFamily="34" charset="-122"/>
              </a:rPr>
              <a:t>Web of Science/SCIE</a:t>
            </a:r>
            <a:r>
              <a:rPr lang="zh-CN" altLang="en-US" sz="2400" dirty="0">
                <a:solidFill>
                  <a:schemeClr val="accent1"/>
                </a:solidFill>
                <a:ea typeface="微软雅黑" panose="020B0503020204020204" pitchFamily="34" charset="-122"/>
              </a:rPr>
              <a:t>等数据库的优势来满足我的科研需求呢？</a:t>
            </a:r>
            <a:br>
              <a:rPr lang="en-US" altLang="zh-CN" sz="2400" dirty="0">
                <a:solidFill>
                  <a:schemeClr val="accent1"/>
                </a:solidFill>
                <a:ea typeface="微软雅黑" panose="020B0503020204020204" pitchFamily="34" charset="-122"/>
              </a:rPr>
            </a:br>
            <a:endParaRPr lang="zh-CN" altLang="en-US" sz="2400" dirty="0">
              <a:solidFill>
                <a:schemeClr val="accent1"/>
              </a:solidFill>
              <a:ea typeface="微软雅黑" panose="020B0503020204020204" pitchFamily="34" charset="-122"/>
            </a:endParaRPr>
          </a:p>
        </p:txBody>
      </p:sp>
    </p:spTree>
    <p:extLst>
      <p:ext uri="{BB962C8B-B14F-4D97-AF65-F5344CB8AC3E}">
        <p14:creationId xmlns:p14="http://schemas.microsoft.com/office/powerpoint/2010/main" val="12480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A8112E-5945-B8D0-EAEE-5C720DE24B40}"/>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25" name="组合 24">
            <a:extLst>
              <a:ext uri="{FF2B5EF4-FFF2-40B4-BE49-F238E27FC236}">
                <a16:creationId xmlns:a16="http://schemas.microsoft.com/office/drawing/2014/main" id="{39541FED-0E8F-4F80-5F49-2DB35DC5EF76}"/>
              </a:ext>
            </a:extLst>
          </p:cNvPr>
          <p:cNvGrpSpPr/>
          <p:nvPr/>
        </p:nvGrpSpPr>
        <p:grpSpPr>
          <a:xfrm>
            <a:off x="292464" y="1571918"/>
            <a:ext cx="5345030" cy="4557677"/>
            <a:chOff x="1213178" y="938066"/>
            <a:chExt cx="5345030" cy="4041473"/>
          </a:xfrm>
        </p:grpSpPr>
        <p:sp>
          <p:nvSpPr>
            <p:cNvPr id="26" name="矩形 25">
              <a:extLst>
                <a:ext uri="{FF2B5EF4-FFF2-40B4-BE49-F238E27FC236}">
                  <a16:creationId xmlns:a16="http://schemas.microsoft.com/office/drawing/2014/main" id="{4FC25B2F-372B-323B-88C5-C77FA8D84F1F}"/>
                </a:ext>
              </a:extLst>
            </p:cNvPr>
            <p:cNvSpPr/>
            <p:nvPr/>
          </p:nvSpPr>
          <p:spPr>
            <a:xfrm>
              <a:off x="1213178" y="1201836"/>
              <a:ext cx="1572322" cy="561355"/>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课题调研</a:t>
              </a:r>
            </a:p>
          </p:txBody>
        </p:sp>
        <p:sp>
          <p:nvSpPr>
            <p:cNvPr id="27" name="矩形 26">
              <a:extLst>
                <a:ext uri="{FF2B5EF4-FFF2-40B4-BE49-F238E27FC236}">
                  <a16:creationId xmlns:a16="http://schemas.microsoft.com/office/drawing/2014/main" id="{DF5CC0F5-41B8-FFF1-BEF6-45743E7B103F}"/>
                </a:ext>
              </a:extLst>
            </p:cNvPr>
            <p:cNvSpPr/>
            <p:nvPr/>
          </p:nvSpPr>
          <p:spPr>
            <a:xfrm>
              <a:off x="3160688" y="938066"/>
              <a:ext cx="3397520" cy="1088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调查全球热度和发展趋势</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阅读最密切相关的文献</a:t>
              </a:r>
              <a:r>
                <a:rPr lang="en-US" altLang="zh-CN" dirty="0">
                  <a:solidFill>
                    <a:schemeClr val="tx1"/>
                  </a:solidFill>
                  <a:latin typeface="微软雅黑" panose="020B0503020204020204" pitchFamily="34" charset="-122"/>
                  <a:ea typeface="微软雅黑" panose="020B0503020204020204" pitchFamily="34" charset="-122"/>
                </a:rPr>
                <a:t>……</a:t>
              </a:r>
            </a:p>
          </p:txBody>
        </p:sp>
        <p:sp>
          <p:nvSpPr>
            <p:cNvPr id="28" name="矩形 27">
              <a:extLst>
                <a:ext uri="{FF2B5EF4-FFF2-40B4-BE49-F238E27FC236}">
                  <a16:creationId xmlns:a16="http://schemas.microsoft.com/office/drawing/2014/main" id="{6DF12247-228C-DB0C-5266-1765BBC390B9}"/>
                </a:ext>
              </a:extLst>
            </p:cNvPr>
            <p:cNvSpPr/>
            <p:nvPr/>
          </p:nvSpPr>
          <p:spPr>
            <a:xfrm>
              <a:off x="1213178" y="2780248"/>
              <a:ext cx="1753402" cy="561355"/>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实验</a:t>
              </a:r>
              <a:r>
                <a:rPr lang="en-US" altLang="zh-CN" sz="2400" b="1" dirty="0">
                  <a:solidFill>
                    <a:schemeClr val="tx1"/>
                  </a:solidFill>
                  <a:latin typeface="微软雅黑" panose="020B0503020204020204" pitchFamily="34" charset="-122"/>
                  <a:ea typeface="微软雅黑" panose="020B0503020204020204" pitchFamily="34" charset="-122"/>
                </a:rPr>
                <a:t>&amp;</a:t>
              </a:r>
              <a:r>
                <a:rPr lang="zh-CN" altLang="en-US" sz="2400" b="1" dirty="0">
                  <a:solidFill>
                    <a:schemeClr val="tx1"/>
                  </a:solidFill>
                  <a:latin typeface="微软雅黑" panose="020B0503020204020204" pitchFamily="34" charset="-122"/>
                  <a:ea typeface="微软雅黑" panose="020B0503020204020204" pitchFamily="34" charset="-122"/>
                </a:rPr>
                <a:t>分析</a:t>
              </a:r>
            </a:p>
          </p:txBody>
        </p:sp>
        <p:sp>
          <p:nvSpPr>
            <p:cNvPr id="29" name="矩形 28">
              <a:extLst>
                <a:ext uri="{FF2B5EF4-FFF2-40B4-BE49-F238E27FC236}">
                  <a16:creationId xmlns:a16="http://schemas.microsoft.com/office/drawing/2014/main" id="{85913D90-9A3D-185C-E0CA-91B6D6D8492D}"/>
                </a:ext>
              </a:extLst>
            </p:cNvPr>
            <p:cNvSpPr/>
            <p:nvPr/>
          </p:nvSpPr>
          <p:spPr>
            <a:xfrm>
              <a:off x="3160688" y="1706153"/>
              <a:ext cx="3397520" cy="212718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广泛阅读各类文献</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构建起个人的资料库</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设计、修改实验流程</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对比实验结果</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验证新颖性</a:t>
              </a:r>
              <a:r>
                <a:rPr lang="en-US" altLang="zh-CN" dirty="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FD0F777D-6F02-4D89-5751-52CC0A805372}"/>
                </a:ext>
              </a:extLst>
            </p:cNvPr>
            <p:cNvSpPr/>
            <p:nvPr/>
          </p:nvSpPr>
          <p:spPr>
            <a:xfrm>
              <a:off x="1213178" y="3974991"/>
              <a:ext cx="1753402" cy="561355"/>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写作</a:t>
              </a:r>
              <a:r>
                <a:rPr lang="en-US" altLang="zh-CN" sz="2400" b="1" dirty="0">
                  <a:solidFill>
                    <a:schemeClr val="tx1"/>
                  </a:solidFill>
                  <a:latin typeface="微软雅黑" panose="020B0503020204020204" pitchFamily="34" charset="-122"/>
                  <a:ea typeface="微软雅黑" panose="020B0503020204020204" pitchFamily="34" charset="-122"/>
                </a:rPr>
                <a:t>&amp;</a:t>
              </a:r>
              <a:r>
                <a:rPr lang="zh-CN" altLang="en-US" sz="2400" b="1" dirty="0">
                  <a:solidFill>
                    <a:schemeClr val="tx1"/>
                  </a:solidFill>
                  <a:latin typeface="微软雅黑" panose="020B0503020204020204" pitchFamily="34" charset="-122"/>
                  <a:ea typeface="微软雅黑" panose="020B0503020204020204" pitchFamily="34" charset="-122"/>
                </a:rPr>
                <a:t>投稿</a:t>
              </a:r>
            </a:p>
          </p:txBody>
        </p:sp>
        <p:sp>
          <p:nvSpPr>
            <p:cNvPr id="31" name="矩形 30">
              <a:extLst>
                <a:ext uri="{FF2B5EF4-FFF2-40B4-BE49-F238E27FC236}">
                  <a16:creationId xmlns:a16="http://schemas.microsoft.com/office/drawing/2014/main" id="{5735F316-8DD4-0BD9-24BB-431FDE656846}"/>
                </a:ext>
              </a:extLst>
            </p:cNvPr>
            <p:cNvSpPr/>
            <p:nvPr/>
          </p:nvSpPr>
          <p:spPr>
            <a:xfrm>
              <a:off x="3160688" y="3531798"/>
              <a:ext cx="3397520" cy="144774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确定目标期刊</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管理大量的参考文献</a:t>
              </a:r>
            </a:p>
            <a:p>
              <a:pPr marL="285750" indent="-285750">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使用标准的参考文献格式</a:t>
              </a:r>
              <a:r>
                <a:rPr lang="en-US" altLang="zh-CN" dirty="0">
                  <a:solidFill>
                    <a:schemeClr val="tx1"/>
                  </a:solidFill>
                  <a:latin typeface="微软雅黑" panose="020B0503020204020204" pitchFamily="34" charset="-122"/>
                  <a:ea typeface="微软雅黑" panose="020B0503020204020204" pitchFamily="34" charset="-122"/>
                </a:rPr>
                <a:t>……</a:t>
              </a:r>
            </a:p>
          </p:txBody>
        </p:sp>
      </p:grpSp>
      <p:sp>
        <p:nvSpPr>
          <p:cNvPr id="32" name="标题 3">
            <a:extLst>
              <a:ext uri="{FF2B5EF4-FFF2-40B4-BE49-F238E27FC236}">
                <a16:creationId xmlns:a16="http://schemas.microsoft.com/office/drawing/2014/main" id="{1F1A50CC-D631-B96E-BB83-8379429F8C65}"/>
              </a:ext>
            </a:extLst>
          </p:cNvPr>
          <p:cNvSpPr txBox="1">
            <a:spLocks/>
          </p:cNvSpPr>
          <p:nvPr/>
        </p:nvSpPr>
        <p:spPr>
          <a:xfrm>
            <a:off x="808779" y="1094733"/>
            <a:ext cx="4504366" cy="494856"/>
          </a:xfrm>
          <a:prstGeom prst="rect">
            <a:avLst/>
          </a:prstGeom>
        </p:spPr>
        <p:txBody>
          <a:bodyPr vert="horz" wrap="square" lIns="0" tIns="0" rIns="0" bIns="0" rtlCol="0" anchor="t" anchorCtr="0">
            <a:noAutofit/>
          </a:bodyPr>
          <a:lstStyle>
            <a:lvl1pPr algn="l" defTabSz="914377" rtl="0" eaLnBrk="1" latinLnBrk="0" hangingPunct="1">
              <a:lnSpc>
                <a:spcPct val="85000"/>
              </a:lnSpc>
              <a:spcBef>
                <a:spcPct val="0"/>
              </a:spcBef>
              <a:buNone/>
              <a:defRPr lang="en-GB" sz="3000" b="1" kern="1200" spc="10" baseline="0" dirty="0">
                <a:solidFill>
                  <a:schemeClr val="tx1"/>
                </a:solidFill>
                <a:latin typeface="+mj-lt"/>
                <a:ea typeface="+mj-ea"/>
                <a:cs typeface="+mj-cs"/>
              </a:defRPr>
            </a:lvl1pPr>
          </a:lstStyle>
          <a:p>
            <a:r>
              <a:rPr lang="zh-CN" altLang="en-US" sz="2400" dirty="0">
                <a:latin typeface="微软雅黑" panose="020B0503020204020204" pitchFamily="34" charset="-122"/>
                <a:ea typeface="微软雅黑" panose="020B0503020204020204" pitchFamily="34" charset="-122"/>
              </a:rPr>
              <a:t>科研过程中与文献打交道的环节</a:t>
            </a:r>
          </a:p>
        </p:txBody>
      </p:sp>
      <p:sp>
        <p:nvSpPr>
          <p:cNvPr id="33" name="标题 3">
            <a:extLst>
              <a:ext uri="{FF2B5EF4-FFF2-40B4-BE49-F238E27FC236}">
                <a16:creationId xmlns:a16="http://schemas.microsoft.com/office/drawing/2014/main" id="{EC90D138-9D4D-B487-1E04-ACD295CB5D66}"/>
              </a:ext>
            </a:extLst>
          </p:cNvPr>
          <p:cNvSpPr txBox="1">
            <a:spLocks/>
          </p:cNvSpPr>
          <p:nvPr/>
        </p:nvSpPr>
        <p:spPr>
          <a:xfrm>
            <a:off x="6454759" y="1845612"/>
            <a:ext cx="5259185" cy="395878"/>
          </a:xfrm>
          <a:prstGeom prst="rect">
            <a:avLst/>
          </a:prstGeom>
        </p:spPr>
        <p:txBody>
          <a:bodyPr/>
          <a:lst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a:lstStyle>
          <a:p>
            <a:r>
              <a:rPr lang="en-US" altLang="zh-CN" sz="2400" dirty="0">
                <a:solidFill>
                  <a:schemeClr val="accent3"/>
                </a:solidFill>
                <a:ea typeface="微软雅黑" panose="020B0503020204020204" pitchFamily="34" charset="-122"/>
              </a:rPr>
              <a:t>Web of Science</a:t>
            </a:r>
            <a:r>
              <a:rPr lang="zh-CN" altLang="en-US" sz="2400" dirty="0">
                <a:solidFill>
                  <a:schemeClr val="accent3"/>
                </a:solidFill>
                <a:ea typeface="微软雅黑" panose="020B0503020204020204" pitchFamily="34" charset="-122"/>
              </a:rPr>
              <a:t>助您解决科研过程中的问题与挑战</a:t>
            </a:r>
          </a:p>
        </p:txBody>
      </p:sp>
      <p:grpSp>
        <p:nvGrpSpPr>
          <p:cNvPr id="34" name="组合 33">
            <a:extLst>
              <a:ext uri="{FF2B5EF4-FFF2-40B4-BE49-F238E27FC236}">
                <a16:creationId xmlns:a16="http://schemas.microsoft.com/office/drawing/2014/main" id="{8E85322F-EE52-4374-C2DE-440F47767E24}"/>
              </a:ext>
            </a:extLst>
          </p:cNvPr>
          <p:cNvGrpSpPr/>
          <p:nvPr/>
        </p:nvGrpSpPr>
        <p:grpSpPr>
          <a:xfrm>
            <a:off x="4909022" y="2606848"/>
            <a:ext cx="6466386" cy="3129916"/>
            <a:chOff x="4952832" y="2876356"/>
            <a:chExt cx="5932062" cy="3129916"/>
          </a:xfrm>
        </p:grpSpPr>
        <p:sp>
          <p:nvSpPr>
            <p:cNvPr id="35" name="文本占位符 6">
              <a:extLst>
                <a:ext uri="{FF2B5EF4-FFF2-40B4-BE49-F238E27FC236}">
                  <a16:creationId xmlns:a16="http://schemas.microsoft.com/office/drawing/2014/main" id="{683586A0-4CF1-C563-E242-3B1318A5DA75}"/>
                </a:ext>
              </a:extLst>
            </p:cNvPr>
            <p:cNvSpPr txBox="1">
              <a:spLocks/>
            </p:cNvSpPr>
            <p:nvPr/>
          </p:nvSpPr>
          <p:spPr>
            <a:xfrm>
              <a:off x="6370844" y="2876356"/>
              <a:ext cx="4514050" cy="3129916"/>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50000"/>
                </a:lnSpc>
                <a:spcAft>
                  <a:spcPts val="0"/>
                </a:spcAft>
                <a:buClr>
                  <a:schemeClr val="accent3"/>
                </a:buClr>
                <a:buFont typeface="+mj-lt"/>
                <a:buAutoNum type="arabicPeriod"/>
              </a:pPr>
              <a:r>
                <a:rPr lang="zh-CN" altLang="en-US" sz="2200" b="1" dirty="0">
                  <a:solidFill>
                    <a:schemeClr val="accent3"/>
                  </a:solidFill>
                  <a:latin typeface="微软雅黑" panose="020B0503020204020204" pitchFamily="34" charset="-122"/>
                  <a:ea typeface="微软雅黑" panose="020B0503020204020204" pitchFamily="34" charset="-122"/>
                </a:rPr>
                <a:t>学科领域内最新的科研动态是什么？</a:t>
              </a:r>
            </a:p>
            <a:p>
              <a:pPr marL="457200" indent="-457200" algn="just">
                <a:lnSpc>
                  <a:spcPct val="150000"/>
                </a:lnSpc>
                <a:spcAft>
                  <a:spcPts val="0"/>
                </a:spcAft>
                <a:buClr>
                  <a:schemeClr val="accent3"/>
                </a:buClr>
                <a:buFont typeface="+mj-lt"/>
                <a:buAutoNum type="arabicPeriod"/>
              </a:pPr>
              <a:r>
                <a:rPr lang="zh-CN" altLang="en-US" sz="2200" b="1" dirty="0">
                  <a:solidFill>
                    <a:schemeClr val="accent3"/>
                  </a:solidFill>
                  <a:latin typeface="微软雅黑" panose="020B0503020204020204" pitchFamily="34" charset="-122"/>
                  <a:ea typeface="微软雅黑" panose="020B0503020204020204" pitchFamily="34" charset="-122"/>
                </a:rPr>
                <a:t>课题的发展历程和未来前景如何？</a:t>
              </a:r>
            </a:p>
            <a:p>
              <a:pPr marL="457200" indent="-457200" algn="just">
                <a:lnSpc>
                  <a:spcPct val="150000"/>
                </a:lnSpc>
                <a:spcAft>
                  <a:spcPts val="0"/>
                </a:spcAft>
                <a:buClr>
                  <a:schemeClr val="accent3"/>
                </a:buClr>
                <a:buFont typeface="+mj-lt"/>
                <a:buAutoNum type="arabicPeriod"/>
              </a:pPr>
              <a:r>
                <a:rPr lang="zh-CN" altLang="en-US" sz="2200" b="1" dirty="0">
                  <a:solidFill>
                    <a:schemeClr val="accent3"/>
                  </a:solidFill>
                  <a:latin typeface="微软雅黑" panose="020B0503020204020204" pitchFamily="34" charset="-122"/>
                  <a:ea typeface="微软雅黑" panose="020B0503020204020204" pitchFamily="34" charset="-122"/>
                </a:rPr>
                <a:t>怎样获取更多符合需求的文献？</a:t>
              </a:r>
            </a:p>
            <a:p>
              <a:pPr marL="457200" indent="-457200" algn="just">
                <a:lnSpc>
                  <a:spcPct val="150000"/>
                </a:lnSpc>
                <a:spcAft>
                  <a:spcPts val="0"/>
                </a:spcAft>
                <a:buClr>
                  <a:schemeClr val="accent3"/>
                </a:buClr>
                <a:buFont typeface="+mj-lt"/>
                <a:buAutoNum type="arabicPeriod"/>
              </a:pPr>
              <a:r>
                <a:rPr lang="zh-CN" altLang="en-US" sz="2200" b="1" dirty="0">
                  <a:solidFill>
                    <a:schemeClr val="accent3"/>
                  </a:solidFill>
                  <a:latin typeface="微软雅黑" panose="020B0503020204020204" pitchFamily="34" charset="-122"/>
                  <a:ea typeface="微软雅黑" panose="020B0503020204020204" pitchFamily="34" charset="-122"/>
                </a:rPr>
                <a:t>怎样有条理地管理和引用参考文献？</a:t>
              </a:r>
            </a:p>
            <a:p>
              <a:pPr marL="457200" indent="-457200" algn="just">
                <a:lnSpc>
                  <a:spcPct val="150000"/>
                </a:lnSpc>
                <a:spcAft>
                  <a:spcPts val="0"/>
                </a:spcAft>
                <a:buClr>
                  <a:schemeClr val="accent3"/>
                </a:buClr>
                <a:buFont typeface="+mj-lt"/>
                <a:buAutoNum type="arabicPeriod"/>
              </a:pPr>
              <a:r>
                <a:rPr lang="zh-CN" altLang="en-US" sz="2200" b="1" dirty="0">
                  <a:solidFill>
                    <a:schemeClr val="accent3"/>
                  </a:solidFill>
                  <a:latin typeface="微软雅黑" panose="020B0503020204020204" pitchFamily="34" charset="-122"/>
                  <a:ea typeface="微软雅黑" panose="020B0503020204020204" pitchFamily="34" charset="-122"/>
                </a:rPr>
                <a:t>选择投稿期刊时可参考哪些信息？</a:t>
              </a:r>
            </a:p>
          </p:txBody>
        </p:sp>
        <p:pic>
          <p:nvPicPr>
            <p:cNvPr id="36" name="图形 35">
              <a:extLst>
                <a:ext uri="{FF2B5EF4-FFF2-40B4-BE49-F238E27FC236}">
                  <a16:creationId xmlns:a16="http://schemas.microsoft.com/office/drawing/2014/main" id="{C66D5179-9DF8-37ED-75CC-E80B4EAA86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952832" y="3693509"/>
              <a:ext cx="1088897" cy="858449"/>
            </a:xfrm>
            <a:prstGeom prst="rect">
              <a:avLst/>
            </a:prstGeom>
          </p:spPr>
        </p:pic>
      </p:grpSp>
    </p:spTree>
    <p:extLst>
      <p:ext uri="{BB962C8B-B14F-4D97-AF65-F5344CB8AC3E}">
        <p14:creationId xmlns:p14="http://schemas.microsoft.com/office/powerpoint/2010/main" val="407976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ind turbines&#10;&#10;Description automatically generated with medium confidence">
            <a:extLst>
              <a:ext uri="{FF2B5EF4-FFF2-40B4-BE49-F238E27FC236}">
                <a16:creationId xmlns:a16="http://schemas.microsoft.com/office/drawing/2014/main" id="{73A3184F-B4AC-CE97-093D-E7DA37129005}"/>
              </a:ext>
            </a:extLst>
          </p:cNvPr>
          <p:cNvPicPr>
            <a:picLocks noGrp="1" noChangeAspect="1"/>
          </p:cNvPicPr>
          <p:nvPr>
            <p:ph type="pic" sz="quarter" idx="17"/>
          </p:nvPr>
        </p:nvPicPr>
        <p:blipFill rotWithShape="1">
          <a:blip r:embed="rId2">
            <a:alphaModFix amt="34000"/>
          </a:blip>
          <a:srcRect l="3468" r="112" b="3356"/>
          <a:stretch/>
        </p:blipFill>
        <p:spPr>
          <a:xfrm>
            <a:off x="0" y="0"/>
            <a:ext cx="12192000" cy="6858000"/>
          </a:xfrm>
        </p:spPr>
      </p:pic>
      <p:pic>
        <p:nvPicPr>
          <p:cNvPr id="8" name="Picture Placeholder 13">
            <a:extLst>
              <a:ext uri="{FF2B5EF4-FFF2-40B4-BE49-F238E27FC236}">
                <a16:creationId xmlns:a16="http://schemas.microsoft.com/office/drawing/2014/main" id="{C68CB89A-5B07-8BFF-5057-23E63FBE13CA}"/>
              </a:ext>
            </a:extLst>
          </p:cNvPr>
          <p:cNvPicPr>
            <a:picLocks noGrp="1" noChangeAspect="1"/>
          </p:cNvPicPr>
          <p:nvPr>
            <p:ph type="pic" sz="quarter" idx="19"/>
          </p:nvPr>
        </p:nvPicPr>
        <p:blipFill rotWithShape="1">
          <a:blip r:embed="rId3">
            <a:lum bright="-100000"/>
            <a:extLst>
              <a:ext uri="{96DAC541-7B7A-43D3-8B79-37D633B846F1}">
                <asvg:svgBlip xmlns:asvg="http://schemas.microsoft.com/office/drawing/2016/SVG/main" r:embed="rId4"/>
              </a:ext>
            </a:extLst>
          </a:blip>
          <a:srcRect l="7353" t="25000" r="7353" b="25000"/>
          <a:stretch/>
        </p:blipFill>
        <p:spPr>
          <a:xfrm>
            <a:off x="626270" y="6453188"/>
            <a:ext cx="1166812" cy="204787"/>
          </a:xfrm>
          <a:prstGeom prst="rect">
            <a:avLst/>
          </a:prstGeom>
        </p:spPr>
      </p:pic>
      <p:sp>
        <p:nvSpPr>
          <p:cNvPr id="11" name="文本占位符 4">
            <a:extLst>
              <a:ext uri="{FF2B5EF4-FFF2-40B4-BE49-F238E27FC236}">
                <a16:creationId xmlns:a16="http://schemas.microsoft.com/office/drawing/2014/main" id="{65195913-5AD4-3D67-0007-10C9BBE9046F}"/>
              </a:ext>
            </a:extLst>
          </p:cNvPr>
          <p:cNvSpPr txBox="1">
            <a:spLocks/>
          </p:cNvSpPr>
          <p:nvPr/>
        </p:nvSpPr>
        <p:spPr>
          <a:xfrm>
            <a:off x="841158" y="2094185"/>
            <a:ext cx="9065185" cy="3489693"/>
          </a:xfrm>
          <a:prstGeom prst="rect">
            <a:avLst/>
          </a:prstGeom>
        </p:spPr>
        <p:txBody>
          <a:bodyPr/>
          <a:lst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800" b="1" dirty="0">
                <a:latin typeface="微软雅黑" panose="020B0503020204020204" pitchFamily="34" charset="-122"/>
                <a:ea typeface="微软雅黑" panose="020B0503020204020204" pitchFamily="34" charset="-122"/>
              </a:rPr>
              <a:t>学科领域内最新的科研动态是什么？</a:t>
            </a:r>
            <a:endParaRPr lang="en-US" altLang="zh-CN" sz="2800"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研读研究前沿</a:t>
            </a:r>
            <a:r>
              <a:rPr lang="en-US" altLang="zh-CN" sz="2400" b="1" dirty="0">
                <a:latin typeface="微软雅黑" panose="020B0503020204020204" pitchFamily="34" charset="-122"/>
                <a:ea typeface="微软雅黑" panose="020B0503020204020204" pitchFamily="34" charset="-122"/>
              </a:rPr>
              <a:t>&amp;</a:t>
            </a:r>
            <a:r>
              <a:rPr lang="zh-CN" altLang="en-US" sz="2400" b="1" dirty="0">
                <a:latin typeface="微软雅黑" panose="020B0503020204020204" pitchFamily="34" charset="-122"/>
                <a:ea typeface="微软雅黑" panose="020B0503020204020204" pitchFamily="34" charset="-122"/>
              </a:rPr>
              <a:t>工程前沿报告，查看</a:t>
            </a:r>
            <a:r>
              <a:rPr lang="en-US" altLang="zh-CN" sz="2400" b="1" dirty="0">
                <a:latin typeface="微软雅黑" panose="020B0503020204020204" pitchFamily="34" charset="-122"/>
                <a:ea typeface="微软雅黑" panose="020B0503020204020204" pitchFamily="34" charset="-122"/>
              </a:rPr>
              <a:t>ESI</a:t>
            </a:r>
            <a:r>
              <a:rPr lang="zh-CN" altLang="en-US" sz="2400" b="1" dirty="0">
                <a:latin typeface="微软雅黑" panose="020B0503020204020204" pitchFamily="34" charset="-122"/>
                <a:ea typeface="微软雅黑" panose="020B0503020204020204" pitchFamily="34" charset="-122"/>
              </a:rPr>
              <a:t>中的研究前沿</a:t>
            </a:r>
            <a:endParaRPr lang="en-US" altLang="zh-CN" sz="2400"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发掘近期受到关注的文章</a:t>
            </a:r>
          </a:p>
        </p:txBody>
      </p:sp>
    </p:spTree>
    <p:extLst>
      <p:ext uri="{BB962C8B-B14F-4D97-AF65-F5344CB8AC3E}">
        <p14:creationId xmlns:p14="http://schemas.microsoft.com/office/powerpoint/2010/main" val="4050853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24</a:t>
            </a:fld>
            <a:endParaRPr lang="en-GB" dirty="0"/>
          </a:p>
        </p:txBody>
      </p:sp>
      <p:sp>
        <p:nvSpPr>
          <p:cNvPr id="3" name="矩形 2">
            <a:extLst>
              <a:ext uri="{FF2B5EF4-FFF2-40B4-BE49-F238E27FC236}">
                <a16:creationId xmlns:a16="http://schemas.microsoft.com/office/drawing/2014/main" id="{932D32F0-09CB-7159-ABA1-36EB772D3AA2}"/>
              </a:ext>
            </a:extLst>
          </p:cNvPr>
          <p:cNvSpPr/>
          <p:nvPr/>
        </p:nvSpPr>
        <p:spPr>
          <a:xfrm>
            <a:off x="383073" y="1167612"/>
            <a:ext cx="5555714" cy="707886"/>
          </a:xfrm>
          <a:prstGeom prst="rect">
            <a:avLst/>
          </a:prstGeom>
        </p:spPr>
        <p:txBody>
          <a:bodyPr wrap="square">
            <a:spAutoFit/>
          </a:bodyPr>
          <a:lstStyle/>
          <a:p>
            <a:pPr algn="just" defTabSz="457200">
              <a:buClr>
                <a:srgbClr val="FFFFFF"/>
              </a:buClr>
              <a:defRPr/>
            </a:pPr>
            <a:r>
              <a:rPr lang="zh-CN" altLang="en-US" sz="2000" b="1" dirty="0">
                <a:solidFill>
                  <a:schemeClr val="accent1"/>
                </a:solidFill>
                <a:ea typeface="微软雅黑" panose="020B0503020204020204" pitchFamily="34" charset="-122"/>
              </a:rPr>
              <a:t>从</a:t>
            </a:r>
            <a:r>
              <a:rPr lang="en-US" altLang="zh-CN" sz="2000" b="1" dirty="0">
                <a:solidFill>
                  <a:schemeClr val="accent1"/>
                </a:solidFill>
                <a:ea typeface="微软雅黑" panose="020B0503020204020204" pitchFamily="34" charset="-122"/>
              </a:rPr>
              <a:t>2014</a:t>
            </a:r>
            <a:r>
              <a:rPr lang="zh-CN" altLang="en-US" sz="2000" b="1" dirty="0">
                <a:solidFill>
                  <a:schemeClr val="accent1"/>
                </a:solidFill>
                <a:ea typeface="微软雅黑" panose="020B0503020204020204" pitchFamily="34" charset="-122"/>
              </a:rPr>
              <a:t>年到</a:t>
            </a:r>
            <a:r>
              <a:rPr lang="en-US" altLang="zh-CN" sz="2000" b="1" dirty="0">
                <a:solidFill>
                  <a:schemeClr val="accent1"/>
                </a:solidFill>
                <a:ea typeface="微软雅黑" panose="020B0503020204020204" pitchFamily="34" charset="-122"/>
              </a:rPr>
              <a:t>2022</a:t>
            </a:r>
            <a:r>
              <a:rPr lang="zh-CN" altLang="en-US" sz="2000" b="1" dirty="0">
                <a:solidFill>
                  <a:schemeClr val="accent1"/>
                </a:solidFill>
                <a:ea typeface="微软雅黑" panose="020B0503020204020204" pitchFamily="34" charset="-122"/>
              </a:rPr>
              <a:t>年，科睿唯安与中国科学院每年联合发布研究前沿报告（</a:t>
            </a:r>
            <a:r>
              <a:rPr lang="en-US" altLang="zh-CN" sz="2000" b="1" dirty="0">
                <a:solidFill>
                  <a:schemeClr val="accent1"/>
                </a:solidFill>
                <a:ea typeface="微软雅黑" panose="020B0503020204020204" pitchFamily="34" charset="-122"/>
              </a:rPr>
              <a:t>Research Fronts)</a:t>
            </a:r>
            <a:endParaRPr lang="zh-CN" altLang="en-US" sz="2000" b="1" dirty="0">
              <a:solidFill>
                <a:schemeClr val="accent1"/>
              </a:solidFill>
              <a:ea typeface="微软雅黑" panose="020B0503020204020204" pitchFamily="34" charset="-122"/>
            </a:endParaRPr>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grpSp>
        <p:nvGrpSpPr>
          <p:cNvPr id="8" name="组合 7">
            <a:extLst>
              <a:ext uri="{FF2B5EF4-FFF2-40B4-BE49-F238E27FC236}">
                <a16:creationId xmlns:a16="http://schemas.microsoft.com/office/drawing/2014/main" id="{FA495F47-1CD3-B822-DD28-38BF7BC61067}"/>
              </a:ext>
            </a:extLst>
          </p:cNvPr>
          <p:cNvGrpSpPr/>
          <p:nvPr/>
        </p:nvGrpSpPr>
        <p:grpSpPr>
          <a:xfrm>
            <a:off x="685058" y="2061939"/>
            <a:ext cx="4898210" cy="801078"/>
            <a:chOff x="710461" y="1306393"/>
            <a:chExt cx="4749496" cy="785731"/>
          </a:xfrm>
          <a:effectLst>
            <a:outerShdw blurRad="50800" dist="38100" dir="8100000" algn="tr" rotWithShape="0">
              <a:prstClr val="black">
                <a:alpha val="40000"/>
              </a:prstClr>
            </a:outerShdw>
          </a:effectLst>
        </p:grpSpPr>
        <p:pic>
          <p:nvPicPr>
            <p:cNvPr id="10" name="Picture 2">
              <a:extLst>
                <a:ext uri="{FF2B5EF4-FFF2-40B4-BE49-F238E27FC236}">
                  <a16:creationId xmlns:a16="http://schemas.microsoft.com/office/drawing/2014/main" id="{B17976F9-C773-33C5-0EA9-106D478B4C4C}"/>
                </a:ext>
              </a:extLst>
            </p:cNvPr>
            <p:cNvPicPr>
              <a:picLocks noChangeAspect="1" noChangeArrowheads="1"/>
            </p:cNvPicPr>
            <p:nvPr/>
          </p:nvPicPr>
          <p:blipFill>
            <a:blip r:embed="rId2"/>
            <a:srcRect/>
            <a:stretch>
              <a:fillRect/>
            </a:stretch>
          </p:blipFill>
          <p:spPr bwMode="auto">
            <a:xfrm>
              <a:off x="710461" y="1310042"/>
              <a:ext cx="556962" cy="77843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E5E29AC7-6764-F3C8-01D7-4C00ED02BB0D}"/>
                </a:ext>
              </a:extLst>
            </p:cNvPr>
            <p:cNvPicPr>
              <a:picLocks noChangeAspect="1" noChangeArrowheads="1"/>
            </p:cNvPicPr>
            <p:nvPr/>
          </p:nvPicPr>
          <p:blipFill>
            <a:blip r:embed="rId3"/>
            <a:srcRect/>
            <a:stretch>
              <a:fillRect/>
            </a:stretch>
          </p:blipFill>
          <p:spPr bwMode="auto">
            <a:xfrm>
              <a:off x="1308907" y="1312304"/>
              <a:ext cx="556962" cy="776172"/>
            </a:xfrm>
            <a:prstGeom prst="rect">
              <a:avLst/>
            </a:prstGeom>
            <a:ln>
              <a:noFill/>
            </a:ln>
            <a:effectLst/>
          </p:spPr>
        </p:pic>
        <p:pic>
          <p:nvPicPr>
            <p:cNvPr id="17" name="Picture 2">
              <a:extLst>
                <a:ext uri="{FF2B5EF4-FFF2-40B4-BE49-F238E27FC236}">
                  <a16:creationId xmlns:a16="http://schemas.microsoft.com/office/drawing/2014/main" id="{6F722E0C-820A-AC1F-64DC-3E6EC142BC5C}"/>
                </a:ext>
              </a:extLst>
            </p:cNvPr>
            <p:cNvPicPr>
              <a:picLocks noChangeAspect="1" noChangeArrowheads="1"/>
            </p:cNvPicPr>
            <p:nvPr/>
          </p:nvPicPr>
          <p:blipFill>
            <a:blip r:embed="rId4"/>
            <a:srcRect/>
            <a:stretch>
              <a:fillRect/>
            </a:stretch>
          </p:blipFill>
          <p:spPr bwMode="auto">
            <a:xfrm>
              <a:off x="1901434" y="1312304"/>
              <a:ext cx="556962" cy="776172"/>
            </a:xfrm>
            <a:prstGeom prst="rect">
              <a:avLst/>
            </a:prstGeom>
            <a:ln>
              <a:noFill/>
            </a:ln>
            <a:effectLst/>
          </p:spPr>
        </p:pic>
        <p:pic>
          <p:nvPicPr>
            <p:cNvPr id="18" name="Picture 2">
              <a:extLst>
                <a:ext uri="{FF2B5EF4-FFF2-40B4-BE49-F238E27FC236}">
                  <a16:creationId xmlns:a16="http://schemas.microsoft.com/office/drawing/2014/main" id="{70C78BC2-476B-0D87-B456-974ACBA97343}"/>
                </a:ext>
              </a:extLst>
            </p:cNvPr>
            <p:cNvPicPr>
              <a:picLocks noChangeAspect="1"/>
            </p:cNvPicPr>
            <p:nvPr/>
          </p:nvPicPr>
          <p:blipFill>
            <a:blip r:embed="rId5"/>
            <a:stretch>
              <a:fillRect/>
            </a:stretch>
          </p:blipFill>
          <p:spPr>
            <a:xfrm>
              <a:off x="2493961" y="1306394"/>
              <a:ext cx="556962" cy="782081"/>
            </a:xfrm>
            <a:prstGeom prst="rect">
              <a:avLst/>
            </a:prstGeom>
            <a:ln>
              <a:noFill/>
            </a:ln>
            <a:effectLst/>
          </p:spPr>
        </p:pic>
        <p:pic>
          <p:nvPicPr>
            <p:cNvPr id="19" name="图片 18">
              <a:extLst>
                <a:ext uri="{FF2B5EF4-FFF2-40B4-BE49-F238E27FC236}">
                  <a16:creationId xmlns:a16="http://schemas.microsoft.com/office/drawing/2014/main" id="{E4B092D1-E21C-5D5F-BF5E-BB12328BDFD2}"/>
                </a:ext>
              </a:extLst>
            </p:cNvPr>
            <p:cNvPicPr>
              <a:picLocks noChangeAspect="1"/>
            </p:cNvPicPr>
            <p:nvPr/>
          </p:nvPicPr>
          <p:blipFill>
            <a:blip r:embed="rId6"/>
            <a:stretch>
              <a:fillRect/>
            </a:stretch>
          </p:blipFill>
          <p:spPr>
            <a:xfrm>
              <a:off x="3089174" y="1306394"/>
              <a:ext cx="558949" cy="779820"/>
            </a:xfrm>
            <a:prstGeom prst="rect">
              <a:avLst/>
            </a:prstGeom>
            <a:ln>
              <a:noFill/>
            </a:ln>
            <a:effectLst/>
          </p:spPr>
        </p:pic>
        <p:pic>
          <p:nvPicPr>
            <p:cNvPr id="21" name="图片 20">
              <a:extLst>
                <a:ext uri="{FF2B5EF4-FFF2-40B4-BE49-F238E27FC236}">
                  <a16:creationId xmlns:a16="http://schemas.microsoft.com/office/drawing/2014/main" id="{F2DE64DF-C603-D9AC-08F1-D45C8B3BE9D2}"/>
                </a:ext>
              </a:extLst>
            </p:cNvPr>
            <p:cNvPicPr>
              <a:picLocks noChangeAspect="1"/>
            </p:cNvPicPr>
            <p:nvPr/>
          </p:nvPicPr>
          <p:blipFill>
            <a:blip r:embed="rId7"/>
            <a:stretch>
              <a:fillRect/>
            </a:stretch>
          </p:blipFill>
          <p:spPr>
            <a:xfrm>
              <a:off x="3686374" y="1306394"/>
              <a:ext cx="558949" cy="779820"/>
            </a:xfrm>
            <a:prstGeom prst="rect">
              <a:avLst/>
            </a:prstGeom>
            <a:ln>
              <a:noFill/>
            </a:ln>
            <a:effectLst/>
          </p:spPr>
        </p:pic>
        <p:pic>
          <p:nvPicPr>
            <p:cNvPr id="22" name="图片 21">
              <a:extLst>
                <a:ext uri="{FF2B5EF4-FFF2-40B4-BE49-F238E27FC236}">
                  <a16:creationId xmlns:a16="http://schemas.microsoft.com/office/drawing/2014/main" id="{3292B4DF-14C2-B94B-53DF-02D30013DA9A}"/>
                </a:ext>
              </a:extLst>
            </p:cNvPr>
            <p:cNvPicPr>
              <a:picLocks noChangeAspect="1"/>
            </p:cNvPicPr>
            <p:nvPr/>
          </p:nvPicPr>
          <p:blipFill>
            <a:blip r:embed="rId8"/>
            <a:stretch>
              <a:fillRect/>
            </a:stretch>
          </p:blipFill>
          <p:spPr>
            <a:xfrm>
              <a:off x="4287086" y="1312304"/>
              <a:ext cx="572408" cy="779820"/>
            </a:xfrm>
            <a:prstGeom prst="rect">
              <a:avLst/>
            </a:prstGeom>
            <a:ln>
              <a:noFill/>
            </a:ln>
            <a:effectLst/>
          </p:spPr>
        </p:pic>
        <p:pic>
          <p:nvPicPr>
            <p:cNvPr id="23" name="图片 22" descr="图片包含 文本&#10;&#10;描述已自动生成">
              <a:extLst>
                <a:ext uri="{FF2B5EF4-FFF2-40B4-BE49-F238E27FC236}">
                  <a16:creationId xmlns:a16="http://schemas.microsoft.com/office/drawing/2014/main" id="{A110700E-99F7-D813-239C-CCABFBDDB725}"/>
                </a:ext>
              </a:extLst>
            </p:cNvPr>
            <p:cNvPicPr>
              <a:picLocks noChangeAspect="1"/>
            </p:cNvPicPr>
            <p:nvPr/>
          </p:nvPicPr>
          <p:blipFill>
            <a:blip r:embed="rId9"/>
            <a:stretch>
              <a:fillRect/>
            </a:stretch>
          </p:blipFill>
          <p:spPr>
            <a:xfrm>
              <a:off x="4899543" y="1306393"/>
              <a:ext cx="560414" cy="779821"/>
            </a:xfrm>
            <a:prstGeom prst="rect">
              <a:avLst/>
            </a:prstGeom>
          </p:spPr>
        </p:pic>
      </p:grpSp>
      <p:pic>
        <p:nvPicPr>
          <p:cNvPr id="24" name="图片 23" descr="电脑屏幕的照片上有字&#10;&#10;低可信度描述已自动生成">
            <a:extLst>
              <a:ext uri="{FF2B5EF4-FFF2-40B4-BE49-F238E27FC236}">
                <a16:creationId xmlns:a16="http://schemas.microsoft.com/office/drawing/2014/main" id="{B27B09A0-C01C-914A-C225-43F8BC2310BA}"/>
              </a:ext>
            </a:extLst>
          </p:cNvPr>
          <p:cNvPicPr>
            <a:picLocks noChangeAspect="1"/>
          </p:cNvPicPr>
          <p:nvPr/>
        </p:nvPicPr>
        <p:blipFill rotWithShape="1">
          <a:blip r:embed="rId10"/>
          <a:srcRect b="3807"/>
          <a:stretch/>
        </p:blipFill>
        <p:spPr>
          <a:xfrm>
            <a:off x="1259459" y="3103597"/>
            <a:ext cx="4017098" cy="2922141"/>
          </a:xfrm>
          <a:prstGeom prst="rect">
            <a:avLst/>
          </a:prstGeom>
        </p:spPr>
      </p:pic>
      <p:sp>
        <p:nvSpPr>
          <p:cNvPr id="25" name="文本框 24">
            <a:extLst>
              <a:ext uri="{FF2B5EF4-FFF2-40B4-BE49-F238E27FC236}">
                <a16:creationId xmlns:a16="http://schemas.microsoft.com/office/drawing/2014/main" id="{44AD483A-6464-E01A-0185-BF3F072177B1}"/>
              </a:ext>
            </a:extLst>
          </p:cNvPr>
          <p:cNvSpPr txBox="1"/>
          <p:nvPr/>
        </p:nvSpPr>
        <p:spPr>
          <a:xfrm>
            <a:off x="674162" y="286906"/>
            <a:ext cx="5846657" cy="461665"/>
          </a:xfrm>
          <a:prstGeom prst="rect">
            <a:avLst/>
          </a:prstGeom>
          <a:noFill/>
        </p:spPr>
        <p:txBody>
          <a:bodyPr wrap="square" rtlCol="0">
            <a:spAutoFit/>
          </a:bodyPr>
          <a:lstStyle/>
          <a:p>
            <a:r>
              <a:rPr lang="zh-CN" altLang="en-US" sz="2400" b="1" dirty="0">
                <a:ea typeface="微软雅黑" panose="020B0503020204020204" pitchFamily="34" charset="-122"/>
                <a:cs typeface="Arial" panose="020B0604020202020204" pitchFamily="34" charset="0"/>
              </a:rPr>
              <a:t>洞悉本领域的研究前沿或工程前沿</a:t>
            </a:r>
          </a:p>
        </p:txBody>
      </p:sp>
      <p:sp>
        <p:nvSpPr>
          <p:cNvPr id="2" name="矩形 1">
            <a:extLst>
              <a:ext uri="{FF2B5EF4-FFF2-40B4-BE49-F238E27FC236}">
                <a16:creationId xmlns:a16="http://schemas.microsoft.com/office/drawing/2014/main" id="{F55766F3-1262-D864-DB4A-E7B38E385D00}"/>
              </a:ext>
            </a:extLst>
          </p:cNvPr>
          <p:cNvSpPr/>
          <p:nvPr/>
        </p:nvSpPr>
        <p:spPr>
          <a:xfrm>
            <a:off x="6091187" y="1167612"/>
            <a:ext cx="5555714" cy="707886"/>
          </a:xfrm>
          <a:prstGeom prst="rect">
            <a:avLst/>
          </a:prstGeom>
        </p:spPr>
        <p:txBody>
          <a:bodyPr wrap="square">
            <a:spAutoFit/>
          </a:bodyPr>
          <a:lstStyle/>
          <a:p>
            <a:pPr algn="just" defTabSz="457200">
              <a:buClr>
                <a:srgbClr val="FFFFFF"/>
              </a:buClr>
              <a:defRPr/>
            </a:pPr>
            <a:r>
              <a:rPr lang="zh-CN" altLang="en-US" sz="2000" b="1" dirty="0">
                <a:solidFill>
                  <a:schemeClr val="accent2"/>
                </a:solidFill>
                <a:ea typeface="微软雅黑" panose="020B0503020204020204" pitchFamily="34" charset="-122"/>
              </a:rPr>
              <a:t>从</a:t>
            </a:r>
            <a:r>
              <a:rPr lang="en-US" altLang="zh-CN" sz="2000" b="1" dirty="0">
                <a:solidFill>
                  <a:schemeClr val="accent2"/>
                </a:solidFill>
                <a:ea typeface="微软雅黑" panose="020B0503020204020204" pitchFamily="34" charset="-122"/>
              </a:rPr>
              <a:t>2017</a:t>
            </a:r>
            <a:r>
              <a:rPr lang="zh-CN" altLang="en-US" sz="2000" b="1" dirty="0">
                <a:solidFill>
                  <a:schemeClr val="accent2"/>
                </a:solidFill>
                <a:ea typeface="微软雅黑" panose="020B0503020204020204" pitchFamily="34" charset="-122"/>
              </a:rPr>
              <a:t>年到</a:t>
            </a:r>
            <a:r>
              <a:rPr lang="en-US" altLang="zh-CN" sz="2000" b="1" dirty="0">
                <a:solidFill>
                  <a:schemeClr val="accent2"/>
                </a:solidFill>
                <a:ea typeface="微软雅黑" panose="020B0503020204020204" pitchFamily="34" charset="-122"/>
              </a:rPr>
              <a:t>2022</a:t>
            </a:r>
            <a:r>
              <a:rPr lang="zh-CN" altLang="en-US" sz="2000" b="1" dirty="0">
                <a:solidFill>
                  <a:schemeClr val="accent2"/>
                </a:solidFill>
                <a:ea typeface="微软雅黑" panose="020B0503020204020204" pitchFamily="34" charset="-122"/>
              </a:rPr>
              <a:t>年，科睿唯安与中国工程院每年联合发布工程前沿报告（</a:t>
            </a:r>
            <a:r>
              <a:rPr lang="en-US" altLang="zh-CN" sz="2000" b="1" dirty="0">
                <a:solidFill>
                  <a:schemeClr val="accent2"/>
                </a:solidFill>
                <a:ea typeface="微软雅黑" panose="020B0503020204020204" pitchFamily="34" charset="-122"/>
              </a:rPr>
              <a:t>Engineering Fronts</a:t>
            </a:r>
            <a:r>
              <a:rPr lang="zh-CN" altLang="en-US" sz="2000" b="1" dirty="0">
                <a:solidFill>
                  <a:schemeClr val="accent2"/>
                </a:solidFill>
                <a:ea typeface="微软雅黑" panose="020B0503020204020204" pitchFamily="34" charset="-122"/>
              </a:rPr>
              <a:t>）</a:t>
            </a:r>
          </a:p>
        </p:txBody>
      </p:sp>
      <p:grpSp>
        <p:nvGrpSpPr>
          <p:cNvPr id="7" name="组合 6">
            <a:extLst>
              <a:ext uri="{FF2B5EF4-FFF2-40B4-BE49-F238E27FC236}">
                <a16:creationId xmlns:a16="http://schemas.microsoft.com/office/drawing/2014/main" id="{06937EF4-6CC7-7640-5271-436A2EE49E40}"/>
              </a:ext>
            </a:extLst>
          </p:cNvPr>
          <p:cNvGrpSpPr/>
          <p:nvPr/>
        </p:nvGrpSpPr>
        <p:grpSpPr>
          <a:xfrm>
            <a:off x="6641195" y="2061939"/>
            <a:ext cx="4461399" cy="3689980"/>
            <a:chOff x="1943417" y="2118992"/>
            <a:chExt cx="5411468" cy="4540082"/>
          </a:xfrm>
        </p:grpSpPr>
        <p:pic>
          <p:nvPicPr>
            <p:cNvPr id="9" name="图片 8">
              <a:extLst>
                <a:ext uri="{FF2B5EF4-FFF2-40B4-BE49-F238E27FC236}">
                  <a16:creationId xmlns:a16="http://schemas.microsoft.com/office/drawing/2014/main" id="{FFD439BA-1300-F23E-F74F-1437756979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967093" y="2118992"/>
              <a:ext cx="1615471" cy="2102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a:extLst>
                <a:ext uri="{FF2B5EF4-FFF2-40B4-BE49-F238E27FC236}">
                  <a16:creationId xmlns:a16="http://schemas.microsoft.com/office/drawing/2014/main" id="{DA1B7772-C203-AF9F-2486-35414DBD66C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636048" y="2118992"/>
              <a:ext cx="1698191" cy="2219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ACC05346-000F-EFC1-33C5-5CA839D6FE9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772647" y="2118992"/>
              <a:ext cx="1700040" cy="2185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AA69D823-BF2C-DC0E-3AD0-2A3429B6D40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943417" y="4420772"/>
              <a:ext cx="1639147" cy="2238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9B5B3613-BFCD-C9C9-5239-10B2784015F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772647" y="4467780"/>
              <a:ext cx="1711501" cy="2191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a:extLst>
                <a:ext uri="{FF2B5EF4-FFF2-40B4-BE49-F238E27FC236}">
                  <a16:creationId xmlns:a16="http://schemas.microsoft.com/office/drawing/2014/main" id="{2636E9C4-B665-5C1A-F08F-CCCAE6F5B2F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657281" y="4487941"/>
              <a:ext cx="1697604" cy="2171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19788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5C07EDE-5E4E-20F7-60F0-1E98118F5562}"/>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图片 7">
            <a:extLst>
              <a:ext uri="{FF2B5EF4-FFF2-40B4-BE49-F238E27FC236}">
                <a16:creationId xmlns:a16="http://schemas.microsoft.com/office/drawing/2014/main" id="{5ADCE18E-9F6F-6B94-33C6-0B5A21E089CB}"/>
              </a:ext>
            </a:extLst>
          </p:cNvPr>
          <p:cNvPicPr>
            <a:picLocks noChangeAspect="1"/>
          </p:cNvPicPr>
          <p:nvPr/>
        </p:nvPicPr>
        <p:blipFill rotWithShape="1">
          <a:blip r:embed="rId2"/>
          <a:srcRect l="1228" r="1228"/>
          <a:stretch/>
        </p:blipFill>
        <p:spPr>
          <a:xfrm>
            <a:off x="1875946" y="906372"/>
            <a:ext cx="8440107" cy="5376344"/>
          </a:xfrm>
          <a:prstGeom prst="rect">
            <a:avLst/>
          </a:prstGeom>
          <a:ln>
            <a:solidFill>
              <a:schemeClr val="accent3"/>
            </a:solidFill>
          </a:ln>
        </p:spPr>
      </p:pic>
      <p:sp>
        <p:nvSpPr>
          <p:cNvPr id="14" name="文本框 13">
            <a:extLst>
              <a:ext uri="{FF2B5EF4-FFF2-40B4-BE49-F238E27FC236}">
                <a16:creationId xmlns:a16="http://schemas.microsoft.com/office/drawing/2014/main" id="{EBD92AED-4DEF-0DAE-FCAE-83CFB0A1EC3B}"/>
              </a:ext>
            </a:extLst>
          </p:cNvPr>
          <p:cNvSpPr txBox="1"/>
          <p:nvPr/>
        </p:nvSpPr>
        <p:spPr>
          <a:xfrm>
            <a:off x="674162" y="286906"/>
            <a:ext cx="7160802" cy="461665"/>
          </a:xfrm>
          <a:prstGeom prst="rect">
            <a:avLst/>
          </a:prstGeom>
          <a:noFill/>
        </p:spPr>
        <p:txBody>
          <a:bodyPr wrap="square" rtlCol="0">
            <a:spAutoFit/>
          </a:bodyPr>
          <a:lstStyle/>
          <a:p>
            <a:r>
              <a:rPr lang="zh-CN" altLang="en-US" sz="2400" b="1" dirty="0">
                <a:ea typeface="微软雅黑" panose="020B0503020204020204" pitchFamily="34" charset="-122"/>
                <a:cs typeface="Arial" panose="020B0604020202020204" pitchFamily="34" charset="0"/>
              </a:rPr>
              <a:t>研究前沿报告 </a:t>
            </a:r>
            <a:r>
              <a:rPr lang="en-US" altLang="zh-CN" sz="2400" b="1" dirty="0">
                <a:ea typeface="微软雅黑" panose="020B0503020204020204" pitchFamily="34" charset="-122"/>
                <a:cs typeface="Arial" panose="020B0604020202020204" pitchFamily="34" charset="0"/>
              </a:rPr>
              <a:t>– </a:t>
            </a:r>
            <a:r>
              <a:rPr lang="zh-CN" altLang="en-US" sz="2400" b="1" dirty="0">
                <a:ea typeface="微软雅黑" panose="020B0503020204020204" pitchFamily="34" charset="-122"/>
                <a:cs typeface="Arial" panose="020B0604020202020204" pitchFamily="34" charset="0"/>
              </a:rPr>
              <a:t>化学与材料科学领域</a:t>
            </a:r>
            <a:r>
              <a:rPr lang="en-US" altLang="zh-CN" sz="2400" b="1" dirty="0">
                <a:ea typeface="微软雅黑" panose="020B0503020204020204" pitchFamily="34" charset="-122"/>
                <a:cs typeface="Arial" panose="020B0604020202020204" pitchFamily="34" charset="0"/>
              </a:rPr>
              <a:t>Top 10</a:t>
            </a:r>
            <a:r>
              <a:rPr lang="zh-CN" altLang="en-US" sz="2400" b="1" dirty="0">
                <a:ea typeface="微软雅黑" panose="020B0503020204020204" pitchFamily="34" charset="-122"/>
                <a:cs typeface="Arial" panose="020B0604020202020204" pitchFamily="34" charset="0"/>
              </a:rPr>
              <a:t>热点前沿</a:t>
            </a:r>
          </a:p>
        </p:txBody>
      </p:sp>
    </p:spTree>
    <p:extLst>
      <p:ext uri="{BB962C8B-B14F-4D97-AF65-F5344CB8AC3E}">
        <p14:creationId xmlns:p14="http://schemas.microsoft.com/office/powerpoint/2010/main" val="385471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5C07EDE-5E4E-20F7-60F0-1E98118F5562}"/>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772E3688-6FCB-7293-2240-A1446A1B05F6}"/>
              </a:ext>
            </a:extLst>
          </p:cNvPr>
          <p:cNvPicPr>
            <a:picLocks noChangeAspect="1"/>
          </p:cNvPicPr>
          <p:nvPr/>
        </p:nvPicPr>
        <p:blipFill>
          <a:blip r:embed="rId2"/>
          <a:srcRect/>
          <a:stretch/>
        </p:blipFill>
        <p:spPr>
          <a:xfrm>
            <a:off x="767890" y="952411"/>
            <a:ext cx="7567588" cy="4893887"/>
          </a:xfrm>
          <a:prstGeom prst="rect">
            <a:avLst/>
          </a:prstGeom>
          <a:ln>
            <a:solidFill>
              <a:schemeClr val="accent3"/>
            </a:solidFill>
          </a:ln>
        </p:spPr>
      </p:pic>
      <p:pic>
        <p:nvPicPr>
          <p:cNvPr id="3" name="图片 2">
            <a:extLst>
              <a:ext uri="{FF2B5EF4-FFF2-40B4-BE49-F238E27FC236}">
                <a16:creationId xmlns:a16="http://schemas.microsoft.com/office/drawing/2014/main" id="{792B745E-0C26-8533-2621-60922AC53F68}"/>
              </a:ext>
            </a:extLst>
          </p:cNvPr>
          <p:cNvPicPr>
            <a:picLocks noChangeAspect="1"/>
          </p:cNvPicPr>
          <p:nvPr/>
        </p:nvPicPr>
        <p:blipFill>
          <a:blip r:embed="rId3"/>
          <a:srcRect/>
          <a:stretch/>
        </p:blipFill>
        <p:spPr>
          <a:xfrm>
            <a:off x="3728942" y="1934678"/>
            <a:ext cx="7695168" cy="4362885"/>
          </a:xfrm>
          <a:prstGeom prst="rect">
            <a:avLst/>
          </a:prstGeom>
          <a:ln>
            <a:solidFill>
              <a:schemeClr val="accent3"/>
            </a:solidFill>
          </a:ln>
        </p:spPr>
      </p:pic>
      <p:sp>
        <p:nvSpPr>
          <p:cNvPr id="4" name="文本框 3">
            <a:extLst>
              <a:ext uri="{FF2B5EF4-FFF2-40B4-BE49-F238E27FC236}">
                <a16:creationId xmlns:a16="http://schemas.microsoft.com/office/drawing/2014/main" id="{0303FB3B-4422-222A-1F5C-0CF836AE32F6}"/>
              </a:ext>
            </a:extLst>
          </p:cNvPr>
          <p:cNvSpPr txBox="1"/>
          <p:nvPr/>
        </p:nvSpPr>
        <p:spPr>
          <a:xfrm>
            <a:off x="674162" y="286906"/>
            <a:ext cx="7752662" cy="461665"/>
          </a:xfrm>
          <a:prstGeom prst="rect">
            <a:avLst/>
          </a:prstGeom>
          <a:noFill/>
        </p:spPr>
        <p:txBody>
          <a:bodyPr wrap="square" rtlCol="0">
            <a:spAutoFit/>
          </a:bodyPr>
          <a:lstStyle/>
          <a:p>
            <a:r>
              <a:rPr lang="zh-CN" altLang="en-US" sz="2400" b="1" dirty="0">
                <a:ea typeface="微软雅黑" panose="020B0503020204020204" pitchFamily="34" charset="-122"/>
                <a:cs typeface="Arial" panose="020B0604020202020204" pitchFamily="34" charset="0"/>
              </a:rPr>
              <a:t>研究前沿报告 </a:t>
            </a:r>
            <a:r>
              <a:rPr lang="en-US" altLang="zh-CN" sz="2400" b="1" dirty="0">
                <a:ea typeface="微软雅黑" panose="020B0503020204020204" pitchFamily="34" charset="-122"/>
                <a:cs typeface="Arial" panose="020B0604020202020204" pitchFamily="34" charset="0"/>
              </a:rPr>
              <a:t>– </a:t>
            </a:r>
            <a:r>
              <a:rPr lang="zh-CN" altLang="en-US" sz="2400" b="1" dirty="0">
                <a:ea typeface="微软雅黑" panose="020B0503020204020204" pitchFamily="34" charset="-122"/>
                <a:cs typeface="Arial" panose="020B0604020202020204" pitchFamily="34" charset="0"/>
              </a:rPr>
              <a:t>重点热点前沿的解读和数据分析</a:t>
            </a:r>
          </a:p>
        </p:txBody>
      </p:sp>
    </p:spTree>
    <p:extLst>
      <p:ext uri="{BB962C8B-B14F-4D97-AF65-F5344CB8AC3E}">
        <p14:creationId xmlns:p14="http://schemas.microsoft.com/office/powerpoint/2010/main" val="1012326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27</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1720117" y="1588589"/>
            <a:ext cx="121913" cy="242828"/>
          </a:xfrm>
          <a:prstGeom prst="rect">
            <a:avLst/>
          </a:prstGeom>
        </p:spPr>
        <p:txBody>
          <a:bodyPr wrap="none">
            <a:spAutoFit/>
          </a:bodyPr>
          <a:lstStyle/>
          <a:p>
            <a:endParaRPr lang="zh-CN" altLang="en-US" dirty="0"/>
          </a:p>
        </p:txBody>
      </p:sp>
      <p:sp>
        <p:nvSpPr>
          <p:cNvPr id="25" name="文本框 24">
            <a:extLst>
              <a:ext uri="{FF2B5EF4-FFF2-40B4-BE49-F238E27FC236}">
                <a16:creationId xmlns:a16="http://schemas.microsoft.com/office/drawing/2014/main" id="{44AD483A-6464-E01A-0185-BF3F072177B1}"/>
              </a:ext>
            </a:extLst>
          </p:cNvPr>
          <p:cNvSpPr txBox="1"/>
          <p:nvPr/>
        </p:nvSpPr>
        <p:spPr>
          <a:xfrm>
            <a:off x="674162" y="286906"/>
            <a:ext cx="5846657" cy="461665"/>
          </a:xfrm>
          <a:prstGeom prst="rect">
            <a:avLst/>
          </a:prstGeom>
          <a:noFill/>
        </p:spPr>
        <p:txBody>
          <a:bodyPr wrap="square" rtlCol="0">
            <a:spAutoFit/>
          </a:bodyPr>
          <a:lstStyle/>
          <a:p>
            <a:r>
              <a:rPr lang="zh-CN" altLang="en-US" sz="2400" b="1" dirty="0">
                <a:ea typeface="微软雅黑" panose="020B0503020204020204" pitchFamily="34" charset="-122"/>
                <a:cs typeface="Arial" panose="020B0604020202020204" pitchFamily="34" charset="0"/>
              </a:rPr>
              <a:t>下载研究前沿报告与工程前沿报告</a:t>
            </a:r>
          </a:p>
        </p:txBody>
      </p:sp>
      <p:sp>
        <p:nvSpPr>
          <p:cNvPr id="4" name="标题 3">
            <a:extLst>
              <a:ext uri="{FF2B5EF4-FFF2-40B4-BE49-F238E27FC236}">
                <a16:creationId xmlns:a16="http://schemas.microsoft.com/office/drawing/2014/main" id="{A0AF46CF-3935-E377-6D9D-E9C98D7FAB49}"/>
              </a:ext>
            </a:extLst>
          </p:cNvPr>
          <p:cNvSpPr txBox="1">
            <a:spLocks/>
          </p:cNvSpPr>
          <p:nvPr/>
        </p:nvSpPr>
        <p:spPr>
          <a:xfrm>
            <a:off x="829925" y="4552475"/>
            <a:ext cx="3368017" cy="923330"/>
          </a:xfrm>
          <a:prstGeom prst="rect">
            <a:avLst/>
          </a:prstGeom>
        </p:spPr>
        <p:txBody>
          <a:bodyPr/>
          <a:lst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a:lstStyle>
          <a:p>
            <a:pPr>
              <a:lnSpc>
                <a:spcPct val="100000"/>
              </a:lnSpc>
              <a:spcAft>
                <a:spcPts val="600"/>
              </a:spcAft>
            </a:pPr>
            <a:r>
              <a:rPr lang="zh-CN" altLang="en-US" sz="2000" dirty="0">
                <a:solidFill>
                  <a:schemeClr val="accent1"/>
                </a:solidFill>
                <a:latin typeface="微软雅黑" panose="020B0503020204020204" pitchFamily="34" charset="-122"/>
                <a:ea typeface="微软雅黑" panose="020B0503020204020204" pitchFamily="34" charset="-122"/>
              </a:rPr>
              <a:t>扫码下载</a:t>
            </a:r>
            <a:r>
              <a:rPr lang="en-US" altLang="zh-CN" sz="2000" dirty="0">
                <a:solidFill>
                  <a:schemeClr val="accent1"/>
                </a:solidFill>
                <a:latin typeface="微软雅黑" panose="020B0503020204020204" pitchFamily="34" charset="-122"/>
                <a:ea typeface="微软雅黑" panose="020B0503020204020204" pitchFamily="34" charset="-122"/>
              </a:rPr>
              <a:t> </a:t>
            </a:r>
          </a:p>
          <a:p>
            <a:pPr>
              <a:lnSpc>
                <a:spcPct val="100000"/>
              </a:lnSpc>
              <a:spcAft>
                <a:spcPts val="600"/>
              </a:spcAft>
            </a:pPr>
            <a:r>
              <a:rPr lang="zh-CN" altLang="en-US" sz="2000" dirty="0">
                <a:solidFill>
                  <a:schemeClr val="accent1"/>
                </a:solidFill>
                <a:latin typeface="微软雅黑" panose="020B0503020204020204" pitchFamily="34" charset="-122"/>
                <a:ea typeface="微软雅黑" panose="020B0503020204020204" pitchFamily="34" charset="-122"/>
              </a:rPr>
              <a:t>历年研究前沿报告</a:t>
            </a:r>
          </a:p>
        </p:txBody>
      </p:sp>
      <p:pic>
        <p:nvPicPr>
          <p:cNvPr id="7" name="图片 6" descr="QR 代码&#10;&#10;描述已自动生成">
            <a:extLst>
              <a:ext uri="{FF2B5EF4-FFF2-40B4-BE49-F238E27FC236}">
                <a16:creationId xmlns:a16="http://schemas.microsoft.com/office/drawing/2014/main" id="{960640D7-C54F-5523-5E3F-D05F693BA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285" y="977302"/>
            <a:ext cx="3552657" cy="3552657"/>
          </a:xfrm>
          <a:prstGeom prst="rect">
            <a:avLst/>
          </a:prstGeom>
        </p:spPr>
      </p:pic>
      <p:pic>
        <p:nvPicPr>
          <p:cNvPr id="8" name="图片 7">
            <a:extLst>
              <a:ext uri="{FF2B5EF4-FFF2-40B4-BE49-F238E27FC236}">
                <a16:creationId xmlns:a16="http://schemas.microsoft.com/office/drawing/2014/main" id="{E9A38CC4-1190-C7E1-5FE1-F81D32B7CC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18420" y="1222620"/>
            <a:ext cx="3075058" cy="3075058"/>
          </a:xfrm>
          <a:prstGeom prst="rect">
            <a:avLst/>
          </a:prstGeom>
        </p:spPr>
      </p:pic>
      <p:sp>
        <p:nvSpPr>
          <p:cNvPr id="9" name="标题 3">
            <a:extLst>
              <a:ext uri="{FF2B5EF4-FFF2-40B4-BE49-F238E27FC236}">
                <a16:creationId xmlns:a16="http://schemas.microsoft.com/office/drawing/2014/main" id="{5A9AA968-7A26-BEC0-8942-964AB8D28E4E}"/>
              </a:ext>
            </a:extLst>
          </p:cNvPr>
          <p:cNvSpPr txBox="1">
            <a:spLocks/>
          </p:cNvSpPr>
          <p:nvPr/>
        </p:nvSpPr>
        <p:spPr>
          <a:xfrm>
            <a:off x="4218420" y="4552475"/>
            <a:ext cx="3368017" cy="923330"/>
          </a:xfrm>
          <a:prstGeom prst="rect">
            <a:avLst/>
          </a:prstGeom>
        </p:spPr>
        <p:txBody>
          <a:bodyPr/>
          <a:lst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a:lstStyle>
          <a:p>
            <a:pPr>
              <a:lnSpc>
                <a:spcPct val="100000"/>
              </a:lnSpc>
              <a:spcAft>
                <a:spcPts val="600"/>
              </a:spcAft>
            </a:pPr>
            <a:r>
              <a:rPr lang="zh-CN" altLang="en-US" sz="2000" dirty="0">
                <a:solidFill>
                  <a:schemeClr val="accent2"/>
                </a:solidFill>
                <a:latin typeface="微软雅黑" panose="020B0503020204020204" pitchFamily="34" charset="-122"/>
                <a:ea typeface="微软雅黑" panose="020B0503020204020204" pitchFamily="34" charset="-122"/>
              </a:rPr>
              <a:t>扫码下载</a:t>
            </a:r>
            <a:r>
              <a:rPr lang="en-US" altLang="zh-CN" sz="2000" dirty="0">
                <a:solidFill>
                  <a:schemeClr val="accent2"/>
                </a:solidFill>
                <a:latin typeface="微软雅黑" panose="020B0503020204020204" pitchFamily="34" charset="-122"/>
                <a:ea typeface="微软雅黑" panose="020B0503020204020204" pitchFamily="34" charset="-122"/>
              </a:rPr>
              <a:t> </a:t>
            </a:r>
          </a:p>
          <a:p>
            <a:pPr>
              <a:lnSpc>
                <a:spcPct val="100000"/>
              </a:lnSpc>
              <a:spcAft>
                <a:spcPts val="600"/>
              </a:spcAft>
            </a:pPr>
            <a:r>
              <a:rPr lang="zh-CN" altLang="en-US" sz="2000" dirty="0">
                <a:solidFill>
                  <a:schemeClr val="accent2"/>
                </a:solidFill>
                <a:latin typeface="微软雅黑" panose="020B0503020204020204" pitchFamily="34" charset="-122"/>
                <a:ea typeface="微软雅黑" panose="020B0503020204020204" pitchFamily="34" charset="-122"/>
              </a:rPr>
              <a:t>历年工程前沿报告</a:t>
            </a:r>
          </a:p>
        </p:txBody>
      </p:sp>
      <p:grpSp>
        <p:nvGrpSpPr>
          <p:cNvPr id="10" name="组合 9">
            <a:extLst>
              <a:ext uri="{FF2B5EF4-FFF2-40B4-BE49-F238E27FC236}">
                <a16:creationId xmlns:a16="http://schemas.microsoft.com/office/drawing/2014/main" id="{430E75EA-1FCA-0081-FA6A-80945636E99E}"/>
              </a:ext>
            </a:extLst>
          </p:cNvPr>
          <p:cNvGrpSpPr/>
          <p:nvPr/>
        </p:nvGrpSpPr>
        <p:grpSpPr>
          <a:xfrm>
            <a:off x="7738837" y="1222620"/>
            <a:ext cx="3709977" cy="4569215"/>
            <a:chOff x="7738837" y="1222620"/>
            <a:chExt cx="3709977" cy="4569215"/>
          </a:xfrm>
        </p:grpSpPr>
        <p:pic>
          <p:nvPicPr>
            <p:cNvPr id="2" name="图片 1">
              <a:extLst>
                <a:ext uri="{FF2B5EF4-FFF2-40B4-BE49-F238E27FC236}">
                  <a16:creationId xmlns:a16="http://schemas.microsoft.com/office/drawing/2014/main" id="{D1E48562-BB33-0C27-0463-B281F939BC9B}"/>
                </a:ext>
              </a:extLst>
            </p:cNvPr>
            <p:cNvPicPr>
              <a:picLocks noChangeAspect="1"/>
            </p:cNvPicPr>
            <p:nvPr/>
          </p:nvPicPr>
          <p:blipFill rotWithShape="1">
            <a:blip r:embed="rId4"/>
            <a:srcRect r="4449" b="28670"/>
            <a:stretch/>
          </p:blipFill>
          <p:spPr>
            <a:xfrm>
              <a:off x="7820819" y="1222620"/>
              <a:ext cx="3627995" cy="3552657"/>
            </a:xfrm>
            <a:prstGeom prst="rect">
              <a:avLst/>
            </a:prstGeom>
            <a:ln>
              <a:solidFill>
                <a:schemeClr val="accent3"/>
              </a:solidFill>
            </a:ln>
          </p:spPr>
        </p:pic>
        <p:sp>
          <p:nvSpPr>
            <p:cNvPr id="3" name="矩形 2">
              <a:extLst>
                <a:ext uri="{FF2B5EF4-FFF2-40B4-BE49-F238E27FC236}">
                  <a16:creationId xmlns:a16="http://schemas.microsoft.com/office/drawing/2014/main" id="{6D1AEAD7-33CD-0EA0-8B6A-C85C6F75B276}"/>
                </a:ext>
              </a:extLst>
            </p:cNvPr>
            <p:cNvSpPr/>
            <p:nvPr/>
          </p:nvSpPr>
          <p:spPr>
            <a:xfrm>
              <a:off x="8113778" y="4296335"/>
              <a:ext cx="2387384" cy="4095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标题 3">
              <a:extLst>
                <a:ext uri="{FF2B5EF4-FFF2-40B4-BE49-F238E27FC236}">
                  <a16:creationId xmlns:a16="http://schemas.microsoft.com/office/drawing/2014/main" id="{6240EB44-9C88-5C23-5B4D-3FD301CC83FC}"/>
                </a:ext>
              </a:extLst>
            </p:cNvPr>
            <p:cNvSpPr txBox="1">
              <a:spLocks/>
            </p:cNvSpPr>
            <p:nvPr/>
          </p:nvSpPr>
          <p:spPr>
            <a:xfrm>
              <a:off x="7738837" y="4868505"/>
              <a:ext cx="3709977" cy="923330"/>
            </a:xfrm>
            <a:prstGeom prst="rect">
              <a:avLst/>
            </a:prstGeom>
          </p:spPr>
          <p:txBody>
            <a:bodyPr/>
            <a:lst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a:lstStyle>
            <a:p>
              <a:pPr>
                <a:lnSpc>
                  <a:spcPct val="100000"/>
                </a:lnSpc>
                <a:spcAft>
                  <a:spcPts val="600"/>
                </a:spcAft>
              </a:pPr>
              <a:r>
                <a:rPr lang="zh-CN" altLang="en-US" sz="2000" dirty="0">
                  <a:latin typeface="微软雅黑" panose="020B0503020204020204" pitchFamily="34" charset="-122"/>
                  <a:ea typeface="微软雅黑" panose="020B0503020204020204" pitchFamily="34" charset="-122"/>
                </a:rPr>
                <a:t>从</a:t>
              </a:r>
              <a:r>
                <a:rPr lang="en-US" altLang="zh-CN" sz="2000" dirty="0">
                  <a:latin typeface="微软雅黑" panose="020B0503020204020204" pitchFamily="34" charset="-122"/>
                  <a:ea typeface="微软雅黑" panose="020B0503020204020204" pitchFamily="34" charset="-122"/>
                </a:rPr>
                <a:t>ESI</a:t>
              </a:r>
              <a:r>
                <a:rPr lang="zh-CN" altLang="en-US" sz="2000" dirty="0">
                  <a:latin typeface="微软雅黑" panose="020B0503020204020204" pitchFamily="34" charset="-122"/>
                  <a:ea typeface="微软雅黑" panose="020B0503020204020204" pitchFamily="34" charset="-122"/>
                </a:rPr>
                <a:t>数据库进一步探索各学科的研究前沿</a:t>
              </a:r>
            </a:p>
          </p:txBody>
        </p:sp>
      </p:grpSp>
    </p:spTree>
    <p:extLst>
      <p:ext uri="{BB962C8B-B14F-4D97-AF65-F5344CB8AC3E}">
        <p14:creationId xmlns:p14="http://schemas.microsoft.com/office/powerpoint/2010/main" val="377415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28</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1720117" y="1588589"/>
            <a:ext cx="121913" cy="242828"/>
          </a:xfrm>
          <a:prstGeom prst="rect">
            <a:avLst/>
          </a:prstGeom>
        </p:spPr>
        <p:txBody>
          <a:bodyPr wrap="none">
            <a:spAutoFit/>
          </a:bodyPr>
          <a:lstStyle/>
          <a:p>
            <a:endParaRPr lang="zh-CN" altLang="en-US" dirty="0"/>
          </a:p>
        </p:txBody>
      </p:sp>
      <p:sp>
        <p:nvSpPr>
          <p:cNvPr id="25" name="文本框 24">
            <a:extLst>
              <a:ext uri="{FF2B5EF4-FFF2-40B4-BE49-F238E27FC236}">
                <a16:creationId xmlns:a16="http://schemas.microsoft.com/office/drawing/2014/main" id="{44AD483A-6464-E01A-0185-BF3F072177B1}"/>
              </a:ext>
            </a:extLst>
          </p:cNvPr>
          <p:cNvSpPr txBox="1"/>
          <p:nvPr/>
        </p:nvSpPr>
        <p:spPr>
          <a:xfrm>
            <a:off x="674162" y="286906"/>
            <a:ext cx="9711497" cy="461665"/>
          </a:xfrm>
          <a:prstGeom prst="rect">
            <a:avLst/>
          </a:prstGeom>
          <a:noFill/>
        </p:spPr>
        <p:txBody>
          <a:bodyPr wrap="square" rtlCol="0">
            <a:spAutoFit/>
          </a:bodyPr>
          <a:lstStyle/>
          <a:p>
            <a:r>
              <a:rPr lang="zh-CN" altLang="en-US" sz="2400" b="1" dirty="0">
                <a:ea typeface="微软雅黑" panose="020B0503020204020204" pitchFamily="34" charset="-122"/>
                <a:cs typeface="Arial" panose="020B0604020202020204" pitchFamily="34" charset="0"/>
              </a:rPr>
              <a:t>从</a:t>
            </a:r>
            <a:r>
              <a:rPr lang="en-US" altLang="zh-CN" sz="2400" b="1" dirty="0">
                <a:ea typeface="微软雅黑" panose="020B0503020204020204" pitchFamily="34" charset="-122"/>
                <a:cs typeface="Arial" panose="020B0604020202020204" pitchFamily="34" charset="0"/>
              </a:rPr>
              <a:t>Essential Science Indicators</a:t>
            </a:r>
            <a:r>
              <a:rPr lang="zh-CN" altLang="en-US" sz="2400" b="1" dirty="0">
                <a:ea typeface="微软雅黑" panose="020B0503020204020204" pitchFamily="34" charset="-122"/>
                <a:cs typeface="Arial" panose="020B0604020202020204" pitchFamily="34" charset="0"/>
              </a:rPr>
              <a:t>（基本科学指标）查看研究前沿</a:t>
            </a:r>
          </a:p>
        </p:txBody>
      </p:sp>
      <p:grpSp>
        <p:nvGrpSpPr>
          <p:cNvPr id="10" name="组合 9">
            <a:extLst>
              <a:ext uri="{FF2B5EF4-FFF2-40B4-BE49-F238E27FC236}">
                <a16:creationId xmlns:a16="http://schemas.microsoft.com/office/drawing/2014/main" id="{B38E3CB2-760A-885C-5236-2373BB819AA5}"/>
              </a:ext>
            </a:extLst>
          </p:cNvPr>
          <p:cNvGrpSpPr/>
          <p:nvPr/>
        </p:nvGrpSpPr>
        <p:grpSpPr>
          <a:xfrm>
            <a:off x="322229" y="1158618"/>
            <a:ext cx="3815496" cy="4318585"/>
            <a:chOff x="322229" y="1158618"/>
            <a:chExt cx="3815496" cy="4318585"/>
          </a:xfrm>
        </p:grpSpPr>
        <p:pic>
          <p:nvPicPr>
            <p:cNvPr id="11" name="图片 10">
              <a:extLst>
                <a:ext uri="{FF2B5EF4-FFF2-40B4-BE49-F238E27FC236}">
                  <a16:creationId xmlns:a16="http://schemas.microsoft.com/office/drawing/2014/main" id="{7A49C48D-D391-B002-54A2-E9D2B19C94C0}"/>
                </a:ext>
              </a:extLst>
            </p:cNvPr>
            <p:cNvPicPr>
              <a:picLocks noChangeAspect="1"/>
            </p:cNvPicPr>
            <p:nvPr/>
          </p:nvPicPr>
          <p:blipFill>
            <a:blip r:embed="rId2"/>
            <a:srcRect/>
            <a:stretch/>
          </p:blipFill>
          <p:spPr>
            <a:xfrm>
              <a:off x="322229" y="1158618"/>
              <a:ext cx="3054134" cy="4318585"/>
            </a:xfrm>
            <a:prstGeom prst="rect">
              <a:avLst/>
            </a:prstGeom>
            <a:ln>
              <a:solidFill>
                <a:schemeClr val="accent3"/>
              </a:solidFill>
            </a:ln>
          </p:spPr>
        </p:pic>
        <p:pic>
          <p:nvPicPr>
            <p:cNvPr id="12" name="图片 11">
              <a:extLst>
                <a:ext uri="{FF2B5EF4-FFF2-40B4-BE49-F238E27FC236}">
                  <a16:creationId xmlns:a16="http://schemas.microsoft.com/office/drawing/2014/main" id="{35F1A548-5BE0-543A-2608-C9822075D344}"/>
                </a:ext>
              </a:extLst>
            </p:cNvPr>
            <p:cNvPicPr>
              <a:picLocks noChangeAspect="1"/>
            </p:cNvPicPr>
            <p:nvPr/>
          </p:nvPicPr>
          <p:blipFill>
            <a:blip r:embed="rId3"/>
            <a:stretch>
              <a:fillRect/>
            </a:stretch>
          </p:blipFill>
          <p:spPr>
            <a:xfrm>
              <a:off x="2283823" y="1929797"/>
              <a:ext cx="1853902" cy="1367928"/>
            </a:xfrm>
            <a:prstGeom prst="rect">
              <a:avLst/>
            </a:prstGeom>
            <a:ln>
              <a:solidFill>
                <a:schemeClr val="accent3"/>
              </a:solidFill>
            </a:ln>
          </p:spPr>
        </p:pic>
        <p:sp>
          <p:nvSpPr>
            <p:cNvPr id="13" name="Rectangle 19">
              <a:extLst>
                <a:ext uri="{FF2B5EF4-FFF2-40B4-BE49-F238E27FC236}">
                  <a16:creationId xmlns:a16="http://schemas.microsoft.com/office/drawing/2014/main" id="{58AA7836-BE2B-6376-BE7F-11D13FA155C2}"/>
                </a:ext>
              </a:extLst>
            </p:cNvPr>
            <p:cNvSpPr/>
            <p:nvPr/>
          </p:nvSpPr>
          <p:spPr>
            <a:xfrm>
              <a:off x="2490066" y="2473883"/>
              <a:ext cx="1424539" cy="28912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9">
              <a:extLst>
                <a:ext uri="{FF2B5EF4-FFF2-40B4-BE49-F238E27FC236}">
                  <a16:creationId xmlns:a16="http://schemas.microsoft.com/office/drawing/2014/main" id="{2A6B8AE8-37AE-6ADE-18F7-488F762D42E5}"/>
                </a:ext>
              </a:extLst>
            </p:cNvPr>
            <p:cNvSpPr/>
            <p:nvPr/>
          </p:nvSpPr>
          <p:spPr>
            <a:xfrm>
              <a:off x="513893" y="1544823"/>
              <a:ext cx="1508911" cy="37244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98610940-BA24-8E42-74B6-558F54A46C2D}"/>
                </a:ext>
              </a:extLst>
            </p:cNvPr>
            <p:cNvSpPr/>
            <p:nvPr/>
          </p:nvSpPr>
          <p:spPr>
            <a:xfrm>
              <a:off x="488113" y="3280381"/>
              <a:ext cx="1385769" cy="37244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图片 15">
            <a:extLst>
              <a:ext uri="{FF2B5EF4-FFF2-40B4-BE49-F238E27FC236}">
                <a16:creationId xmlns:a16="http://schemas.microsoft.com/office/drawing/2014/main" id="{FDEBB00E-E209-A3A8-4AC9-7C59D5EB126A}"/>
              </a:ext>
            </a:extLst>
          </p:cNvPr>
          <p:cNvPicPr>
            <a:picLocks noChangeAspect="1"/>
          </p:cNvPicPr>
          <p:nvPr/>
        </p:nvPicPr>
        <p:blipFill>
          <a:blip r:embed="rId4"/>
          <a:srcRect/>
          <a:stretch/>
        </p:blipFill>
        <p:spPr>
          <a:xfrm>
            <a:off x="4141751" y="1158618"/>
            <a:ext cx="7372440" cy="3333413"/>
          </a:xfrm>
          <a:prstGeom prst="rect">
            <a:avLst/>
          </a:prstGeom>
          <a:ln>
            <a:solidFill>
              <a:schemeClr val="accent3"/>
            </a:solidFill>
          </a:ln>
        </p:spPr>
      </p:pic>
      <p:grpSp>
        <p:nvGrpSpPr>
          <p:cNvPr id="17" name="组合 16">
            <a:extLst>
              <a:ext uri="{FF2B5EF4-FFF2-40B4-BE49-F238E27FC236}">
                <a16:creationId xmlns:a16="http://schemas.microsoft.com/office/drawing/2014/main" id="{0B43656E-B04A-949B-5BC7-69E44CC96BA7}"/>
              </a:ext>
            </a:extLst>
          </p:cNvPr>
          <p:cNvGrpSpPr/>
          <p:nvPr/>
        </p:nvGrpSpPr>
        <p:grpSpPr>
          <a:xfrm>
            <a:off x="4903114" y="1775353"/>
            <a:ext cx="6611078" cy="4630375"/>
            <a:chOff x="4880505" y="1722080"/>
            <a:chExt cx="6611078" cy="4630375"/>
          </a:xfrm>
        </p:grpSpPr>
        <p:sp>
          <p:nvSpPr>
            <p:cNvPr id="18" name="Rectangle 19">
              <a:extLst>
                <a:ext uri="{FF2B5EF4-FFF2-40B4-BE49-F238E27FC236}">
                  <a16:creationId xmlns:a16="http://schemas.microsoft.com/office/drawing/2014/main" id="{59EDBCDC-7472-28CA-C854-6D325B08CB46}"/>
                </a:ext>
              </a:extLst>
            </p:cNvPr>
            <p:cNvSpPr/>
            <p:nvPr/>
          </p:nvSpPr>
          <p:spPr>
            <a:xfrm>
              <a:off x="10250945" y="1722080"/>
              <a:ext cx="1147482" cy="28912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组合 18">
              <a:extLst>
                <a:ext uri="{FF2B5EF4-FFF2-40B4-BE49-F238E27FC236}">
                  <a16:creationId xmlns:a16="http://schemas.microsoft.com/office/drawing/2014/main" id="{9A2E9C91-8D28-8B6F-2206-6970758B4E1C}"/>
                </a:ext>
              </a:extLst>
            </p:cNvPr>
            <p:cNvGrpSpPr/>
            <p:nvPr/>
          </p:nvGrpSpPr>
          <p:grpSpPr>
            <a:xfrm>
              <a:off x="4880505" y="2028782"/>
              <a:ext cx="6611078" cy="4323673"/>
              <a:chOff x="4880505" y="2028782"/>
              <a:chExt cx="6611078" cy="4323673"/>
            </a:xfrm>
          </p:grpSpPr>
          <p:pic>
            <p:nvPicPr>
              <p:cNvPr id="21" name="图片 20">
                <a:extLst>
                  <a:ext uri="{FF2B5EF4-FFF2-40B4-BE49-F238E27FC236}">
                    <a16:creationId xmlns:a16="http://schemas.microsoft.com/office/drawing/2014/main" id="{16E07470-E959-4EDC-2820-5BDAB92F5492}"/>
                  </a:ext>
                </a:extLst>
              </p:cNvPr>
              <p:cNvPicPr>
                <a:picLocks noChangeAspect="1"/>
              </p:cNvPicPr>
              <p:nvPr/>
            </p:nvPicPr>
            <p:blipFill>
              <a:blip r:embed="rId5"/>
              <a:srcRect/>
              <a:stretch/>
            </p:blipFill>
            <p:spPr>
              <a:xfrm>
                <a:off x="4880505" y="2440688"/>
                <a:ext cx="6611078" cy="3911767"/>
              </a:xfrm>
              <a:prstGeom prst="rect">
                <a:avLst/>
              </a:prstGeom>
              <a:ln>
                <a:solidFill>
                  <a:schemeClr val="accent3"/>
                </a:solidFill>
              </a:ln>
            </p:spPr>
          </p:pic>
          <p:sp>
            <p:nvSpPr>
              <p:cNvPr id="22" name="箭头: 下 21">
                <a:extLst>
                  <a:ext uri="{FF2B5EF4-FFF2-40B4-BE49-F238E27FC236}">
                    <a16:creationId xmlns:a16="http://schemas.microsoft.com/office/drawing/2014/main" id="{14E4AC3D-B1C8-6659-CB2C-04A073A08E1B}"/>
                  </a:ext>
                </a:extLst>
              </p:cNvPr>
              <p:cNvSpPr/>
              <p:nvPr/>
            </p:nvSpPr>
            <p:spPr>
              <a:xfrm>
                <a:off x="10734052" y="2028782"/>
                <a:ext cx="196382" cy="349312"/>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9" name="组合 8">
            <a:extLst>
              <a:ext uri="{FF2B5EF4-FFF2-40B4-BE49-F238E27FC236}">
                <a16:creationId xmlns:a16="http://schemas.microsoft.com/office/drawing/2014/main" id="{315CA5E9-FDD4-E61F-F063-DAAAD20A45D7}"/>
              </a:ext>
            </a:extLst>
          </p:cNvPr>
          <p:cNvGrpSpPr/>
          <p:nvPr/>
        </p:nvGrpSpPr>
        <p:grpSpPr>
          <a:xfrm>
            <a:off x="4814395" y="2898153"/>
            <a:ext cx="6688153" cy="3507575"/>
            <a:chOff x="4814395" y="2898153"/>
            <a:chExt cx="6688153" cy="3507575"/>
          </a:xfrm>
        </p:grpSpPr>
        <p:grpSp>
          <p:nvGrpSpPr>
            <p:cNvPr id="7" name="组合 6">
              <a:extLst>
                <a:ext uri="{FF2B5EF4-FFF2-40B4-BE49-F238E27FC236}">
                  <a16:creationId xmlns:a16="http://schemas.microsoft.com/office/drawing/2014/main" id="{E71B2069-9BFE-518D-EBA1-C8C937542855}"/>
                </a:ext>
              </a:extLst>
            </p:cNvPr>
            <p:cNvGrpSpPr/>
            <p:nvPr/>
          </p:nvGrpSpPr>
          <p:grpSpPr>
            <a:xfrm>
              <a:off x="5429066" y="2898153"/>
              <a:ext cx="3105334" cy="877534"/>
              <a:chOff x="5429066" y="2898153"/>
              <a:chExt cx="3105334" cy="877534"/>
            </a:xfrm>
          </p:grpSpPr>
          <p:sp>
            <p:nvSpPr>
              <p:cNvPr id="4" name="Rectangle 19">
                <a:extLst>
                  <a:ext uri="{FF2B5EF4-FFF2-40B4-BE49-F238E27FC236}">
                    <a16:creationId xmlns:a16="http://schemas.microsoft.com/office/drawing/2014/main" id="{26AABC5A-E88A-604A-BC17-2A29D4C0FE93}"/>
                  </a:ext>
                </a:extLst>
              </p:cNvPr>
              <p:cNvSpPr/>
              <p:nvPr/>
            </p:nvSpPr>
            <p:spPr>
              <a:xfrm>
                <a:off x="5429066" y="2898153"/>
                <a:ext cx="3105334" cy="35359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箭头: 下 5">
                <a:extLst>
                  <a:ext uri="{FF2B5EF4-FFF2-40B4-BE49-F238E27FC236}">
                    <a16:creationId xmlns:a16="http://schemas.microsoft.com/office/drawing/2014/main" id="{14F2F756-8ED8-5FB0-0570-A2727A005C58}"/>
                  </a:ext>
                </a:extLst>
              </p:cNvPr>
              <p:cNvSpPr/>
              <p:nvPr/>
            </p:nvSpPr>
            <p:spPr>
              <a:xfrm>
                <a:off x="7072164" y="3286637"/>
                <a:ext cx="196382" cy="48905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8" name="图片 7">
              <a:extLst>
                <a:ext uri="{FF2B5EF4-FFF2-40B4-BE49-F238E27FC236}">
                  <a16:creationId xmlns:a16="http://schemas.microsoft.com/office/drawing/2014/main" id="{B8BD3E94-A8A2-0B68-B4FA-B784786F5099}"/>
                </a:ext>
              </a:extLst>
            </p:cNvPr>
            <p:cNvPicPr>
              <a:picLocks noChangeAspect="1"/>
            </p:cNvPicPr>
            <p:nvPr/>
          </p:nvPicPr>
          <p:blipFill>
            <a:blip r:embed="rId6"/>
            <a:stretch>
              <a:fillRect/>
            </a:stretch>
          </p:blipFill>
          <p:spPr>
            <a:xfrm>
              <a:off x="4814395" y="3821669"/>
              <a:ext cx="6688153" cy="2584059"/>
            </a:xfrm>
            <a:prstGeom prst="rect">
              <a:avLst/>
            </a:prstGeom>
            <a:ln>
              <a:solidFill>
                <a:schemeClr val="accent3"/>
              </a:solidFill>
            </a:ln>
          </p:spPr>
        </p:pic>
      </p:grpSp>
    </p:spTree>
    <p:extLst>
      <p:ext uri="{BB962C8B-B14F-4D97-AF65-F5344CB8AC3E}">
        <p14:creationId xmlns:p14="http://schemas.microsoft.com/office/powerpoint/2010/main" val="26965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29</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pic>
        <p:nvPicPr>
          <p:cNvPr id="2" name="图片 1">
            <a:extLst>
              <a:ext uri="{FF2B5EF4-FFF2-40B4-BE49-F238E27FC236}">
                <a16:creationId xmlns:a16="http://schemas.microsoft.com/office/drawing/2014/main" id="{170FB423-F97D-16EA-61E0-A5C9E8012E67}"/>
              </a:ext>
            </a:extLst>
          </p:cNvPr>
          <p:cNvPicPr>
            <a:picLocks noChangeAspect="1"/>
          </p:cNvPicPr>
          <p:nvPr/>
        </p:nvPicPr>
        <p:blipFill>
          <a:blip r:embed="rId2"/>
          <a:stretch>
            <a:fillRect/>
          </a:stretch>
        </p:blipFill>
        <p:spPr>
          <a:xfrm>
            <a:off x="792480" y="876967"/>
            <a:ext cx="10607040" cy="5043597"/>
          </a:xfrm>
          <a:prstGeom prst="rect">
            <a:avLst/>
          </a:prstGeom>
          <a:ln>
            <a:solidFill>
              <a:schemeClr val="accent3"/>
            </a:solidFill>
          </a:ln>
        </p:spPr>
      </p:pic>
      <p:sp>
        <p:nvSpPr>
          <p:cNvPr id="3" name="文本框 2">
            <a:extLst>
              <a:ext uri="{FF2B5EF4-FFF2-40B4-BE49-F238E27FC236}">
                <a16:creationId xmlns:a16="http://schemas.microsoft.com/office/drawing/2014/main" id="{A3A8836C-5344-DD21-3A32-36705438B2E9}"/>
              </a:ext>
            </a:extLst>
          </p:cNvPr>
          <p:cNvSpPr txBox="1"/>
          <p:nvPr/>
        </p:nvSpPr>
        <p:spPr>
          <a:xfrm>
            <a:off x="674162" y="286906"/>
            <a:ext cx="7932840" cy="830997"/>
          </a:xfrm>
          <a:prstGeom prst="rect">
            <a:avLst/>
          </a:prstGeom>
          <a:noFill/>
        </p:spPr>
        <p:txBody>
          <a:bodyPr wrap="square" rtlCol="0">
            <a:spAutoFit/>
          </a:bodyPr>
          <a:lstStyle/>
          <a:p>
            <a:r>
              <a:rPr lang="en-US" altLang="zh-CN" sz="2400" b="1" dirty="0">
                <a:ea typeface="微软雅黑" panose="020B0503020204020204" pitchFamily="34" charset="-122"/>
                <a:cs typeface="Arial" panose="020B0604020202020204" pitchFamily="34" charset="0"/>
              </a:rPr>
              <a:t>Web of Science</a:t>
            </a:r>
            <a:r>
              <a:rPr lang="zh-CN" altLang="en-US" sz="2400" b="1" dirty="0">
                <a:ea typeface="微软雅黑" panose="020B0503020204020204" pitchFamily="34" charset="-122"/>
                <a:cs typeface="Arial" panose="020B0604020202020204" pitchFamily="34" charset="0"/>
              </a:rPr>
              <a:t>网址：</a:t>
            </a:r>
            <a:r>
              <a:rPr lang="en-US" altLang="zh-CN" sz="2400" b="1" dirty="0">
                <a:ea typeface="微软雅黑" panose="020B0503020204020204" pitchFamily="34" charset="-122"/>
                <a:cs typeface="Arial" panose="020B0604020202020204" pitchFamily="34" charset="0"/>
              </a:rPr>
              <a:t>https://www.webofscience.com</a:t>
            </a:r>
          </a:p>
          <a:p>
            <a:endParaRPr lang="en-US" altLang="zh-CN" sz="2400" b="1" dirty="0">
              <a:ea typeface="微软雅黑" panose="020B0503020204020204" pitchFamily="34" charset="-122"/>
              <a:cs typeface="Arial" panose="020B0604020202020204" pitchFamily="34" charset="0"/>
            </a:endParaRPr>
          </a:p>
        </p:txBody>
      </p:sp>
      <p:sp>
        <p:nvSpPr>
          <p:cNvPr id="4" name="TextBox 10">
            <a:extLst>
              <a:ext uri="{FF2B5EF4-FFF2-40B4-BE49-F238E27FC236}">
                <a16:creationId xmlns:a16="http://schemas.microsoft.com/office/drawing/2014/main" id="{DE4C673F-7C0F-5FA0-DA92-ED417F746EAC}"/>
              </a:ext>
            </a:extLst>
          </p:cNvPr>
          <p:cNvSpPr txBox="1"/>
          <p:nvPr/>
        </p:nvSpPr>
        <p:spPr>
          <a:xfrm>
            <a:off x="9832619" y="1545020"/>
            <a:ext cx="1117343" cy="369332"/>
          </a:xfrm>
          <a:prstGeom prst="rect">
            <a:avLst/>
          </a:prstGeom>
          <a:solidFill>
            <a:schemeClr val="accent2"/>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b="1" dirty="0">
                <a:solidFill>
                  <a:srgbClr val="FFFFFF"/>
                </a:solidFill>
                <a:latin typeface="微软雅黑" panose="020B0503020204020204" pitchFamily="34" charset="-122"/>
                <a:ea typeface="微软雅黑" panose="020B0503020204020204" pitchFamily="34" charset="-122"/>
              </a:rPr>
              <a:t>个人账号</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 name="TextBox 10">
            <a:extLst>
              <a:ext uri="{FF2B5EF4-FFF2-40B4-BE49-F238E27FC236}">
                <a16:creationId xmlns:a16="http://schemas.microsoft.com/office/drawing/2014/main" id="{79B8DA72-33B3-6FF7-3D81-D671384038FA}"/>
              </a:ext>
            </a:extLst>
          </p:cNvPr>
          <p:cNvSpPr txBox="1"/>
          <p:nvPr/>
        </p:nvSpPr>
        <p:spPr>
          <a:xfrm>
            <a:off x="10391290" y="4968598"/>
            <a:ext cx="896702" cy="369332"/>
          </a:xfrm>
          <a:prstGeom prst="rect">
            <a:avLst/>
          </a:prstGeom>
          <a:solidFill>
            <a:schemeClr val="accent2"/>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帮助</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 name="TextBox 10">
            <a:extLst>
              <a:ext uri="{FF2B5EF4-FFF2-40B4-BE49-F238E27FC236}">
                <a16:creationId xmlns:a16="http://schemas.microsoft.com/office/drawing/2014/main" id="{CC876B75-B630-4847-49B9-FCC24AA26190}"/>
              </a:ext>
            </a:extLst>
          </p:cNvPr>
          <p:cNvSpPr txBox="1"/>
          <p:nvPr/>
        </p:nvSpPr>
        <p:spPr>
          <a:xfrm>
            <a:off x="8607002" y="4407689"/>
            <a:ext cx="1117343" cy="369332"/>
          </a:xfrm>
          <a:prstGeom prst="rect">
            <a:avLst/>
          </a:prstGeom>
          <a:solidFill>
            <a:schemeClr val="accent2"/>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b="1" dirty="0">
                <a:solidFill>
                  <a:srgbClr val="FFFFFF"/>
                </a:solidFill>
                <a:latin typeface="微软雅黑" panose="020B0503020204020204" pitchFamily="34" charset="-122"/>
                <a:ea typeface="微软雅黑" panose="020B0503020204020204" pitchFamily="34" charset="-122"/>
              </a:rPr>
              <a:t>检索区域</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8" name="TextBox 10">
            <a:extLst>
              <a:ext uri="{FF2B5EF4-FFF2-40B4-BE49-F238E27FC236}">
                <a16:creationId xmlns:a16="http://schemas.microsoft.com/office/drawing/2014/main" id="{EED8839A-C8C0-3B85-D904-8E4CD1DE7F43}"/>
              </a:ext>
            </a:extLst>
          </p:cNvPr>
          <p:cNvSpPr txBox="1"/>
          <p:nvPr/>
        </p:nvSpPr>
        <p:spPr>
          <a:xfrm>
            <a:off x="9165673" y="517516"/>
            <a:ext cx="1117343" cy="369332"/>
          </a:xfrm>
          <a:prstGeom prst="rect">
            <a:avLst/>
          </a:prstGeom>
          <a:solidFill>
            <a:schemeClr val="accent2"/>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b="1" dirty="0">
                <a:solidFill>
                  <a:srgbClr val="FFFFFF"/>
                </a:solidFill>
                <a:latin typeface="微软雅黑" panose="020B0503020204020204" pitchFamily="34" charset="-122"/>
                <a:ea typeface="微软雅黑" panose="020B0503020204020204" pitchFamily="34" charset="-122"/>
              </a:rPr>
              <a:t>语言切换</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 name="TextBox 10">
            <a:extLst>
              <a:ext uri="{FF2B5EF4-FFF2-40B4-BE49-F238E27FC236}">
                <a16:creationId xmlns:a16="http://schemas.microsoft.com/office/drawing/2014/main" id="{BE699C0D-B448-BA24-5585-C2620C290AB0}"/>
              </a:ext>
            </a:extLst>
          </p:cNvPr>
          <p:cNvSpPr txBox="1"/>
          <p:nvPr/>
        </p:nvSpPr>
        <p:spPr>
          <a:xfrm>
            <a:off x="10331789" y="515710"/>
            <a:ext cx="1117343" cy="369332"/>
          </a:xfrm>
          <a:prstGeom prst="rect">
            <a:avLst/>
          </a:prstGeom>
          <a:solidFill>
            <a:schemeClr val="accent2"/>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b="1" dirty="0">
                <a:solidFill>
                  <a:srgbClr val="FFFFFF"/>
                </a:solidFill>
                <a:latin typeface="微软雅黑" panose="020B0503020204020204" pitchFamily="34" charset="-122"/>
                <a:ea typeface="微软雅黑" panose="020B0503020204020204" pitchFamily="34" charset="-122"/>
              </a:rPr>
              <a:t>其他工具</a:t>
            </a:r>
            <a:endParaRPr kumimoji="0" 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00EB1BC3-137F-6A03-EB97-0C64BAE1EBE5}"/>
              </a:ext>
            </a:extLst>
          </p:cNvPr>
          <p:cNvGrpSpPr/>
          <p:nvPr/>
        </p:nvGrpSpPr>
        <p:grpSpPr>
          <a:xfrm>
            <a:off x="1319055" y="1590074"/>
            <a:ext cx="7050844" cy="4924871"/>
            <a:chOff x="1319055" y="1778335"/>
            <a:chExt cx="7050844" cy="4924871"/>
          </a:xfrm>
        </p:grpSpPr>
        <p:grpSp>
          <p:nvGrpSpPr>
            <p:cNvPr id="11" name="组合 10">
              <a:extLst>
                <a:ext uri="{FF2B5EF4-FFF2-40B4-BE49-F238E27FC236}">
                  <a16:creationId xmlns:a16="http://schemas.microsoft.com/office/drawing/2014/main" id="{3468D403-C6F3-735C-C84A-E7311DE84F22}"/>
                </a:ext>
              </a:extLst>
            </p:cNvPr>
            <p:cNvGrpSpPr/>
            <p:nvPr/>
          </p:nvGrpSpPr>
          <p:grpSpPr>
            <a:xfrm>
              <a:off x="1319055" y="1778335"/>
              <a:ext cx="3566782" cy="2129521"/>
              <a:chOff x="1319055" y="1778335"/>
              <a:chExt cx="3566782" cy="2129521"/>
            </a:xfrm>
            <a:solidFill>
              <a:schemeClr val="accent2"/>
            </a:solidFill>
          </p:grpSpPr>
          <p:pic>
            <p:nvPicPr>
              <p:cNvPr id="13" name="图片 12">
                <a:extLst>
                  <a:ext uri="{FF2B5EF4-FFF2-40B4-BE49-F238E27FC236}">
                    <a16:creationId xmlns:a16="http://schemas.microsoft.com/office/drawing/2014/main" id="{A1C8B33B-E7F9-A97A-D775-AE8501A64146}"/>
                  </a:ext>
                </a:extLst>
              </p:cNvPr>
              <p:cNvPicPr>
                <a:picLocks noChangeAspect="1"/>
              </p:cNvPicPr>
              <p:nvPr/>
            </p:nvPicPr>
            <p:blipFill>
              <a:blip r:embed="rId3"/>
              <a:stretch>
                <a:fillRect/>
              </a:stretch>
            </p:blipFill>
            <p:spPr>
              <a:xfrm>
                <a:off x="2359381" y="1917947"/>
                <a:ext cx="2526456" cy="1989909"/>
              </a:xfrm>
              <a:prstGeom prst="rect">
                <a:avLst/>
              </a:prstGeom>
              <a:grpFill/>
              <a:ln>
                <a:noFill/>
              </a:ln>
            </p:spPr>
          </p:pic>
          <p:sp>
            <p:nvSpPr>
              <p:cNvPr id="14" name="箭头: 右 13">
                <a:extLst>
                  <a:ext uri="{FF2B5EF4-FFF2-40B4-BE49-F238E27FC236}">
                    <a16:creationId xmlns:a16="http://schemas.microsoft.com/office/drawing/2014/main" id="{FFE54E2D-6B83-4255-7FCD-3B5B2FCCA318}"/>
                  </a:ext>
                </a:extLst>
              </p:cNvPr>
              <p:cNvSpPr/>
              <p:nvPr/>
            </p:nvSpPr>
            <p:spPr>
              <a:xfrm>
                <a:off x="1319055" y="1778335"/>
                <a:ext cx="953698" cy="68097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菜单</a:t>
                </a:r>
              </a:p>
            </p:txBody>
          </p:sp>
        </p:grpSp>
        <p:pic>
          <p:nvPicPr>
            <p:cNvPr id="12" name="图片 11">
              <a:extLst>
                <a:ext uri="{FF2B5EF4-FFF2-40B4-BE49-F238E27FC236}">
                  <a16:creationId xmlns:a16="http://schemas.microsoft.com/office/drawing/2014/main" id="{8A72926C-4CFE-249D-D8E7-3C24DA4BC80C}"/>
                </a:ext>
              </a:extLst>
            </p:cNvPr>
            <p:cNvPicPr>
              <a:picLocks noChangeAspect="1"/>
            </p:cNvPicPr>
            <p:nvPr/>
          </p:nvPicPr>
          <p:blipFill>
            <a:blip r:embed="rId4"/>
            <a:srcRect/>
            <a:stretch/>
          </p:blipFill>
          <p:spPr>
            <a:xfrm>
              <a:off x="2359381" y="3907855"/>
              <a:ext cx="6010518" cy="2795351"/>
            </a:xfrm>
            <a:prstGeom prst="rect">
              <a:avLst/>
            </a:prstGeom>
            <a:ln>
              <a:solidFill>
                <a:schemeClr val="accent3"/>
              </a:solidFill>
            </a:ln>
          </p:spPr>
        </p:pic>
      </p:grpSp>
    </p:spTree>
    <p:extLst>
      <p:ext uri="{BB962C8B-B14F-4D97-AF65-F5344CB8AC3E}">
        <p14:creationId xmlns:p14="http://schemas.microsoft.com/office/powerpoint/2010/main" val="22731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ind turbines&#10;&#10;Description automatically generated with medium confidence">
            <a:extLst>
              <a:ext uri="{FF2B5EF4-FFF2-40B4-BE49-F238E27FC236}">
                <a16:creationId xmlns:a16="http://schemas.microsoft.com/office/drawing/2014/main" id="{73A3184F-B4AC-CE97-093D-E7DA37129005}"/>
              </a:ext>
            </a:extLst>
          </p:cNvPr>
          <p:cNvPicPr>
            <a:picLocks noGrp="1" noChangeAspect="1"/>
          </p:cNvPicPr>
          <p:nvPr>
            <p:ph type="pic" sz="quarter" idx="17"/>
          </p:nvPr>
        </p:nvPicPr>
        <p:blipFill rotWithShape="1">
          <a:blip r:embed="rId2"/>
          <a:srcRect l="3468" r="112" b="3356"/>
          <a:stretch/>
        </p:blipFill>
        <p:spPr>
          <a:xfrm>
            <a:off x="0" y="0"/>
            <a:ext cx="12192000" cy="6858000"/>
          </a:xfrm>
        </p:spPr>
      </p:pic>
      <p:sp>
        <p:nvSpPr>
          <p:cNvPr id="24" name="Text Placeholder 23">
            <a:extLst>
              <a:ext uri="{FF2B5EF4-FFF2-40B4-BE49-F238E27FC236}">
                <a16:creationId xmlns:a16="http://schemas.microsoft.com/office/drawing/2014/main" id="{546DBB4D-2D51-69D2-FEA1-24B843A98B19}"/>
              </a:ext>
            </a:extLst>
          </p:cNvPr>
          <p:cNvSpPr>
            <a:spLocks noGrp="1"/>
          </p:cNvSpPr>
          <p:nvPr>
            <p:ph type="body" sz="quarter" idx="18"/>
          </p:nvPr>
        </p:nvSpPr>
        <p:spPr>
          <a:xfrm>
            <a:off x="623391" y="3258000"/>
            <a:ext cx="7893079" cy="553998"/>
          </a:xfrm>
        </p:spPr>
        <p:txBody>
          <a:bodyPr/>
          <a:lstStyle/>
          <a:p>
            <a:r>
              <a:rPr lang="zh-CN" altLang="en-US" dirty="0">
                <a:latin typeface="微软雅黑" panose="020B0503020204020204" pitchFamily="34" charset="-122"/>
                <a:ea typeface="微软雅黑" panose="020B0503020204020204" pitchFamily="34" charset="-122"/>
              </a:rPr>
              <a:t>浙江理工大学</a:t>
            </a:r>
            <a:r>
              <a:rPr lang="en-US" altLang="zh-CN" dirty="0">
                <a:latin typeface="微软雅黑" panose="020B0503020204020204" pitchFamily="34" charset="-122"/>
                <a:ea typeface="微软雅黑" panose="020B0503020204020204" pitchFamily="34" charset="-122"/>
              </a:rPr>
              <a:t>Web of Science</a:t>
            </a:r>
            <a:r>
              <a:rPr lang="zh-CN" altLang="en-US" dirty="0">
                <a:latin typeface="微软雅黑" panose="020B0503020204020204" pitchFamily="34" charset="-122"/>
                <a:ea typeface="微软雅黑" panose="020B0503020204020204" pitchFamily="34" charset="-122"/>
              </a:rPr>
              <a:t>发文概览 </a:t>
            </a:r>
          </a:p>
        </p:txBody>
      </p:sp>
      <p:pic>
        <p:nvPicPr>
          <p:cNvPr id="8" name="Picture Placeholder 13">
            <a:extLst>
              <a:ext uri="{FF2B5EF4-FFF2-40B4-BE49-F238E27FC236}">
                <a16:creationId xmlns:a16="http://schemas.microsoft.com/office/drawing/2014/main" id="{C68CB89A-5B07-8BFF-5057-23E63FBE13CA}"/>
              </a:ext>
            </a:extLst>
          </p:cNvPr>
          <p:cNvPicPr>
            <a:picLocks noGrp="1" noChangeAspect="1"/>
          </p:cNvPicPr>
          <p:nvPr>
            <p:ph type="pic" sz="quarter" idx="19"/>
          </p:nvPr>
        </p:nvPicPr>
        <p:blipFill rotWithShape="1">
          <a:blip r:embed="rId3">
            <a:extLst>
              <a:ext uri="{96DAC541-7B7A-43D3-8B79-37D633B846F1}">
                <asvg:svgBlip xmlns:asvg="http://schemas.microsoft.com/office/drawing/2016/SVG/main" r:embed="rId4"/>
              </a:ext>
            </a:extLst>
          </a:blip>
          <a:srcRect l="7353" t="25000" r="7353" b="25000"/>
          <a:stretch/>
        </p:blipFill>
        <p:spPr>
          <a:xfrm>
            <a:off x="626270" y="6453188"/>
            <a:ext cx="1166812" cy="204787"/>
          </a:xfrm>
          <a:prstGeom prst="rect">
            <a:avLst/>
          </a:prstGeom>
        </p:spPr>
      </p:pic>
    </p:spTree>
    <p:extLst>
      <p:ext uri="{BB962C8B-B14F-4D97-AF65-F5344CB8AC3E}">
        <p14:creationId xmlns:p14="http://schemas.microsoft.com/office/powerpoint/2010/main" val="3746219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30</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pic>
        <p:nvPicPr>
          <p:cNvPr id="2" name="图片 1">
            <a:extLst>
              <a:ext uri="{FF2B5EF4-FFF2-40B4-BE49-F238E27FC236}">
                <a16:creationId xmlns:a16="http://schemas.microsoft.com/office/drawing/2014/main" id="{89AB5028-E89A-A932-1123-9270184D05D0}"/>
              </a:ext>
            </a:extLst>
          </p:cNvPr>
          <p:cNvPicPr>
            <a:picLocks noChangeAspect="1"/>
          </p:cNvPicPr>
          <p:nvPr/>
        </p:nvPicPr>
        <p:blipFill>
          <a:blip r:embed="rId2"/>
          <a:srcRect/>
          <a:stretch/>
        </p:blipFill>
        <p:spPr>
          <a:xfrm>
            <a:off x="765120" y="877452"/>
            <a:ext cx="10491831" cy="5103095"/>
          </a:xfrm>
          <a:prstGeom prst="rect">
            <a:avLst/>
          </a:prstGeom>
          <a:ln>
            <a:solidFill>
              <a:schemeClr val="accent3"/>
            </a:solidFill>
          </a:ln>
        </p:spPr>
      </p:pic>
      <p:sp>
        <p:nvSpPr>
          <p:cNvPr id="3" name="矩形 2">
            <a:extLst>
              <a:ext uri="{FF2B5EF4-FFF2-40B4-BE49-F238E27FC236}">
                <a16:creationId xmlns:a16="http://schemas.microsoft.com/office/drawing/2014/main" id="{BC42B64A-C3EB-1766-6E64-2B306D1AB784}"/>
              </a:ext>
            </a:extLst>
          </p:cNvPr>
          <p:cNvSpPr/>
          <p:nvPr/>
        </p:nvSpPr>
        <p:spPr>
          <a:xfrm>
            <a:off x="2428329" y="2576555"/>
            <a:ext cx="1740259" cy="37328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id="{288679DF-BB7C-287D-91A6-A36D3ED4E767}"/>
              </a:ext>
            </a:extLst>
          </p:cNvPr>
          <p:cNvPicPr>
            <a:picLocks noChangeAspect="1"/>
          </p:cNvPicPr>
          <p:nvPr/>
        </p:nvPicPr>
        <p:blipFill>
          <a:blip r:embed="rId3"/>
          <a:stretch>
            <a:fillRect/>
          </a:stretch>
        </p:blipFill>
        <p:spPr>
          <a:xfrm>
            <a:off x="4894292" y="2576555"/>
            <a:ext cx="5093059" cy="2573110"/>
          </a:xfrm>
          <a:prstGeom prst="rect">
            <a:avLst/>
          </a:prstGeom>
          <a:ln w="19050">
            <a:solidFill>
              <a:schemeClr val="accent3"/>
            </a:solidFill>
          </a:ln>
        </p:spPr>
      </p:pic>
      <p:sp>
        <p:nvSpPr>
          <p:cNvPr id="6" name="文本框 5">
            <a:extLst>
              <a:ext uri="{FF2B5EF4-FFF2-40B4-BE49-F238E27FC236}">
                <a16:creationId xmlns:a16="http://schemas.microsoft.com/office/drawing/2014/main" id="{0567AC74-F2CC-D13C-9C93-D361F80A71DC}"/>
              </a:ext>
            </a:extLst>
          </p:cNvPr>
          <p:cNvSpPr txBox="1"/>
          <p:nvPr/>
        </p:nvSpPr>
        <p:spPr>
          <a:xfrm>
            <a:off x="674162" y="286906"/>
            <a:ext cx="7932840" cy="461665"/>
          </a:xfrm>
          <a:prstGeom prst="rect">
            <a:avLst/>
          </a:prstGeom>
          <a:noFill/>
        </p:spPr>
        <p:txBody>
          <a:bodyPr wrap="square" rtlCol="0">
            <a:spAutoFit/>
          </a:bodyPr>
          <a:lstStyle/>
          <a:p>
            <a:r>
              <a:rPr lang="zh-CN" altLang="en-US" sz="2400" b="1" dirty="0">
                <a:ea typeface="微软雅黑" panose="020B0503020204020204" pitchFamily="34" charset="-122"/>
                <a:cs typeface="Arial" panose="020B0604020202020204" pitchFamily="34" charset="0"/>
              </a:rPr>
              <a:t>查看可访问的数据库</a:t>
            </a:r>
          </a:p>
        </p:txBody>
      </p:sp>
    </p:spTree>
    <p:extLst>
      <p:ext uri="{BB962C8B-B14F-4D97-AF65-F5344CB8AC3E}">
        <p14:creationId xmlns:p14="http://schemas.microsoft.com/office/powerpoint/2010/main" val="64137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31</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pic>
        <p:nvPicPr>
          <p:cNvPr id="2" name="图片 1">
            <a:extLst>
              <a:ext uri="{FF2B5EF4-FFF2-40B4-BE49-F238E27FC236}">
                <a16:creationId xmlns:a16="http://schemas.microsoft.com/office/drawing/2014/main" id="{B6782772-FECD-2D54-E1D6-15D8B01436B9}"/>
              </a:ext>
            </a:extLst>
          </p:cNvPr>
          <p:cNvPicPr>
            <a:picLocks noChangeAspect="1"/>
          </p:cNvPicPr>
          <p:nvPr/>
        </p:nvPicPr>
        <p:blipFill>
          <a:blip r:embed="rId2"/>
          <a:stretch>
            <a:fillRect/>
          </a:stretch>
        </p:blipFill>
        <p:spPr>
          <a:xfrm>
            <a:off x="772900" y="950226"/>
            <a:ext cx="10459877" cy="4957548"/>
          </a:xfrm>
          <a:prstGeom prst="rect">
            <a:avLst/>
          </a:prstGeom>
          <a:ln>
            <a:solidFill>
              <a:schemeClr val="accent3"/>
            </a:solidFill>
          </a:ln>
        </p:spPr>
      </p:pic>
      <p:sp>
        <p:nvSpPr>
          <p:cNvPr id="3" name="矩形 2">
            <a:extLst>
              <a:ext uri="{FF2B5EF4-FFF2-40B4-BE49-F238E27FC236}">
                <a16:creationId xmlns:a16="http://schemas.microsoft.com/office/drawing/2014/main" id="{6B747AA5-898B-DAB5-7FBF-3C274407F5C7}"/>
              </a:ext>
            </a:extLst>
          </p:cNvPr>
          <p:cNvSpPr/>
          <p:nvPr/>
        </p:nvSpPr>
        <p:spPr>
          <a:xfrm>
            <a:off x="4907172" y="2625494"/>
            <a:ext cx="991604" cy="33855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4961DB2-C7F3-2D07-56D8-5D899CDA0487}"/>
              </a:ext>
            </a:extLst>
          </p:cNvPr>
          <p:cNvSpPr txBox="1"/>
          <p:nvPr/>
        </p:nvSpPr>
        <p:spPr>
          <a:xfrm>
            <a:off x="674162" y="286906"/>
            <a:ext cx="5846657" cy="461665"/>
          </a:xfrm>
          <a:prstGeom prst="rect">
            <a:avLst/>
          </a:prstGeom>
          <a:noFill/>
        </p:spPr>
        <p:txBody>
          <a:bodyPr wrap="square" rtlCol="0">
            <a:spAutoFit/>
          </a:bodyPr>
          <a:lstStyle/>
          <a:p>
            <a:r>
              <a:rPr lang="zh-CN" altLang="en-US" sz="2400" b="1" dirty="0">
                <a:ea typeface="微软雅黑" panose="020B0503020204020204" pitchFamily="34" charset="-122"/>
                <a:cs typeface="Arial" panose="020B0604020202020204" pitchFamily="34" charset="0"/>
              </a:rPr>
              <a:t>查看可访问的数据库</a:t>
            </a:r>
          </a:p>
        </p:txBody>
      </p:sp>
      <p:sp>
        <p:nvSpPr>
          <p:cNvPr id="4" name="矩形 3">
            <a:extLst>
              <a:ext uri="{FF2B5EF4-FFF2-40B4-BE49-F238E27FC236}">
                <a16:creationId xmlns:a16="http://schemas.microsoft.com/office/drawing/2014/main" id="{2AFB04E5-3EA9-E50D-D846-B7DDDE014CC3}"/>
              </a:ext>
            </a:extLst>
          </p:cNvPr>
          <p:cNvSpPr/>
          <p:nvPr/>
        </p:nvSpPr>
        <p:spPr>
          <a:xfrm>
            <a:off x="5605535" y="3350676"/>
            <a:ext cx="2086183" cy="103844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077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32</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pic>
        <p:nvPicPr>
          <p:cNvPr id="2" name="图片 1">
            <a:extLst>
              <a:ext uri="{FF2B5EF4-FFF2-40B4-BE49-F238E27FC236}">
                <a16:creationId xmlns:a16="http://schemas.microsoft.com/office/drawing/2014/main" id="{40E2B31B-9194-EADD-55BA-57B8F53FAAD0}"/>
              </a:ext>
            </a:extLst>
          </p:cNvPr>
          <p:cNvPicPr>
            <a:picLocks noChangeAspect="1"/>
          </p:cNvPicPr>
          <p:nvPr/>
        </p:nvPicPr>
        <p:blipFill>
          <a:blip r:embed="rId2"/>
          <a:srcRect/>
          <a:stretch/>
        </p:blipFill>
        <p:spPr>
          <a:xfrm>
            <a:off x="1087526" y="1031223"/>
            <a:ext cx="10016948" cy="5227154"/>
          </a:xfrm>
          <a:prstGeom prst="rect">
            <a:avLst/>
          </a:prstGeom>
          <a:ln>
            <a:solidFill>
              <a:schemeClr val="accent3"/>
            </a:solidFill>
          </a:ln>
        </p:spPr>
      </p:pic>
      <p:sp>
        <p:nvSpPr>
          <p:cNvPr id="3" name="Title 1">
            <a:extLst>
              <a:ext uri="{FF2B5EF4-FFF2-40B4-BE49-F238E27FC236}">
                <a16:creationId xmlns:a16="http://schemas.microsoft.com/office/drawing/2014/main" id="{B0DCC30C-8A7A-4BFF-CA45-79050E9EE1AB}"/>
              </a:ext>
            </a:extLst>
          </p:cNvPr>
          <p:cNvSpPr txBox="1">
            <a:spLocks/>
          </p:cNvSpPr>
          <p:nvPr/>
        </p:nvSpPr>
        <p:spPr>
          <a:xfrm>
            <a:off x="242176" y="130034"/>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US" altLang="zh-CN" sz="2400" b="1" dirty="0">
                <a:latin typeface="+mn-lt"/>
                <a:ea typeface="微软雅黑" panose="020B0503020204020204" pitchFamily="34" charset="-122"/>
              </a:rPr>
              <a:t>Web of Science</a:t>
            </a:r>
            <a:r>
              <a:rPr lang="zh-CN" altLang="en-US" sz="2400" b="1" dirty="0">
                <a:latin typeface="+mn-lt"/>
                <a:ea typeface="微软雅黑" panose="020B0503020204020204" pitchFamily="34" charset="-122"/>
              </a:rPr>
              <a:t>平台检索文献 </a:t>
            </a:r>
            <a:r>
              <a:rPr lang="en-US" altLang="zh-CN" sz="2400" b="1" dirty="0">
                <a:latin typeface="+mn-lt"/>
                <a:ea typeface="微软雅黑" panose="020B0503020204020204" pitchFamily="34" charset="-122"/>
              </a:rPr>
              <a:t>– </a:t>
            </a:r>
            <a:r>
              <a:rPr lang="zh-CN" altLang="en-US" sz="2400" b="1" dirty="0">
                <a:latin typeface="+mn-lt"/>
                <a:ea typeface="微软雅黑" panose="020B0503020204020204" pitchFamily="34" charset="-122"/>
              </a:rPr>
              <a:t>基础检索</a:t>
            </a:r>
          </a:p>
        </p:txBody>
      </p:sp>
      <p:grpSp>
        <p:nvGrpSpPr>
          <p:cNvPr id="4" name="组合 3">
            <a:extLst>
              <a:ext uri="{FF2B5EF4-FFF2-40B4-BE49-F238E27FC236}">
                <a16:creationId xmlns:a16="http://schemas.microsoft.com/office/drawing/2014/main" id="{3DFC0EA4-3AE8-5FD4-5A1B-6DE2CE52A3E0}"/>
              </a:ext>
            </a:extLst>
          </p:cNvPr>
          <p:cNvGrpSpPr/>
          <p:nvPr/>
        </p:nvGrpSpPr>
        <p:grpSpPr>
          <a:xfrm>
            <a:off x="1905415" y="1339038"/>
            <a:ext cx="1575596" cy="2325012"/>
            <a:chOff x="1010859" y="1846125"/>
            <a:chExt cx="1575596" cy="2325012"/>
          </a:xfrm>
        </p:grpSpPr>
        <p:pic>
          <p:nvPicPr>
            <p:cNvPr id="6" name="图片 5">
              <a:extLst>
                <a:ext uri="{FF2B5EF4-FFF2-40B4-BE49-F238E27FC236}">
                  <a16:creationId xmlns:a16="http://schemas.microsoft.com/office/drawing/2014/main" id="{ACFCA7B2-42DA-8D1C-8743-4E829B0130D7}"/>
                </a:ext>
              </a:extLst>
            </p:cNvPr>
            <p:cNvPicPr>
              <a:picLocks noChangeAspect="1"/>
            </p:cNvPicPr>
            <p:nvPr/>
          </p:nvPicPr>
          <p:blipFill>
            <a:blip r:embed="rId3"/>
            <a:stretch>
              <a:fillRect/>
            </a:stretch>
          </p:blipFill>
          <p:spPr>
            <a:xfrm>
              <a:off x="1538229" y="1846125"/>
              <a:ext cx="1048226" cy="2325012"/>
            </a:xfrm>
            <a:prstGeom prst="rect">
              <a:avLst/>
            </a:prstGeom>
            <a:ln>
              <a:solidFill>
                <a:srgbClr val="002060"/>
              </a:solidFill>
            </a:ln>
          </p:spPr>
        </p:pic>
        <p:sp>
          <p:nvSpPr>
            <p:cNvPr id="7" name="箭头: 下 6">
              <a:extLst>
                <a:ext uri="{FF2B5EF4-FFF2-40B4-BE49-F238E27FC236}">
                  <a16:creationId xmlns:a16="http://schemas.microsoft.com/office/drawing/2014/main" id="{C6A21CFE-FEC7-EE1E-3B34-E804979A3BA9}"/>
                </a:ext>
              </a:extLst>
            </p:cNvPr>
            <p:cNvSpPr/>
            <p:nvPr/>
          </p:nvSpPr>
          <p:spPr>
            <a:xfrm rot="16200000">
              <a:off x="1138472" y="3462502"/>
              <a:ext cx="196382" cy="4516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 name="组合 7">
            <a:extLst>
              <a:ext uri="{FF2B5EF4-FFF2-40B4-BE49-F238E27FC236}">
                <a16:creationId xmlns:a16="http://schemas.microsoft.com/office/drawing/2014/main" id="{B5D436AE-1EBA-B33B-A308-EEB06A876A07}"/>
              </a:ext>
            </a:extLst>
          </p:cNvPr>
          <p:cNvGrpSpPr/>
          <p:nvPr/>
        </p:nvGrpSpPr>
        <p:grpSpPr>
          <a:xfrm>
            <a:off x="865822" y="4455060"/>
            <a:ext cx="1469357" cy="1186104"/>
            <a:chOff x="2294815" y="3364208"/>
            <a:chExt cx="1243553" cy="1186104"/>
          </a:xfrm>
        </p:grpSpPr>
        <p:sp>
          <p:nvSpPr>
            <p:cNvPr id="9" name="矩形 8">
              <a:extLst>
                <a:ext uri="{FF2B5EF4-FFF2-40B4-BE49-F238E27FC236}">
                  <a16:creationId xmlns:a16="http://schemas.microsoft.com/office/drawing/2014/main" id="{9D75E99B-617B-2C7F-D753-643276F63D26}"/>
                </a:ext>
              </a:extLst>
            </p:cNvPr>
            <p:cNvSpPr/>
            <p:nvPr/>
          </p:nvSpPr>
          <p:spPr>
            <a:xfrm>
              <a:off x="2839491" y="4255929"/>
              <a:ext cx="698877" cy="29438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箭头: 右弧形 9">
              <a:extLst>
                <a:ext uri="{FF2B5EF4-FFF2-40B4-BE49-F238E27FC236}">
                  <a16:creationId xmlns:a16="http://schemas.microsoft.com/office/drawing/2014/main" id="{75A7285B-7E7B-221E-0BA4-C1B7E8A235AB}"/>
                </a:ext>
              </a:extLst>
            </p:cNvPr>
            <p:cNvSpPr/>
            <p:nvPr/>
          </p:nvSpPr>
          <p:spPr>
            <a:xfrm rot="10800000">
              <a:off x="2294815" y="3364208"/>
              <a:ext cx="400531" cy="1062974"/>
            </a:xfrm>
            <a:prstGeom prst="curved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grpSp>
        <p:nvGrpSpPr>
          <p:cNvPr id="11" name="组合 10">
            <a:extLst>
              <a:ext uri="{FF2B5EF4-FFF2-40B4-BE49-F238E27FC236}">
                <a16:creationId xmlns:a16="http://schemas.microsoft.com/office/drawing/2014/main" id="{137ECD09-CC09-D89D-D2D2-3E5F359C69AC}"/>
              </a:ext>
            </a:extLst>
          </p:cNvPr>
          <p:cNvGrpSpPr/>
          <p:nvPr/>
        </p:nvGrpSpPr>
        <p:grpSpPr>
          <a:xfrm>
            <a:off x="6237171" y="4148488"/>
            <a:ext cx="5064620" cy="1824427"/>
            <a:chOff x="6323741" y="4202375"/>
            <a:chExt cx="5064620" cy="1824427"/>
          </a:xfrm>
        </p:grpSpPr>
        <p:pic>
          <p:nvPicPr>
            <p:cNvPr id="12" name="图片 11">
              <a:extLst>
                <a:ext uri="{FF2B5EF4-FFF2-40B4-BE49-F238E27FC236}">
                  <a16:creationId xmlns:a16="http://schemas.microsoft.com/office/drawing/2014/main" id="{E3EF13F7-2FE3-8EC8-7A52-ED099C185452}"/>
                </a:ext>
              </a:extLst>
            </p:cNvPr>
            <p:cNvPicPr>
              <a:picLocks noChangeAspect="1"/>
            </p:cNvPicPr>
            <p:nvPr/>
          </p:nvPicPr>
          <p:blipFill>
            <a:blip r:embed="rId4"/>
            <a:srcRect/>
            <a:stretch/>
          </p:blipFill>
          <p:spPr>
            <a:xfrm>
              <a:off x="6323741" y="4202375"/>
              <a:ext cx="4669985" cy="1408045"/>
            </a:xfrm>
            <a:prstGeom prst="rect">
              <a:avLst/>
            </a:prstGeom>
            <a:ln>
              <a:solidFill>
                <a:schemeClr val="accent3"/>
              </a:solidFill>
            </a:ln>
          </p:spPr>
        </p:pic>
        <p:sp>
          <p:nvSpPr>
            <p:cNvPr id="13" name="箭头: 下弧形 12">
              <a:extLst>
                <a:ext uri="{FF2B5EF4-FFF2-40B4-BE49-F238E27FC236}">
                  <a16:creationId xmlns:a16="http://schemas.microsoft.com/office/drawing/2014/main" id="{0285C031-9E44-FA9E-6F12-70A7021FC47D}"/>
                </a:ext>
              </a:extLst>
            </p:cNvPr>
            <p:cNvSpPr/>
            <p:nvPr/>
          </p:nvSpPr>
          <p:spPr>
            <a:xfrm rot="16200000">
              <a:off x="10774663" y="5413103"/>
              <a:ext cx="832762" cy="394635"/>
            </a:xfrm>
            <a:prstGeom prst="curved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15922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33</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graphicFrame>
        <p:nvGraphicFramePr>
          <p:cNvPr id="2" name="Group 3">
            <a:extLst>
              <a:ext uri="{FF2B5EF4-FFF2-40B4-BE49-F238E27FC236}">
                <a16:creationId xmlns:a16="http://schemas.microsoft.com/office/drawing/2014/main" id="{3085B58F-7C51-F851-790B-8AA0D3D6AD70}"/>
              </a:ext>
            </a:extLst>
          </p:cNvPr>
          <p:cNvGraphicFramePr>
            <a:graphicFrameLocks/>
          </p:cNvGraphicFramePr>
          <p:nvPr/>
        </p:nvGraphicFramePr>
        <p:xfrm>
          <a:off x="313765" y="1624185"/>
          <a:ext cx="6525133" cy="3355387"/>
        </p:xfrm>
        <a:graphic>
          <a:graphicData uri="http://schemas.openxmlformats.org/drawingml/2006/table">
            <a:tbl>
              <a:tblPr/>
              <a:tblGrid>
                <a:gridCol w="967889">
                  <a:extLst>
                    <a:ext uri="{9D8B030D-6E8A-4147-A177-3AD203B41FA5}">
                      <a16:colId xmlns:a16="http://schemas.microsoft.com/office/drawing/2014/main" val="20000"/>
                    </a:ext>
                  </a:extLst>
                </a:gridCol>
                <a:gridCol w="5557244">
                  <a:extLst>
                    <a:ext uri="{9D8B030D-6E8A-4147-A177-3AD203B41FA5}">
                      <a16:colId xmlns:a16="http://schemas.microsoft.com/office/drawing/2014/main" val="20001"/>
                    </a:ext>
                  </a:extLst>
                </a:gridCol>
              </a:tblGrid>
              <a:tr h="1105426">
                <a:tc>
                  <a: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accent1"/>
                          </a:solidFill>
                          <a:effectLst/>
                          <a:latin typeface="+mn-lt"/>
                          <a:ea typeface="微软雅黑" panose="020B0503020204020204" pitchFamily="34" charset="-122"/>
                          <a:cs typeface="+mn-ea"/>
                          <a:sym typeface="+mn-lt"/>
                        </a:rPr>
                        <a:t>AND</a:t>
                      </a:r>
                      <a:endParaRPr kumimoji="0" lang="zh-CN" altLang="en-US" sz="2400" b="1" i="0" u="none" strike="noStrike" cap="none" normalizeH="0" baseline="0" dirty="0">
                        <a:ln>
                          <a:noFill/>
                        </a:ln>
                        <a:solidFill>
                          <a:schemeClr val="accent1"/>
                        </a:solidFill>
                        <a:effectLst/>
                        <a:latin typeface="+mn-lt"/>
                        <a:ea typeface="微软雅黑" panose="020B0503020204020204" pitchFamily="34" charset="-122"/>
                        <a:cs typeface="+mn-ea"/>
                        <a:sym typeface="+mn-lt"/>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mn-lt"/>
                          <a:ea typeface="微软雅黑" panose="020B0503020204020204" pitchFamily="34" charset="-122"/>
                          <a:cs typeface="+mn-ea"/>
                          <a:sym typeface="+mn-lt"/>
                        </a:rPr>
                        <a:t>检索</a:t>
                      </a:r>
                      <a:r>
                        <a:rPr kumimoji="0" lang="zh-CN" altLang="en-US" sz="1600" b="0" i="0" u="none" strike="noStrike" cap="none" normalizeH="0" baseline="0" dirty="0">
                          <a:ln>
                            <a:noFill/>
                          </a:ln>
                          <a:solidFill>
                            <a:schemeClr val="accent5"/>
                          </a:solidFill>
                          <a:effectLst/>
                          <a:latin typeface="+mn-lt"/>
                          <a:ea typeface="微软雅黑" panose="020B0503020204020204" pitchFamily="34" charset="-122"/>
                          <a:cs typeface="+mn-ea"/>
                          <a:sym typeface="+mn-lt"/>
                        </a:rPr>
                        <a:t>包含所有</a:t>
                      </a:r>
                      <a:r>
                        <a:rPr kumimoji="0" lang="zh-CN" altLang="en-US" sz="1600" b="0" i="0" u="none" strike="noStrike" cap="none" normalizeH="0" baseline="0" dirty="0">
                          <a:ln>
                            <a:noFill/>
                          </a:ln>
                          <a:solidFill>
                            <a:schemeClr val="tx1"/>
                          </a:solidFill>
                          <a:effectLst/>
                          <a:latin typeface="+mn-lt"/>
                          <a:ea typeface="微软雅黑" panose="020B0503020204020204" pitchFamily="34" charset="-122"/>
                          <a:cs typeface="+mn-ea"/>
                          <a:sym typeface="+mn-lt"/>
                        </a:rPr>
                        <a:t>关键词的文献</a:t>
                      </a:r>
                      <a:endParaRPr kumimoji="0" lang="en-US" altLang="zh-CN" sz="1600" b="0" i="0" u="none" strike="noStrike" cap="none" normalizeH="0" baseline="0" dirty="0">
                        <a:ln>
                          <a:noFill/>
                        </a:ln>
                        <a:solidFill>
                          <a:schemeClr val="tx1"/>
                        </a:solidFill>
                        <a:effectLst/>
                        <a:latin typeface="+mn-lt"/>
                        <a:ea typeface="微软雅黑" panose="020B0503020204020204" pitchFamily="34" charset="-122"/>
                        <a:cs typeface="+mn-ea"/>
                        <a:sym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n-lt"/>
                          <a:ea typeface="微软雅黑" panose="020B0503020204020204" pitchFamily="34" charset="-122"/>
                          <a:cs typeface="+mn-ea"/>
                          <a:sym typeface="+mn-lt"/>
                        </a:rPr>
                        <a:t>例：标题检索 “</a:t>
                      </a:r>
                      <a:r>
                        <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rPr>
                        <a:t>stem cell” AND lymphoma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54847">
                <a:tc>
                  <a: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kern="1200" cap="none" normalizeH="0" baseline="0" dirty="0">
                          <a:ln>
                            <a:noFill/>
                          </a:ln>
                          <a:solidFill>
                            <a:schemeClr val="accent1"/>
                          </a:solidFill>
                          <a:effectLst/>
                          <a:latin typeface="+mn-lt"/>
                          <a:ea typeface="微软雅黑" panose="020B0503020204020204" pitchFamily="34" charset="-122"/>
                          <a:cs typeface="+mn-ea"/>
                          <a:sym typeface="+mn-lt"/>
                        </a:rPr>
                        <a:t>OR</a:t>
                      </a:r>
                      <a:endParaRPr kumimoji="0" lang="zh-CN" altLang="en-US" sz="2400" b="1" i="0" u="none" strike="noStrike" kern="1200" cap="none" normalizeH="0" baseline="0" dirty="0">
                        <a:ln>
                          <a:noFill/>
                        </a:ln>
                        <a:solidFill>
                          <a:schemeClr val="accent1"/>
                        </a:solidFill>
                        <a:effectLst/>
                        <a:latin typeface="+mn-lt"/>
                        <a:ea typeface="微软雅黑" panose="020B0503020204020204" pitchFamily="34" charset="-122"/>
                        <a:cs typeface="+mn-ea"/>
                        <a:sym typeface="+mn-lt"/>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mn-lt"/>
                          <a:ea typeface="微软雅黑" panose="020B0503020204020204" pitchFamily="34" charset="-122"/>
                          <a:cs typeface="+mn-ea"/>
                          <a:sym typeface="+mn-lt"/>
                        </a:rPr>
                        <a:t>检索到文献中</a:t>
                      </a:r>
                      <a:r>
                        <a:rPr kumimoji="0" lang="zh-CN" altLang="en-US" sz="1600" b="0" i="0" u="none" strike="noStrike" cap="none" normalizeH="0" baseline="0" dirty="0">
                          <a:ln>
                            <a:noFill/>
                          </a:ln>
                          <a:solidFill>
                            <a:schemeClr val="accent5"/>
                          </a:solidFill>
                          <a:effectLst/>
                          <a:latin typeface="+mn-lt"/>
                          <a:ea typeface="微软雅黑" panose="020B0503020204020204" pitchFamily="34" charset="-122"/>
                          <a:cs typeface="+mn-ea"/>
                          <a:sym typeface="+mn-lt"/>
                        </a:rPr>
                        <a:t>至少含有一个</a:t>
                      </a:r>
                      <a:r>
                        <a:rPr kumimoji="0" lang="zh-CN" altLang="en-US" sz="1600" b="0" i="0" u="none" strike="noStrike" cap="none" normalizeH="0" baseline="0" dirty="0">
                          <a:ln>
                            <a:noFill/>
                          </a:ln>
                          <a:solidFill>
                            <a:schemeClr val="tx1"/>
                          </a:solidFill>
                          <a:effectLst/>
                          <a:latin typeface="+mn-lt"/>
                          <a:ea typeface="微软雅黑" panose="020B0503020204020204" pitchFamily="34" charset="-122"/>
                          <a:cs typeface="+mn-ea"/>
                          <a:sym typeface="+mn-lt"/>
                        </a:rPr>
                        <a:t>所给关键词，可用于检索同义词或者词汇的不同表达方式</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n-lt"/>
                          <a:ea typeface="微软雅黑" panose="020B0503020204020204" pitchFamily="34" charset="-122"/>
                          <a:cs typeface="+mn-ea"/>
                          <a:sym typeface="+mn-lt"/>
                        </a:rPr>
                        <a:t>例：标题检索</a:t>
                      </a:r>
                      <a:r>
                        <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rPr>
                        <a:t> aspartame OR saccharine OR sweetener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5114">
                <a:tc>
                  <a: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accent1"/>
                          </a:solidFill>
                          <a:effectLst/>
                          <a:latin typeface="+mn-lt"/>
                          <a:ea typeface="微软雅黑" panose="020B0503020204020204" pitchFamily="34" charset="-122"/>
                          <a:cs typeface="+mn-ea"/>
                          <a:sym typeface="+mn-lt"/>
                        </a:rPr>
                        <a:t>NOT</a:t>
                      </a:r>
                      <a:endParaRPr kumimoji="0" lang="zh-CN" altLang="en-US" sz="2400" b="1" i="0" u="none" strike="noStrike" cap="none" normalizeH="0" baseline="0" dirty="0">
                        <a:ln>
                          <a:noFill/>
                        </a:ln>
                        <a:solidFill>
                          <a:schemeClr val="accent1"/>
                        </a:solidFill>
                        <a:effectLst/>
                        <a:latin typeface="+mn-lt"/>
                        <a:ea typeface="微软雅黑" panose="020B0503020204020204" pitchFamily="34" charset="-122"/>
                        <a:cs typeface="+mn-ea"/>
                        <a:sym typeface="+mn-lt"/>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kern="1200" cap="none" normalizeH="0" baseline="0" dirty="0">
                          <a:ln>
                            <a:noFill/>
                          </a:ln>
                          <a:solidFill>
                            <a:schemeClr val="accent5"/>
                          </a:solidFill>
                          <a:effectLst/>
                          <a:latin typeface="+mn-lt"/>
                          <a:ea typeface="微软雅黑" panose="020B0503020204020204" pitchFamily="34" charset="-122"/>
                          <a:cs typeface="+mn-ea"/>
                          <a:sym typeface="+mn-lt"/>
                        </a:rPr>
                        <a:t>排除</a:t>
                      </a:r>
                      <a:r>
                        <a:rPr kumimoji="0" lang="zh-CN" altLang="en-US" sz="1600" b="0" i="0" u="none" strike="noStrike" kern="1200" cap="none" normalizeH="0" baseline="0" dirty="0">
                          <a:ln>
                            <a:noFill/>
                          </a:ln>
                          <a:solidFill>
                            <a:schemeClr val="tx1"/>
                          </a:solidFill>
                          <a:effectLst/>
                          <a:latin typeface="+mn-lt"/>
                          <a:ea typeface="微软雅黑" panose="020B0503020204020204" pitchFamily="34" charset="-122"/>
                          <a:cs typeface="+mn-ea"/>
                          <a:sym typeface="+mn-lt"/>
                        </a:rPr>
                        <a:t>含有某一特定关键词的文献</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n-lt"/>
                          <a:ea typeface="微软雅黑" panose="020B0503020204020204" pitchFamily="34" charset="-122"/>
                          <a:cs typeface="+mn-ea"/>
                          <a:sym typeface="+mn-lt"/>
                        </a:rPr>
                        <a:t>例：标题检索</a:t>
                      </a:r>
                      <a:r>
                        <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rPr>
                        <a:t> aids NOT hearing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3" name="Group 3">
            <a:extLst>
              <a:ext uri="{FF2B5EF4-FFF2-40B4-BE49-F238E27FC236}">
                <a16:creationId xmlns:a16="http://schemas.microsoft.com/office/drawing/2014/main" id="{CA4DCFA9-8B35-F325-F0C6-12548A903476}"/>
              </a:ext>
            </a:extLst>
          </p:cNvPr>
          <p:cNvGraphicFramePr>
            <a:graphicFrameLocks noGrp="1"/>
          </p:cNvGraphicFramePr>
          <p:nvPr/>
        </p:nvGraphicFramePr>
        <p:xfrm>
          <a:off x="7076497" y="3425092"/>
          <a:ext cx="4707515" cy="1554480"/>
        </p:xfrm>
        <a:graphic>
          <a:graphicData uri="http://schemas.openxmlformats.org/drawingml/2006/table">
            <a:tbl>
              <a:tblPr/>
              <a:tblGrid>
                <a:gridCol w="1033586">
                  <a:extLst>
                    <a:ext uri="{9D8B030D-6E8A-4147-A177-3AD203B41FA5}">
                      <a16:colId xmlns:a16="http://schemas.microsoft.com/office/drawing/2014/main" val="2600951757"/>
                    </a:ext>
                  </a:extLst>
                </a:gridCol>
                <a:gridCol w="3673929">
                  <a:extLst>
                    <a:ext uri="{9D8B030D-6E8A-4147-A177-3AD203B41FA5}">
                      <a16:colId xmlns:a16="http://schemas.microsoft.com/office/drawing/2014/main" val="540202865"/>
                    </a:ext>
                  </a:extLst>
                </a:gridCol>
              </a:tblGrid>
              <a:tr h="1291320">
                <a:tc>
                  <a:txBody>
                    <a:bodyPr/>
                    <a:lstStyle>
                      <a:lvl1pPr marL="0" algn="l" defTabSz="914400" rtl="0" eaLnBrk="0" latinLnBrk="0" hangingPunct="0">
                        <a:spcBef>
                          <a:spcPct val="50000"/>
                        </a:spcBef>
                        <a:buClr>
                          <a:schemeClr val="tx2"/>
                        </a:buClr>
                        <a:defRPr sz="2000" kern="1200">
                          <a:solidFill>
                            <a:schemeClr val="tx1"/>
                          </a:solidFill>
                          <a:latin typeface="Arial" panose="020B0604020202020204" pitchFamily="34" charset="0"/>
                        </a:defRPr>
                      </a:lvl1pPr>
                      <a:lvl2pPr marL="742950" indent="-285750" algn="l" defTabSz="914400" rtl="0" eaLnBrk="0" latinLnBrk="0" hangingPunct="0">
                        <a:spcBef>
                          <a:spcPct val="30000"/>
                        </a:spcBef>
                        <a:buClr>
                          <a:schemeClr val="tx2"/>
                        </a:buClr>
                        <a:buFont typeface="Arial" panose="020B0604020202020204" pitchFamily="34" charset="0"/>
                        <a:defRPr sz="1800" kern="1200">
                          <a:solidFill>
                            <a:schemeClr val="tx1"/>
                          </a:solidFill>
                          <a:latin typeface="Arial" panose="020B0604020202020204" pitchFamily="34" charset="0"/>
                        </a:defRPr>
                      </a:lvl2pPr>
                      <a:lvl3pPr marL="1143000" indent="-228600" algn="l" defTabSz="914400" rtl="0" eaLnBrk="0" latinLnBrk="0" hangingPunct="0">
                        <a:spcBef>
                          <a:spcPct val="25000"/>
                        </a:spcBef>
                        <a:buClr>
                          <a:schemeClr val="tx2"/>
                        </a:buClr>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buClr>
                          <a:schemeClr val="tx2"/>
                        </a:buClr>
                        <a:buFont typeface="Arial" panose="020B0604020202020204" pitchFamily="34" charset="0"/>
                        <a:defRPr sz="1400" kern="1200">
                          <a:solidFill>
                            <a:schemeClr val="tx1"/>
                          </a:solidFill>
                          <a:latin typeface="Arial" panose="020B0604020202020204" pitchFamily="34" charset="0"/>
                        </a:defRPr>
                      </a:lvl4pPr>
                      <a:lvl5pPr marL="2057400" indent="-228600" algn="l" defTabSz="914400" rtl="0" eaLnBrk="0" latinLnBrk="0" hangingPunct="0">
                        <a:spcBef>
                          <a:spcPct val="20000"/>
                        </a:spcBef>
                        <a:buClr>
                          <a:schemeClr val="tx2"/>
                        </a:buClr>
                        <a:defRPr sz="12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6600" b="1" i="0" u="none" strike="noStrike" cap="none" normalizeH="0" baseline="0" dirty="0">
                          <a:ln>
                            <a:noFill/>
                          </a:ln>
                          <a:solidFill>
                            <a:schemeClr val="accent2"/>
                          </a:solidFill>
                          <a:effectLst/>
                          <a:latin typeface="+mn-lt"/>
                          <a:ea typeface="微软雅黑" panose="020B0503020204020204" pitchFamily="34" charset="-122"/>
                          <a:cs typeface="+mn-ea"/>
                          <a:sym typeface="+mn-lt"/>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50000"/>
                        </a:spcBef>
                        <a:buClr>
                          <a:schemeClr val="tx2"/>
                        </a:buClr>
                        <a:defRPr sz="2000" kern="1200">
                          <a:solidFill>
                            <a:schemeClr val="tx1"/>
                          </a:solidFill>
                          <a:latin typeface="Arial" panose="020B0604020202020204" pitchFamily="34" charset="0"/>
                        </a:defRPr>
                      </a:lvl1pPr>
                      <a:lvl2pPr marL="742950" indent="-285750" algn="l" defTabSz="914400" rtl="0" eaLnBrk="0" latinLnBrk="0" hangingPunct="0">
                        <a:spcBef>
                          <a:spcPct val="30000"/>
                        </a:spcBef>
                        <a:buClr>
                          <a:schemeClr val="tx2"/>
                        </a:buClr>
                        <a:buFont typeface="Arial" panose="020B0604020202020204" pitchFamily="34" charset="0"/>
                        <a:defRPr sz="1800" kern="1200">
                          <a:solidFill>
                            <a:schemeClr val="tx1"/>
                          </a:solidFill>
                          <a:latin typeface="Arial" panose="020B0604020202020204" pitchFamily="34" charset="0"/>
                        </a:defRPr>
                      </a:lvl2pPr>
                      <a:lvl3pPr marL="1143000" indent="-228600" algn="l" defTabSz="914400" rtl="0" eaLnBrk="0" latinLnBrk="0" hangingPunct="0">
                        <a:spcBef>
                          <a:spcPct val="25000"/>
                        </a:spcBef>
                        <a:buClr>
                          <a:schemeClr val="tx2"/>
                        </a:buClr>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buClr>
                          <a:schemeClr val="tx2"/>
                        </a:buClr>
                        <a:buFont typeface="Arial" panose="020B0604020202020204" pitchFamily="34" charset="0"/>
                        <a:defRPr sz="1400" kern="1200">
                          <a:solidFill>
                            <a:schemeClr val="tx1"/>
                          </a:solidFill>
                          <a:latin typeface="Arial" panose="020B0604020202020204" pitchFamily="34" charset="0"/>
                        </a:defRPr>
                      </a:lvl4pPr>
                      <a:lvl5pPr marL="2057400" indent="-228600" algn="l" defTabSz="914400" rtl="0" eaLnBrk="0" latinLnBrk="0" hangingPunct="0">
                        <a:spcBef>
                          <a:spcPct val="20000"/>
                        </a:spcBef>
                        <a:buClr>
                          <a:schemeClr val="tx2"/>
                        </a:buClr>
                        <a:defRPr sz="12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mn-lt"/>
                          <a:ea typeface="微软雅黑" panose="020B0503020204020204" pitchFamily="34" charset="-122"/>
                          <a:cs typeface="+mn-ea"/>
                          <a:sym typeface="+mn-lt"/>
                        </a:rPr>
                        <a:t>代表</a:t>
                      </a:r>
                      <a:r>
                        <a:rPr kumimoji="0" lang="zh-CN" altLang="en-US" sz="1600" b="0" i="0" u="none" strike="noStrike" cap="none" normalizeH="0" baseline="0" dirty="0">
                          <a:ln>
                            <a:noFill/>
                          </a:ln>
                          <a:solidFill>
                            <a:schemeClr val="accent5"/>
                          </a:solidFill>
                          <a:effectLst/>
                          <a:latin typeface="+mn-lt"/>
                          <a:ea typeface="微软雅黑" panose="020B0503020204020204" pitchFamily="34" charset="-122"/>
                          <a:cs typeface="+mn-ea"/>
                          <a:sym typeface="+mn-lt"/>
                        </a:rPr>
                        <a:t>零个或多个字符</a:t>
                      </a:r>
                      <a:r>
                        <a:rPr kumimoji="0" lang="zh-CN" altLang="en-US" sz="1600" b="0" i="0" u="none" strike="noStrike" cap="none" normalizeH="0" baseline="0" dirty="0">
                          <a:ln>
                            <a:noFill/>
                          </a:ln>
                          <a:solidFill>
                            <a:schemeClr val="tx1"/>
                          </a:solidFill>
                          <a:effectLst/>
                          <a:latin typeface="+mn-lt"/>
                          <a:ea typeface="微软雅黑" panose="020B0503020204020204" pitchFamily="34" charset="-122"/>
                          <a:cs typeface="+mn-ea"/>
                          <a:sym typeface="+mn-lt"/>
                        </a:rPr>
                        <a:t>，可用于检索词缀繁多的单词</a:t>
                      </a:r>
                      <a:endParaRPr kumimoji="0" lang="en-US" altLang="zh-CN" sz="1600" b="0" i="0" u="none" strike="noStrike" cap="none" normalizeH="0" baseline="0" dirty="0">
                        <a:ln>
                          <a:noFill/>
                        </a:ln>
                        <a:solidFill>
                          <a:schemeClr val="tx1"/>
                        </a:solidFill>
                        <a:effectLst/>
                        <a:latin typeface="+mn-lt"/>
                        <a:ea typeface="微软雅黑" panose="020B0503020204020204" pitchFamily="34" charset="-122"/>
                        <a:cs typeface="+mn-ea"/>
                        <a:sym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600" b="0" i="0" u="none" strike="noStrike" cap="none" normalizeH="0" baseline="0" dirty="0">
                        <a:ln>
                          <a:noFill/>
                        </a:ln>
                        <a:solidFill>
                          <a:schemeClr val="tx1"/>
                        </a:solidFill>
                        <a:effectLst/>
                        <a:latin typeface="+mn-lt"/>
                        <a:ea typeface="微软雅黑" panose="020B0503020204020204" pitchFamily="34" charset="-122"/>
                        <a:cs typeface="+mn-ea"/>
                        <a:sym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n-lt"/>
                          <a:ea typeface="微软雅黑" panose="020B0503020204020204" pitchFamily="34" charset="-122"/>
                          <a:cs typeface="+mn-ea"/>
                          <a:sym typeface="+mn-lt"/>
                        </a:rPr>
                        <a:t>例：主题检索 </a:t>
                      </a:r>
                      <a:endPar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rPr>
                        <a:t>“metal catalysis” - 4,148</a:t>
                      </a:r>
                      <a:r>
                        <a:rPr kumimoji="0" lang="zh-CN" altLang="en-US" sz="1600" b="1" i="0" u="none" strike="noStrike" cap="none" normalizeH="0" baseline="0" dirty="0">
                          <a:ln>
                            <a:noFill/>
                          </a:ln>
                          <a:solidFill>
                            <a:schemeClr val="tx1"/>
                          </a:solidFill>
                          <a:effectLst/>
                          <a:latin typeface="+mn-lt"/>
                          <a:ea typeface="微软雅黑" panose="020B0503020204020204" pitchFamily="34" charset="-122"/>
                          <a:cs typeface="+mn-ea"/>
                          <a:sym typeface="+mn-lt"/>
                        </a:rPr>
                        <a:t>条结果</a:t>
                      </a:r>
                      <a:r>
                        <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rPr>
                        <a:t>“metal* </a:t>
                      </a:r>
                      <a:r>
                        <a:rPr kumimoji="0" lang="en-US" altLang="zh-CN" sz="1600" b="1" i="0" u="none" strike="noStrike" cap="none" normalizeH="0" baseline="0" dirty="0" err="1">
                          <a:ln>
                            <a:noFill/>
                          </a:ln>
                          <a:solidFill>
                            <a:schemeClr val="tx1"/>
                          </a:solidFill>
                          <a:effectLst/>
                          <a:latin typeface="+mn-lt"/>
                          <a:ea typeface="微软雅黑" panose="020B0503020204020204" pitchFamily="34" charset="-122"/>
                          <a:cs typeface="+mn-ea"/>
                          <a:sym typeface="+mn-lt"/>
                        </a:rPr>
                        <a:t>cataly</a:t>
                      </a:r>
                      <a:r>
                        <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rPr>
                        <a:t>*”</a:t>
                      </a:r>
                      <a:r>
                        <a:rPr kumimoji="0" lang="zh-CN" altLang="en-US" sz="1600" b="1" i="0" u="none" strike="noStrike" cap="none" normalizeH="0" baseline="0" dirty="0">
                          <a:ln>
                            <a:noFill/>
                          </a:ln>
                          <a:solidFill>
                            <a:schemeClr val="tx1"/>
                          </a:solidFill>
                          <a:effectLst/>
                          <a:latin typeface="+mn-lt"/>
                          <a:ea typeface="微软雅黑" panose="020B0503020204020204" pitchFamily="34" charset="-122"/>
                          <a:cs typeface="+mn-ea"/>
                          <a:sym typeface="+mn-lt"/>
                        </a:rPr>
                        <a:t> </a:t>
                      </a:r>
                      <a:r>
                        <a:rPr kumimoji="0" lang="en-US" altLang="zh-CN" sz="1600" b="1" i="0" u="none" strike="noStrike" cap="none" normalizeH="0" baseline="0" dirty="0">
                          <a:ln>
                            <a:noFill/>
                          </a:ln>
                          <a:solidFill>
                            <a:schemeClr val="tx1"/>
                          </a:solidFill>
                          <a:effectLst/>
                          <a:latin typeface="+mn-lt"/>
                          <a:ea typeface="微软雅黑" panose="020B0503020204020204" pitchFamily="34" charset="-122"/>
                          <a:cs typeface="+mn-ea"/>
                          <a:sym typeface="+mn-lt"/>
                        </a:rPr>
                        <a:t>- 45,007</a:t>
                      </a:r>
                      <a:r>
                        <a:rPr kumimoji="0" lang="zh-CN" altLang="en-US" sz="1600" b="1" i="0" u="none" strike="noStrike" cap="none" normalizeH="0" baseline="0" dirty="0">
                          <a:ln>
                            <a:noFill/>
                          </a:ln>
                          <a:solidFill>
                            <a:schemeClr val="tx1"/>
                          </a:solidFill>
                          <a:effectLst/>
                          <a:latin typeface="+mn-lt"/>
                          <a:ea typeface="微软雅黑" panose="020B0503020204020204" pitchFamily="34" charset="-122"/>
                          <a:cs typeface="+mn-ea"/>
                          <a:sym typeface="+mn-lt"/>
                        </a:rPr>
                        <a:t>条结果</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88637952"/>
                  </a:ext>
                </a:extLst>
              </a:tr>
            </a:tbl>
          </a:graphicData>
        </a:graphic>
      </p:graphicFrame>
      <p:sp>
        <p:nvSpPr>
          <p:cNvPr id="4" name="Title 1">
            <a:extLst>
              <a:ext uri="{FF2B5EF4-FFF2-40B4-BE49-F238E27FC236}">
                <a16:creationId xmlns:a16="http://schemas.microsoft.com/office/drawing/2014/main" id="{2560748C-00C9-9A12-6E83-709003222431}"/>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US" altLang="zh-CN" sz="2400" b="1" dirty="0">
                <a:latin typeface="+mn-lt"/>
                <a:ea typeface="微软雅黑" panose="020B0503020204020204" pitchFamily="34" charset="-122"/>
              </a:rPr>
              <a:t>Web of Science</a:t>
            </a:r>
            <a:r>
              <a:rPr lang="zh-CN" altLang="en-US" sz="2400" b="1" dirty="0">
                <a:latin typeface="+mn-lt"/>
                <a:ea typeface="微软雅黑" panose="020B0503020204020204" pitchFamily="34" charset="-122"/>
              </a:rPr>
              <a:t>平台检索文献 </a:t>
            </a:r>
            <a:r>
              <a:rPr lang="en-US" altLang="zh-CN" sz="2400" b="1" dirty="0">
                <a:latin typeface="+mn-lt"/>
                <a:ea typeface="微软雅黑" panose="020B0503020204020204" pitchFamily="34" charset="-122"/>
              </a:rPr>
              <a:t>– </a:t>
            </a:r>
            <a:r>
              <a:rPr lang="zh-CN" altLang="en-US" sz="2400" b="1" dirty="0">
                <a:latin typeface="+mn-lt"/>
                <a:ea typeface="微软雅黑" panose="020B0503020204020204" pitchFamily="34" charset="-122"/>
              </a:rPr>
              <a:t>常用运算符 </a:t>
            </a:r>
            <a:r>
              <a:rPr lang="en-US" altLang="zh-CN" sz="2400" b="1" dirty="0">
                <a:latin typeface="+mn-lt"/>
                <a:ea typeface="微软雅黑" panose="020B0503020204020204" pitchFamily="34" charset="-122"/>
              </a:rPr>
              <a:t>&amp; </a:t>
            </a:r>
            <a:r>
              <a:rPr lang="zh-CN" altLang="en-US" sz="2400" b="1" dirty="0">
                <a:latin typeface="+mn-lt"/>
                <a:ea typeface="微软雅黑" panose="020B0503020204020204" pitchFamily="34" charset="-122"/>
              </a:rPr>
              <a:t>特殊字符</a:t>
            </a:r>
          </a:p>
        </p:txBody>
      </p:sp>
      <p:graphicFrame>
        <p:nvGraphicFramePr>
          <p:cNvPr id="6" name="Group 3">
            <a:extLst>
              <a:ext uri="{FF2B5EF4-FFF2-40B4-BE49-F238E27FC236}">
                <a16:creationId xmlns:a16="http://schemas.microsoft.com/office/drawing/2014/main" id="{642C9796-431E-026B-0EE1-8559E730B113}"/>
              </a:ext>
            </a:extLst>
          </p:cNvPr>
          <p:cNvGraphicFramePr>
            <a:graphicFrameLocks noGrp="1"/>
          </p:cNvGraphicFramePr>
          <p:nvPr/>
        </p:nvGraphicFramePr>
        <p:xfrm>
          <a:off x="7076498" y="1624185"/>
          <a:ext cx="4707514" cy="1432560"/>
        </p:xfrm>
        <a:graphic>
          <a:graphicData uri="http://schemas.openxmlformats.org/drawingml/2006/table">
            <a:tbl>
              <a:tblPr/>
              <a:tblGrid>
                <a:gridCol w="1024189">
                  <a:extLst>
                    <a:ext uri="{9D8B030D-6E8A-4147-A177-3AD203B41FA5}">
                      <a16:colId xmlns:a16="http://schemas.microsoft.com/office/drawing/2014/main" val="2600951757"/>
                    </a:ext>
                  </a:extLst>
                </a:gridCol>
                <a:gridCol w="3683325">
                  <a:extLst>
                    <a:ext uri="{9D8B030D-6E8A-4147-A177-3AD203B41FA5}">
                      <a16:colId xmlns:a16="http://schemas.microsoft.com/office/drawing/2014/main" val="540202865"/>
                    </a:ext>
                  </a:extLst>
                </a:gridCol>
              </a:tblGrid>
              <a:tr h="771480">
                <a:tc>
                  <a:txBody>
                    <a:bodyPr/>
                    <a:lstStyle>
                      <a:lvl1pPr marL="0" algn="l" defTabSz="914400" rtl="0" eaLnBrk="0" latinLnBrk="0" hangingPunct="0">
                        <a:spcBef>
                          <a:spcPct val="50000"/>
                        </a:spcBef>
                        <a:buClr>
                          <a:schemeClr val="tx2"/>
                        </a:buClr>
                        <a:defRPr sz="2000" kern="1200">
                          <a:solidFill>
                            <a:schemeClr val="tx1"/>
                          </a:solidFill>
                          <a:latin typeface="Arial" panose="020B0604020202020204" pitchFamily="34" charset="0"/>
                        </a:defRPr>
                      </a:lvl1pPr>
                      <a:lvl2pPr marL="742950" indent="-285750" algn="l" defTabSz="914400" rtl="0" eaLnBrk="0" latinLnBrk="0" hangingPunct="0">
                        <a:spcBef>
                          <a:spcPct val="30000"/>
                        </a:spcBef>
                        <a:buClr>
                          <a:schemeClr val="tx2"/>
                        </a:buClr>
                        <a:buFont typeface="Arial" panose="020B0604020202020204" pitchFamily="34" charset="0"/>
                        <a:defRPr sz="1800" kern="1200">
                          <a:solidFill>
                            <a:schemeClr val="tx1"/>
                          </a:solidFill>
                          <a:latin typeface="Arial" panose="020B0604020202020204" pitchFamily="34" charset="0"/>
                        </a:defRPr>
                      </a:lvl2pPr>
                      <a:lvl3pPr marL="1143000" indent="-228600" algn="l" defTabSz="914400" rtl="0" eaLnBrk="0" latinLnBrk="0" hangingPunct="0">
                        <a:spcBef>
                          <a:spcPct val="25000"/>
                        </a:spcBef>
                        <a:buClr>
                          <a:schemeClr val="tx2"/>
                        </a:buClr>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buClr>
                          <a:schemeClr val="tx2"/>
                        </a:buClr>
                        <a:buFont typeface="Arial" panose="020B0604020202020204" pitchFamily="34" charset="0"/>
                        <a:defRPr sz="1400" kern="1200">
                          <a:solidFill>
                            <a:schemeClr val="tx1"/>
                          </a:solidFill>
                          <a:latin typeface="Arial" panose="020B0604020202020204" pitchFamily="34" charset="0"/>
                        </a:defRPr>
                      </a:lvl4pPr>
                      <a:lvl5pPr marL="2057400" indent="-228600" algn="l" defTabSz="914400" rtl="0" eaLnBrk="0" latinLnBrk="0" hangingPunct="0">
                        <a:spcBef>
                          <a:spcPct val="20000"/>
                        </a:spcBef>
                        <a:buClr>
                          <a:schemeClr val="tx2"/>
                        </a:buClr>
                        <a:defRPr sz="12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kern="1200" cap="none" normalizeH="0" baseline="0" dirty="0">
                          <a:ln>
                            <a:noFill/>
                          </a:ln>
                          <a:solidFill>
                            <a:schemeClr val="accent6"/>
                          </a:solidFill>
                          <a:effectLst/>
                          <a:latin typeface="+mn-lt"/>
                          <a:ea typeface="微软雅黑" panose="020B0503020204020204" pitchFamily="34" charset="-122"/>
                          <a:cs typeface="+mn-ea"/>
                          <a:sym typeface="+mn-lt"/>
                        </a:rPr>
                        <a:t>“ ”</a:t>
                      </a:r>
                      <a:endParaRPr kumimoji="0" lang="zh-CN" altLang="en-US" sz="2400" b="1" i="0" u="none" strike="noStrike" kern="1200" cap="none" normalizeH="0" baseline="0" dirty="0">
                        <a:ln>
                          <a:noFill/>
                        </a:ln>
                        <a:solidFill>
                          <a:schemeClr val="accent6"/>
                        </a:solidFill>
                        <a:effectLst/>
                        <a:latin typeface="+mn-lt"/>
                        <a:ea typeface="微软雅黑" panose="020B0503020204020204" pitchFamily="34" charset="-122"/>
                        <a:cs typeface="+mn-ea"/>
                        <a:sym typeface="+mn-lt"/>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50000"/>
                        </a:spcBef>
                        <a:buClr>
                          <a:schemeClr val="tx2"/>
                        </a:buClr>
                        <a:defRPr sz="2000" kern="1200">
                          <a:solidFill>
                            <a:schemeClr val="tx1"/>
                          </a:solidFill>
                          <a:latin typeface="Arial" panose="020B0604020202020204" pitchFamily="34" charset="0"/>
                        </a:defRPr>
                      </a:lvl1pPr>
                      <a:lvl2pPr marL="742950" indent="-285750" algn="l" defTabSz="914400" rtl="0" eaLnBrk="0" latinLnBrk="0" hangingPunct="0">
                        <a:spcBef>
                          <a:spcPct val="30000"/>
                        </a:spcBef>
                        <a:buClr>
                          <a:schemeClr val="tx2"/>
                        </a:buClr>
                        <a:buFont typeface="Arial" panose="020B0604020202020204" pitchFamily="34" charset="0"/>
                        <a:defRPr sz="1800" kern="1200">
                          <a:solidFill>
                            <a:schemeClr val="tx1"/>
                          </a:solidFill>
                          <a:latin typeface="Arial" panose="020B0604020202020204" pitchFamily="34" charset="0"/>
                        </a:defRPr>
                      </a:lvl2pPr>
                      <a:lvl3pPr marL="1143000" indent="-228600" algn="l" defTabSz="914400" rtl="0" eaLnBrk="0" latinLnBrk="0" hangingPunct="0">
                        <a:spcBef>
                          <a:spcPct val="25000"/>
                        </a:spcBef>
                        <a:buClr>
                          <a:schemeClr val="tx2"/>
                        </a:buClr>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buClr>
                          <a:schemeClr val="tx2"/>
                        </a:buClr>
                        <a:buFont typeface="Arial" panose="020B0604020202020204" pitchFamily="34" charset="0"/>
                        <a:defRPr sz="1400" kern="1200">
                          <a:solidFill>
                            <a:schemeClr val="tx1"/>
                          </a:solidFill>
                          <a:latin typeface="Arial" panose="020B0604020202020204" pitchFamily="34" charset="0"/>
                        </a:defRPr>
                      </a:lvl4pPr>
                      <a:lvl5pPr marL="2057400" indent="-228600" algn="l" defTabSz="914400" rtl="0" eaLnBrk="0" latinLnBrk="0" hangingPunct="0">
                        <a:spcBef>
                          <a:spcPct val="20000"/>
                        </a:spcBef>
                        <a:buClr>
                          <a:schemeClr val="tx2"/>
                        </a:buClr>
                        <a:defRPr sz="12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tx2"/>
                        </a:buClr>
                        <a:defRPr sz="12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
                          <a:schemeClr val="tx2"/>
                        </a:buClr>
                        <a:buSzTx/>
                        <a:buFontTx/>
                        <a:buNone/>
                        <a:tabLst/>
                      </a:pPr>
                      <a:r>
                        <a:rPr kumimoji="0" lang="zh-CN" altLang="en-US" sz="1600" b="0" i="0" u="none" strike="noStrike" kern="1200" cap="none" normalizeH="0" baseline="0" dirty="0">
                          <a:ln>
                            <a:noFill/>
                          </a:ln>
                          <a:solidFill>
                            <a:schemeClr val="tx1"/>
                          </a:solidFill>
                          <a:effectLst/>
                          <a:latin typeface="+mn-lt"/>
                          <a:ea typeface="微软雅黑" panose="020B0503020204020204" pitchFamily="34" charset="-122"/>
                          <a:cs typeface="+mn-ea"/>
                          <a:sym typeface="+mn-lt"/>
                        </a:rPr>
                        <a:t>如果希望</a:t>
                      </a:r>
                      <a:r>
                        <a:rPr kumimoji="0" lang="zh-CN" altLang="en-US" sz="1600" b="0" i="0" u="none" strike="noStrike" kern="1200" cap="none" normalizeH="0" baseline="0" dirty="0">
                          <a:ln>
                            <a:noFill/>
                          </a:ln>
                          <a:solidFill>
                            <a:schemeClr val="accent5"/>
                          </a:solidFill>
                          <a:effectLst/>
                          <a:latin typeface="+mn-lt"/>
                          <a:ea typeface="微软雅黑" panose="020B0503020204020204" pitchFamily="34" charset="-122"/>
                          <a:cs typeface="+mn-ea"/>
                          <a:sym typeface="+mn-lt"/>
                        </a:rPr>
                        <a:t>精确地检索某个词组或短语</a:t>
                      </a:r>
                      <a:r>
                        <a:rPr kumimoji="0" lang="zh-CN" altLang="en-US" sz="1600" b="0" i="0" u="none" strike="noStrike" kern="1200" cap="none" normalizeH="0" baseline="0" dirty="0">
                          <a:ln>
                            <a:noFill/>
                          </a:ln>
                          <a:solidFill>
                            <a:schemeClr val="tx1"/>
                          </a:solidFill>
                          <a:effectLst/>
                          <a:latin typeface="+mn-lt"/>
                          <a:ea typeface="微软雅黑" panose="020B0503020204020204" pitchFamily="34" charset="-122"/>
                          <a:cs typeface="+mn-ea"/>
                          <a:sym typeface="+mn-lt"/>
                        </a:rPr>
                        <a:t>，应将其放置在引号内</a:t>
                      </a:r>
                    </a:p>
                    <a:p>
                      <a:pPr marL="0" marR="0" lvl="0" indent="0" algn="l" defTabSz="914400" rtl="0" eaLnBrk="0" fontAlgn="base" latinLnBrk="0" hangingPunct="0">
                        <a:lnSpc>
                          <a:spcPct val="100000"/>
                        </a:lnSpc>
                        <a:spcBef>
                          <a:spcPct val="50000"/>
                        </a:spcBef>
                        <a:spcAft>
                          <a:spcPct val="0"/>
                        </a:spcAft>
                        <a:buClr>
                          <a:schemeClr val="tx2"/>
                        </a:buClr>
                        <a:buSzTx/>
                        <a:buFontTx/>
                        <a:buNone/>
                        <a:tabLst/>
                        <a:defRPr/>
                      </a:pPr>
                      <a:r>
                        <a:rPr kumimoji="0" lang="zh-CN" altLang="en-US" sz="1600" b="1" i="0" u="none" strike="noStrike" kern="1200" cap="none" normalizeH="0" baseline="0" dirty="0">
                          <a:ln>
                            <a:noFill/>
                          </a:ln>
                          <a:solidFill>
                            <a:schemeClr val="tx1"/>
                          </a:solidFill>
                          <a:effectLst/>
                          <a:latin typeface="+mn-lt"/>
                          <a:ea typeface="微软雅黑" panose="020B0503020204020204" pitchFamily="34" charset="-122"/>
                          <a:cs typeface="+mn-ea"/>
                          <a:sym typeface="+mn-lt"/>
                        </a:rPr>
                        <a:t>例：标题检索</a:t>
                      </a:r>
                      <a:endParaRPr kumimoji="0" lang="en-US" altLang="zh-CN" sz="1600" b="1" i="0" u="none" strike="noStrike" kern="1200" cap="none" normalizeH="0" baseline="0" dirty="0">
                        <a:ln>
                          <a:noFill/>
                        </a:ln>
                        <a:solidFill>
                          <a:schemeClr val="tx1"/>
                        </a:solidFill>
                        <a:effectLst/>
                        <a:latin typeface="+mn-lt"/>
                        <a:ea typeface="微软雅黑" panose="020B0503020204020204" pitchFamily="34" charset="-122"/>
                        <a:cs typeface="+mn-ea"/>
                        <a:sym typeface="+mn-lt"/>
                      </a:endParaRPr>
                    </a:p>
                    <a:p>
                      <a:pPr marL="0" marR="0" lvl="0" indent="0" algn="l" defTabSz="914400" rtl="0" eaLnBrk="0" fontAlgn="base" latinLnBrk="0" hangingPunct="0">
                        <a:lnSpc>
                          <a:spcPct val="100000"/>
                        </a:lnSpc>
                        <a:spcBef>
                          <a:spcPts val="0"/>
                        </a:spcBef>
                        <a:spcAft>
                          <a:spcPct val="0"/>
                        </a:spcAft>
                        <a:buClr>
                          <a:schemeClr val="tx2"/>
                        </a:buClr>
                        <a:buSzTx/>
                        <a:buFontTx/>
                        <a:buNone/>
                        <a:tabLst/>
                        <a:defRPr/>
                      </a:pPr>
                      <a:r>
                        <a:rPr kumimoji="0" lang="en-US" altLang="zh-CN" sz="1600" b="1" i="0" u="none" strike="noStrike" kern="1200" cap="none" normalizeH="0" baseline="0" dirty="0">
                          <a:ln>
                            <a:noFill/>
                          </a:ln>
                          <a:solidFill>
                            <a:schemeClr val="tx1"/>
                          </a:solidFill>
                          <a:effectLst/>
                          <a:latin typeface="+mn-lt"/>
                          <a:ea typeface="微软雅黑" panose="020B0503020204020204" pitchFamily="34" charset="-122"/>
                          <a:cs typeface="+mn-ea"/>
                          <a:sym typeface="+mn-lt"/>
                        </a:rPr>
                        <a:t>liver cancer - 18,790</a:t>
                      </a:r>
                      <a:r>
                        <a:rPr kumimoji="0" lang="zh-CN" altLang="en-US" sz="1600" b="1" i="0" u="none" strike="noStrike" kern="1200" cap="none" normalizeH="0" baseline="0" dirty="0">
                          <a:ln>
                            <a:noFill/>
                          </a:ln>
                          <a:solidFill>
                            <a:schemeClr val="tx1"/>
                          </a:solidFill>
                          <a:effectLst/>
                          <a:latin typeface="+mn-lt"/>
                          <a:ea typeface="微软雅黑" panose="020B0503020204020204" pitchFamily="34" charset="-122"/>
                          <a:cs typeface="+mn-ea"/>
                          <a:sym typeface="+mn-lt"/>
                        </a:rPr>
                        <a:t>条结果</a:t>
                      </a:r>
                      <a:endParaRPr kumimoji="0" lang="en-US" altLang="zh-CN" sz="1600" b="1" i="0" u="none" strike="noStrike" kern="1200" cap="none" normalizeH="0" baseline="0" dirty="0">
                        <a:ln>
                          <a:noFill/>
                        </a:ln>
                        <a:solidFill>
                          <a:schemeClr val="tx1"/>
                        </a:solidFill>
                        <a:effectLst/>
                        <a:latin typeface="+mn-lt"/>
                        <a:ea typeface="微软雅黑" panose="020B0503020204020204" pitchFamily="34" charset="-122"/>
                        <a:cs typeface="+mn-ea"/>
                        <a:sym typeface="+mn-lt"/>
                      </a:endParaRPr>
                    </a:p>
                    <a:p>
                      <a:pPr marL="0" marR="0" lvl="0" indent="0" algn="l" defTabSz="914400" rtl="0" eaLnBrk="0" fontAlgn="base" latinLnBrk="0" hangingPunct="0">
                        <a:lnSpc>
                          <a:spcPct val="100000"/>
                        </a:lnSpc>
                        <a:spcBef>
                          <a:spcPts val="0"/>
                        </a:spcBef>
                        <a:spcAft>
                          <a:spcPct val="0"/>
                        </a:spcAft>
                        <a:buClr>
                          <a:schemeClr val="tx2"/>
                        </a:buClr>
                        <a:buSzTx/>
                        <a:buFontTx/>
                        <a:buNone/>
                        <a:tabLst/>
                        <a:defRPr/>
                      </a:pPr>
                      <a:r>
                        <a:rPr kumimoji="0" lang="en-US" altLang="zh-CN" sz="1600" b="1" i="0" u="none" strike="noStrike" kern="1200" cap="none" normalizeH="0" baseline="0" dirty="0">
                          <a:ln>
                            <a:noFill/>
                          </a:ln>
                          <a:solidFill>
                            <a:schemeClr val="tx1"/>
                          </a:solidFill>
                          <a:effectLst/>
                          <a:latin typeface="+mn-lt"/>
                          <a:ea typeface="微软雅黑" panose="020B0503020204020204" pitchFamily="34" charset="-122"/>
                          <a:cs typeface="+mn-ea"/>
                          <a:sym typeface="+mn-lt"/>
                        </a:rPr>
                        <a:t>“liver cancer” - 9,236</a:t>
                      </a:r>
                      <a:r>
                        <a:rPr kumimoji="0" lang="zh-CN" altLang="en-US" sz="1600" b="1" i="0" u="none" strike="noStrike" kern="1200" cap="none" normalizeH="0" baseline="0" dirty="0">
                          <a:ln>
                            <a:noFill/>
                          </a:ln>
                          <a:solidFill>
                            <a:schemeClr val="tx1"/>
                          </a:solidFill>
                          <a:effectLst/>
                          <a:latin typeface="+mn-lt"/>
                          <a:ea typeface="微软雅黑" panose="020B0503020204020204" pitchFamily="34" charset="-122"/>
                          <a:cs typeface="+mn-ea"/>
                          <a:sym typeface="+mn-lt"/>
                        </a:rPr>
                        <a:t>条结果</a:t>
                      </a:r>
                      <a:endParaRPr kumimoji="0" lang="en-US" altLang="zh-CN" sz="1600" b="1" i="0" u="none" strike="noStrike" kern="1200" cap="none" normalizeH="0" baseline="0" dirty="0">
                        <a:ln>
                          <a:noFill/>
                        </a:ln>
                        <a:solidFill>
                          <a:schemeClr val="tx1"/>
                        </a:solidFill>
                        <a:effectLst/>
                        <a:latin typeface="+mn-lt"/>
                        <a:ea typeface="微软雅黑" panose="020B0503020204020204" pitchFamily="34" charset="-122"/>
                        <a:cs typeface="+mn-ea"/>
                        <a:sym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88637952"/>
                  </a:ext>
                </a:extLst>
              </a:tr>
            </a:tbl>
          </a:graphicData>
        </a:graphic>
      </p:graphicFrame>
    </p:spTree>
    <p:extLst>
      <p:ext uri="{BB962C8B-B14F-4D97-AF65-F5344CB8AC3E}">
        <p14:creationId xmlns:p14="http://schemas.microsoft.com/office/powerpoint/2010/main" val="2300036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34</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2" name="Title 1">
            <a:extLst>
              <a:ext uri="{FF2B5EF4-FFF2-40B4-BE49-F238E27FC236}">
                <a16:creationId xmlns:a16="http://schemas.microsoft.com/office/drawing/2014/main" id="{CC79B9EA-82E2-30FC-7B78-93AF40D3E0E3}"/>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mn-lt"/>
                <a:ea typeface="微软雅黑" panose="020B0503020204020204" pitchFamily="34" charset="-122"/>
              </a:rPr>
              <a:t>发掘近期受到关注的文章</a:t>
            </a:r>
          </a:p>
        </p:txBody>
      </p:sp>
      <p:pic>
        <p:nvPicPr>
          <p:cNvPr id="3" name="图片 2">
            <a:extLst>
              <a:ext uri="{FF2B5EF4-FFF2-40B4-BE49-F238E27FC236}">
                <a16:creationId xmlns:a16="http://schemas.microsoft.com/office/drawing/2014/main" id="{6D7387FF-8EDD-E422-7612-0D46B142956D}"/>
              </a:ext>
            </a:extLst>
          </p:cNvPr>
          <p:cNvPicPr>
            <a:picLocks noChangeAspect="1"/>
          </p:cNvPicPr>
          <p:nvPr/>
        </p:nvPicPr>
        <p:blipFill>
          <a:blip r:embed="rId2"/>
          <a:srcRect/>
          <a:stretch/>
        </p:blipFill>
        <p:spPr>
          <a:xfrm>
            <a:off x="611187" y="870752"/>
            <a:ext cx="10969626" cy="5490928"/>
          </a:xfrm>
          <a:prstGeom prst="rect">
            <a:avLst/>
          </a:prstGeom>
          <a:ln>
            <a:solidFill>
              <a:schemeClr val="accent3"/>
            </a:solidFill>
          </a:ln>
        </p:spPr>
      </p:pic>
      <p:grpSp>
        <p:nvGrpSpPr>
          <p:cNvPr id="4" name="组合 3">
            <a:extLst>
              <a:ext uri="{FF2B5EF4-FFF2-40B4-BE49-F238E27FC236}">
                <a16:creationId xmlns:a16="http://schemas.microsoft.com/office/drawing/2014/main" id="{18C38D71-50F8-0568-56BE-C2B1B9BC5C0A}"/>
              </a:ext>
            </a:extLst>
          </p:cNvPr>
          <p:cNvGrpSpPr/>
          <p:nvPr/>
        </p:nvGrpSpPr>
        <p:grpSpPr>
          <a:xfrm>
            <a:off x="640063" y="4552440"/>
            <a:ext cx="2646299" cy="1809240"/>
            <a:chOff x="1170536" y="3908491"/>
            <a:chExt cx="2646299" cy="1809240"/>
          </a:xfrm>
        </p:grpSpPr>
        <p:sp>
          <p:nvSpPr>
            <p:cNvPr id="6" name="矩形 5">
              <a:extLst>
                <a:ext uri="{FF2B5EF4-FFF2-40B4-BE49-F238E27FC236}">
                  <a16:creationId xmlns:a16="http://schemas.microsoft.com/office/drawing/2014/main" id="{576414DE-3180-E226-5D89-CB6D5DE5FCA7}"/>
                </a:ext>
              </a:extLst>
            </p:cNvPr>
            <p:cNvSpPr/>
            <p:nvPr/>
          </p:nvSpPr>
          <p:spPr>
            <a:xfrm>
              <a:off x="1170536" y="3908491"/>
              <a:ext cx="2646299" cy="180924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6A7F3B9-7896-6890-1170-4ADF91C05E0F}"/>
                </a:ext>
              </a:extLst>
            </p:cNvPr>
            <p:cNvSpPr/>
            <p:nvPr/>
          </p:nvSpPr>
          <p:spPr>
            <a:xfrm>
              <a:off x="1418180" y="3961362"/>
              <a:ext cx="844605" cy="42870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0" name="组合 9">
            <a:extLst>
              <a:ext uri="{FF2B5EF4-FFF2-40B4-BE49-F238E27FC236}">
                <a16:creationId xmlns:a16="http://schemas.microsoft.com/office/drawing/2014/main" id="{CDB6EBFB-63E2-C682-37CC-7FC9A30AB578}"/>
              </a:ext>
            </a:extLst>
          </p:cNvPr>
          <p:cNvGrpSpPr/>
          <p:nvPr/>
        </p:nvGrpSpPr>
        <p:grpSpPr>
          <a:xfrm>
            <a:off x="3393754" y="4518122"/>
            <a:ext cx="5639959" cy="1858112"/>
            <a:chOff x="3393754" y="4518122"/>
            <a:chExt cx="5639959" cy="1858112"/>
          </a:xfrm>
        </p:grpSpPr>
        <p:sp>
          <p:nvSpPr>
            <p:cNvPr id="11" name="TextBox 13">
              <a:extLst>
                <a:ext uri="{FF2B5EF4-FFF2-40B4-BE49-F238E27FC236}">
                  <a16:creationId xmlns:a16="http://schemas.microsoft.com/office/drawing/2014/main" id="{A53E2063-5925-4270-8F5E-2B7A85570E53}"/>
                </a:ext>
              </a:extLst>
            </p:cNvPr>
            <p:cNvSpPr txBox="1"/>
            <p:nvPr/>
          </p:nvSpPr>
          <p:spPr bwMode="auto">
            <a:xfrm>
              <a:off x="3393754" y="5447178"/>
              <a:ext cx="5639959" cy="929056"/>
            </a:xfrm>
            <a:prstGeom prst="rect">
              <a:avLst/>
            </a:prstGeom>
            <a:solidFill>
              <a:schemeClr val="accent2"/>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lang="zh-CN" altLang="en-US" sz="1800" b="1" dirty="0">
                  <a:latin typeface="+mn-lt"/>
                  <a:ea typeface="微软雅黑" panose="020B0503020204020204" pitchFamily="34" charset="-122"/>
                  <a:cs typeface="Arial" panose="020B0604020202020204" pitchFamily="34" charset="0"/>
                </a:rPr>
                <a:t>热点论文（</a:t>
              </a:r>
              <a:r>
                <a:rPr lang="en-US" altLang="zh-CN" sz="1800" b="1" dirty="0">
                  <a:latin typeface="+mn-lt"/>
                  <a:ea typeface="微软雅黑" panose="020B0503020204020204" pitchFamily="34" charset="-122"/>
                  <a:cs typeface="Arial" panose="020B0604020202020204" pitchFamily="34" charset="0"/>
                </a:rPr>
                <a:t>Hot Paper</a:t>
              </a:r>
              <a:r>
                <a:rPr lang="zh-CN" altLang="en-US" sz="1800" b="1" dirty="0">
                  <a:latin typeface="+mn-lt"/>
                  <a:ea typeface="微软雅黑" panose="020B0503020204020204" pitchFamily="34" charset="-122"/>
                  <a:cs typeface="Arial" panose="020B0604020202020204" pitchFamily="34" charset="0"/>
                </a:rPr>
                <a:t>）：</a:t>
              </a:r>
            </a:p>
            <a:p>
              <a:pPr lvl="0" defTabSz="914400">
                <a:lnSpc>
                  <a:spcPct val="100000"/>
                </a:lnSpc>
                <a:defRPr/>
              </a:pPr>
              <a:r>
                <a:rPr lang="zh-CN" altLang="en-US" sz="1800" b="1" dirty="0">
                  <a:latin typeface="+mn-lt"/>
                  <a:ea typeface="微软雅黑" panose="020B0503020204020204" pitchFamily="34" charset="-122"/>
                  <a:cs typeface="Arial" panose="020B0604020202020204" pitchFamily="34" charset="0"/>
                </a:rPr>
                <a:t>过去</a:t>
              </a:r>
              <a:r>
                <a:rPr lang="en-US" altLang="zh-CN" sz="1800" b="1" dirty="0">
                  <a:latin typeface="+mn-lt"/>
                  <a:ea typeface="微软雅黑" panose="020B0503020204020204" pitchFamily="34" charset="-122"/>
                  <a:cs typeface="Arial" panose="020B0604020202020204" pitchFamily="34" charset="0"/>
                </a:rPr>
                <a:t>2</a:t>
              </a:r>
              <a:r>
                <a:rPr lang="zh-CN" altLang="en-US" sz="1800" b="1" dirty="0">
                  <a:latin typeface="+mn-lt"/>
                  <a:ea typeface="微软雅黑" panose="020B0503020204020204" pitchFamily="34" charset="-122"/>
                  <a:cs typeface="Arial" panose="020B0604020202020204" pitchFamily="34" charset="0"/>
                </a:rPr>
                <a:t>年中所发表的论文，在最近两个月中被引频次排在某一</a:t>
              </a:r>
              <a:r>
                <a:rPr lang="en-US" altLang="zh-CN" sz="1800" b="1" dirty="0">
                  <a:latin typeface="+mn-lt"/>
                  <a:ea typeface="微软雅黑" panose="020B0503020204020204" pitchFamily="34" charset="-122"/>
                  <a:cs typeface="Arial" panose="020B0604020202020204" pitchFamily="34" charset="0"/>
                </a:rPr>
                <a:t>ESI</a:t>
              </a:r>
              <a:r>
                <a:rPr lang="zh-CN" altLang="en-US" sz="1800" b="1" dirty="0">
                  <a:latin typeface="+mn-lt"/>
                  <a:ea typeface="微软雅黑" panose="020B0503020204020204" pitchFamily="34" charset="-122"/>
                  <a:cs typeface="Arial" panose="020B0604020202020204" pitchFamily="34" charset="0"/>
                </a:rPr>
                <a:t>学科发表的论文的全球前</a:t>
              </a:r>
              <a:r>
                <a:rPr lang="en-US" altLang="zh-CN" sz="1800" b="1" dirty="0">
                  <a:latin typeface="+mn-lt"/>
                  <a:ea typeface="微软雅黑" panose="020B0503020204020204" pitchFamily="34" charset="-122"/>
                  <a:cs typeface="Arial" panose="020B0604020202020204" pitchFamily="34" charset="0"/>
                </a:rPr>
                <a:t>0.1%</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dirty="0">
                <a:ln>
                  <a:noFill/>
                </a:ln>
                <a:effectLst/>
                <a:uLnTx/>
                <a:uFillTx/>
                <a:latin typeface="+mn-lt"/>
                <a:ea typeface="微软雅黑" panose="020B0503020204020204" pitchFamily="34" charset="-122"/>
              </a:endParaRPr>
            </a:p>
          </p:txBody>
        </p:sp>
        <p:sp>
          <p:nvSpPr>
            <p:cNvPr id="12" name="TextBox 13">
              <a:extLst>
                <a:ext uri="{FF2B5EF4-FFF2-40B4-BE49-F238E27FC236}">
                  <a16:creationId xmlns:a16="http://schemas.microsoft.com/office/drawing/2014/main" id="{ABB9113F-63AE-E664-07C6-417BEBBF439B}"/>
                </a:ext>
              </a:extLst>
            </p:cNvPr>
            <p:cNvSpPr txBox="1"/>
            <p:nvPr/>
          </p:nvSpPr>
          <p:spPr bwMode="auto">
            <a:xfrm>
              <a:off x="3393754" y="4518122"/>
              <a:ext cx="5639958" cy="929056"/>
            </a:xfrm>
            <a:prstGeom prst="rect">
              <a:avLst/>
            </a:prstGeom>
            <a:solidFill>
              <a:schemeClr val="accent2"/>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lang="zh-CN" altLang="en-US" sz="1800" b="1" dirty="0">
                  <a:latin typeface="+mn-lt"/>
                  <a:ea typeface="微软雅黑" panose="020B0503020204020204" pitchFamily="34" charset="-122"/>
                  <a:cs typeface="Arial" panose="020B0604020202020204" pitchFamily="34" charset="0"/>
                </a:rPr>
                <a:t>高被引论文（</a:t>
              </a:r>
              <a:r>
                <a:rPr lang="en-US" altLang="zh-CN" sz="1800" b="1" dirty="0">
                  <a:latin typeface="+mn-lt"/>
                  <a:ea typeface="微软雅黑" panose="020B0503020204020204" pitchFamily="34" charset="-122"/>
                  <a:cs typeface="Arial" panose="020B0604020202020204" pitchFamily="34" charset="0"/>
                </a:rPr>
                <a:t>Highly Cited Paper</a:t>
              </a:r>
              <a:r>
                <a:rPr lang="zh-CN" altLang="en-US" sz="1800" b="1" dirty="0">
                  <a:latin typeface="+mn-lt"/>
                  <a:ea typeface="微软雅黑" panose="020B0503020204020204" pitchFamily="34" charset="-122"/>
                  <a:cs typeface="Arial" panose="020B0604020202020204" pitchFamily="34" charset="0"/>
                </a:rPr>
                <a:t>）：</a:t>
              </a:r>
            </a:p>
            <a:p>
              <a:pPr lvl="0" defTabSz="914400">
                <a:lnSpc>
                  <a:spcPct val="100000"/>
                </a:lnSpc>
                <a:defRPr/>
              </a:pPr>
              <a:r>
                <a:rPr lang="zh-CN" altLang="en-US" sz="1800" b="1" dirty="0">
                  <a:latin typeface="+mn-lt"/>
                  <a:ea typeface="微软雅黑" panose="020B0503020204020204" pitchFamily="34" charset="-122"/>
                  <a:cs typeface="Arial" panose="020B0604020202020204" pitchFamily="34" charset="0"/>
                </a:rPr>
                <a:t>过去</a:t>
              </a:r>
              <a:r>
                <a:rPr lang="en-US" altLang="zh-CN" sz="1800" b="1" dirty="0">
                  <a:latin typeface="+mn-lt"/>
                  <a:ea typeface="微软雅黑" panose="020B0503020204020204" pitchFamily="34" charset="-122"/>
                  <a:cs typeface="Arial" panose="020B0604020202020204" pitchFamily="34" charset="0"/>
                </a:rPr>
                <a:t>10</a:t>
              </a:r>
              <a:r>
                <a:rPr lang="zh-CN" altLang="en-US" sz="1800" b="1" dirty="0">
                  <a:latin typeface="+mn-lt"/>
                  <a:ea typeface="微软雅黑" panose="020B0503020204020204" pitchFamily="34" charset="-122"/>
                  <a:cs typeface="Arial" panose="020B0604020202020204" pitchFamily="34" charset="0"/>
                </a:rPr>
                <a:t>年中发表的论文，其被引频次排在同一年同一</a:t>
              </a:r>
              <a:r>
                <a:rPr lang="en-US" altLang="zh-CN" sz="1800" b="1" dirty="0">
                  <a:latin typeface="+mn-lt"/>
                  <a:ea typeface="微软雅黑" panose="020B0503020204020204" pitchFamily="34" charset="-122"/>
                  <a:cs typeface="Arial" panose="020B0604020202020204" pitchFamily="34" charset="0"/>
                </a:rPr>
                <a:t>ESI</a:t>
              </a:r>
              <a:r>
                <a:rPr lang="zh-CN" altLang="en-US" sz="1800" b="1" dirty="0">
                  <a:latin typeface="+mn-lt"/>
                  <a:ea typeface="微软雅黑" panose="020B0503020204020204" pitchFamily="34" charset="-122"/>
                  <a:cs typeface="Arial" panose="020B0604020202020204" pitchFamily="34" charset="0"/>
                </a:rPr>
                <a:t>学科发表的论文的全球前</a:t>
              </a:r>
              <a:r>
                <a:rPr lang="en-US" altLang="zh-CN" sz="1800" b="1" dirty="0">
                  <a:latin typeface="+mn-lt"/>
                  <a:ea typeface="微软雅黑" panose="020B0503020204020204" pitchFamily="34" charset="-122"/>
                  <a:cs typeface="Arial" panose="020B0604020202020204" pitchFamily="34" charset="0"/>
                </a:rPr>
                <a:t>1%</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dirty="0">
                <a:ln>
                  <a:noFill/>
                </a:ln>
                <a:effectLst/>
                <a:uLnTx/>
                <a:uFillTx/>
                <a:latin typeface="+mn-lt"/>
                <a:ea typeface="微软雅黑" panose="020B0503020204020204" pitchFamily="34" charset="-122"/>
              </a:endParaRPr>
            </a:p>
          </p:txBody>
        </p:sp>
      </p:grpSp>
    </p:spTree>
    <p:extLst>
      <p:ext uri="{BB962C8B-B14F-4D97-AF65-F5344CB8AC3E}">
        <p14:creationId xmlns:p14="http://schemas.microsoft.com/office/powerpoint/2010/main" val="35886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35</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2" name="Title 1">
            <a:extLst>
              <a:ext uri="{FF2B5EF4-FFF2-40B4-BE49-F238E27FC236}">
                <a16:creationId xmlns:a16="http://schemas.microsoft.com/office/drawing/2014/main" id="{344E8A26-143E-6537-1A00-DC6DDC2A55FD}"/>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mn-lt"/>
                <a:ea typeface="微软雅黑" panose="020B0503020204020204" pitchFamily="34" charset="-122"/>
              </a:rPr>
              <a:t>发掘近期受到关注的文章</a:t>
            </a:r>
          </a:p>
        </p:txBody>
      </p:sp>
      <p:pic>
        <p:nvPicPr>
          <p:cNvPr id="3" name="图片 2">
            <a:extLst>
              <a:ext uri="{FF2B5EF4-FFF2-40B4-BE49-F238E27FC236}">
                <a16:creationId xmlns:a16="http://schemas.microsoft.com/office/drawing/2014/main" id="{A5925537-B273-8823-F78A-E358A04DB8DF}"/>
              </a:ext>
            </a:extLst>
          </p:cNvPr>
          <p:cNvPicPr>
            <a:picLocks noChangeAspect="1"/>
          </p:cNvPicPr>
          <p:nvPr/>
        </p:nvPicPr>
        <p:blipFill>
          <a:blip r:embed="rId2"/>
          <a:srcRect/>
          <a:stretch/>
        </p:blipFill>
        <p:spPr>
          <a:xfrm>
            <a:off x="435903" y="848517"/>
            <a:ext cx="11320194" cy="5484714"/>
          </a:xfrm>
          <a:prstGeom prst="rect">
            <a:avLst/>
          </a:prstGeom>
          <a:ln>
            <a:solidFill>
              <a:schemeClr val="accent3"/>
            </a:solidFill>
          </a:ln>
        </p:spPr>
      </p:pic>
      <p:sp>
        <p:nvSpPr>
          <p:cNvPr id="4" name="TextBox 13">
            <a:extLst>
              <a:ext uri="{FF2B5EF4-FFF2-40B4-BE49-F238E27FC236}">
                <a16:creationId xmlns:a16="http://schemas.microsoft.com/office/drawing/2014/main" id="{27EB4771-194B-E049-103E-BAFF63A89AAB}"/>
              </a:ext>
            </a:extLst>
          </p:cNvPr>
          <p:cNvSpPr txBox="1"/>
          <p:nvPr/>
        </p:nvSpPr>
        <p:spPr bwMode="auto">
          <a:xfrm>
            <a:off x="6185337" y="2722070"/>
            <a:ext cx="4584389" cy="714748"/>
          </a:xfrm>
          <a:prstGeom prst="rect">
            <a:avLst/>
          </a:prstGeom>
          <a:solidFill>
            <a:schemeClr val="accent2"/>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latin typeface="微软雅黑" panose="020B0503020204020204" pitchFamily="34" charset="-122"/>
                <a:ea typeface="微软雅黑" panose="020B0503020204020204" pitchFamily="34" charset="-122"/>
                <a:cs typeface="Arial" panose="020B0604020202020204" pitchFamily="34" charset="0"/>
              </a:rPr>
              <a:t>点击出版商网站全文链接的次数</a:t>
            </a:r>
            <a:endParaRPr lang="en-US" altLang="zh-CN" b="1" dirty="0">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altLang="zh-CN" sz="2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latin typeface="微软雅黑" panose="020B0503020204020204" pitchFamily="34" charset="-122"/>
                <a:ea typeface="微软雅黑" panose="020B0503020204020204" pitchFamily="34" charset="-122"/>
                <a:cs typeface="Arial" panose="020B0604020202020204" pitchFamily="34" charset="0"/>
              </a:rPr>
              <a:t>为了在题录管理工具中使用而保存该论文的次数</a:t>
            </a:r>
            <a:endParaRPr kumimoji="0" lang="zh-CN" alt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F2064C29-2339-6C4F-A813-9E5DB79B8E00}"/>
              </a:ext>
            </a:extLst>
          </p:cNvPr>
          <p:cNvSpPr/>
          <p:nvPr/>
        </p:nvSpPr>
        <p:spPr>
          <a:xfrm>
            <a:off x="7032482" y="3488074"/>
            <a:ext cx="3083671" cy="38975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a:p>
        </p:txBody>
      </p:sp>
      <p:grpSp>
        <p:nvGrpSpPr>
          <p:cNvPr id="14" name="组合 13">
            <a:extLst>
              <a:ext uri="{FF2B5EF4-FFF2-40B4-BE49-F238E27FC236}">
                <a16:creationId xmlns:a16="http://schemas.microsoft.com/office/drawing/2014/main" id="{B94FEF22-CE24-DB3E-D719-6C2A221CAE17}"/>
              </a:ext>
            </a:extLst>
          </p:cNvPr>
          <p:cNvGrpSpPr/>
          <p:nvPr/>
        </p:nvGrpSpPr>
        <p:grpSpPr>
          <a:xfrm>
            <a:off x="3361400" y="3929083"/>
            <a:ext cx="7754835" cy="2317713"/>
            <a:chOff x="3361400" y="3929083"/>
            <a:chExt cx="7754835" cy="2317713"/>
          </a:xfrm>
        </p:grpSpPr>
        <p:sp>
          <p:nvSpPr>
            <p:cNvPr id="9" name="TextBox 13">
              <a:extLst>
                <a:ext uri="{FF2B5EF4-FFF2-40B4-BE49-F238E27FC236}">
                  <a16:creationId xmlns:a16="http://schemas.microsoft.com/office/drawing/2014/main" id="{E705B7C7-93B7-212A-12D4-D4AAAC43BCF8}"/>
                </a:ext>
              </a:extLst>
            </p:cNvPr>
            <p:cNvSpPr txBox="1"/>
            <p:nvPr/>
          </p:nvSpPr>
          <p:spPr bwMode="auto">
            <a:xfrm>
              <a:off x="3361400" y="3929083"/>
              <a:ext cx="4211181" cy="324847"/>
            </a:xfrm>
            <a:prstGeom prst="rect">
              <a:avLst/>
            </a:prstGeom>
            <a:solidFill>
              <a:schemeClr val="accent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altLang="zh-CN"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2023</a:t>
              </a:r>
              <a:r>
                <a:rPr kumimoji="0" lang="zh-CN" alt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年</a:t>
              </a:r>
              <a:r>
                <a:rPr lang="en-US" altLang="zh-CN" b="1" kern="0" dirty="0">
                  <a:latin typeface="微软雅黑" panose="020B0503020204020204" pitchFamily="34" charset="-122"/>
                  <a:ea typeface="微软雅黑" panose="020B0503020204020204" pitchFamily="34" charset="-122"/>
                  <a:cs typeface="Arial" panose="020B0604020202020204" pitchFamily="34" charset="0"/>
                </a:rPr>
                <a:t>4</a:t>
              </a:r>
              <a:r>
                <a:rPr kumimoji="0" lang="zh-CN" alt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月发表的新文章，被引频次暂为</a:t>
              </a:r>
              <a:r>
                <a:rPr kumimoji="0" lang="en-US" altLang="zh-CN"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7</a:t>
              </a:r>
              <a:r>
                <a:rPr kumimoji="0" lang="zh-CN" alt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次</a:t>
              </a:r>
              <a:endParaRPr kumimoji="0" lang="zh-CN" alt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86039BC7-D7E9-8CB8-69DE-95D8FDF54BDB}"/>
                </a:ext>
              </a:extLst>
            </p:cNvPr>
            <p:cNvSpPr/>
            <p:nvPr/>
          </p:nvSpPr>
          <p:spPr>
            <a:xfrm>
              <a:off x="3361400" y="4282804"/>
              <a:ext cx="7754835" cy="1963992"/>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6" name="图片 15">
            <a:extLst>
              <a:ext uri="{FF2B5EF4-FFF2-40B4-BE49-F238E27FC236}">
                <a16:creationId xmlns:a16="http://schemas.microsoft.com/office/drawing/2014/main" id="{BE418AE9-D80D-7A62-8AF2-F487B21C01C5}"/>
              </a:ext>
            </a:extLst>
          </p:cNvPr>
          <p:cNvPicPr>
            <a:picLocks noChangeAspect="1"/>
          </p:cNvPicPr>
          <p:nvPr/>
        </p:nvPicPr>
        <p:blipFill>
          <a:blip r:embed="rId3"/>
          <a:stretch>
            <a:fillRect/>
          </a:stretch>
        </p:blipFill>
        <p:spPr>
          <a:xfrm>
            <a:off x="6829807" y="4305187"/>
            <a:ext cx="3152795" cy="2343744"/>
          </a:xfrm>
          <a:prstGeom prst="rect">
            <a:avLst/>
          </a:prstGeom>
          <a:ln>
            <a:solidFill>
              <a:schemeClr val="accent3"/>
            </a:solidFill>
          </a:ln>
        </p:spPr>
      </p:pic>
    </p:spTree>
    <p:extLst>
      <p:ext uri="{BB962C8B-B14F-4D97-AF65-F5344CB8AC3E}">
        <p14:creationId xmlns:p14="http://schemas.microsoft.com/office/powerpoint/2010/main" val="51256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31BC25E-CCA8-3A94-3232-EF1B4EDFB9E6}"/>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文本占位符 4">
            <a:extLst>
              <a:ext uri="{FF2B5EF4-FFF2-40B4-BE49-F238E27FC236}">
                <a16:creationId xmlns:a16="http://schemas.microsoft.com/office/drawing/2014/main" id="{7B23BDD2-4BB5-6147-137A-D359B1EBA817}"/>
              </a:ext>
            </a:extLst>
          </p:cNvPr>
          <p:cNvSpPr txBox="1">
            <a:spLocks/>
          </p:cNvSpPr>
          <p:nvPr/>
        </p:nvSpPr>
        <p:spPr>
          <a:xfrm>
            <a:off x="4533752" y="2301826"/>
            <a:ext cx="7212406" cy="2038904"/>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阅读</a:t>
            </a:r>
            <a:r>
              <a:rPr lang="zh-CN" altLang="en-US" sz="2000" b="1" dirty="0">
                <a:solidFill>
                  <a:srgbClr val="C00000"/>
                </a:solidFill>
                <a:ea typeface="微软雅黑" panose="020B0503020204020204" pitchFamily="34" charset="-122"/>
              </a:rPr>
              <a:t>研究前沿报告</a:t>
            </a:r>
            <a:r>
              <a:rPr lang="zh-CN" altLang="en-US" sz="2000" b="1" dirty="0">
                <a:ea typeface="微软雅黑" panose="020B0503020204020204" pitchFamily="34" charset="-122"/>
              </a:rPr>
              <a:t>和</a:t>
            </a:r>
            <a:r>
              <a:rPr lang="zh-CN" altLang="en-US" sz="2000" b="1" dirty="0">
                <a:solidFill>
                  <a:srgbClr val="C00000"/>
                </a:solidFill>
                <a:ea typeface="微软雅黑" panose="020B0503020204020204" pitchFamily="34" charset="-122"/>
              </a:rPr>
              <a:t>工程前沿报告，</a:t>
            </a:r>
            <a:r>
              <a:rPr lang="zh-CN" altLang="en-US" sz="2000" b="1" dirty="0">
                <a:ea typeface="微软雅黑" panose="020B0503020204020204" pitchFamily="34" charset="-122"/>
              </a:rPr>
              <a:t>从引文的独特视角出发，了解热点科研项目与学科最新进展，通过</a:t>
            </a:r>
            <a:r>
              <a:rPr lang="en-US" altLang="zh-CN" sz="2000" b="1" dirty="0">
                <a:solidFill>
                  <a:srgbClr val="C00000"/>
                </a:solidFill>
                <a:ea typeface="微软雅黑" panose="020B0503020204020204" pitchFamily="34" charset="-122"/>
              </a:rPr>
              <a:t>ESI</a:t>
            </a:r>
            <a:r>
              <a:rPr lang="zh-CN" altLang="en-US" sz="2000" b="1" dirty="0">
                <a:ea typeface="微软雅黑" panose="020B0503020204020204" pitchFamily="34" charset="-122"/>
              </a:rPr>
              <a:t>数据库查看各学科研究前沿</a:t>
            </a:r>
            <a:endParaRPr lang="en-US" altLang="zh-CN" sz="20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在</a:t>
            </a:r>
            <a:r>
              <a:rPr lang="en-US" altLang="zh-CN" sz="2000" b="1" dirty="0">
                <a:ea typeface="微软雅黑" panose="020B0503020204020204" pitchFamily="34" charset="-122"/>
              </a:rPr>
              <a:t>Web of Science</a:t>
            </a:r>
            <a:r>
              <a:rPr lang="zh-CN" altLang="en-US" sz="2000" b="1" dirty="0">
                <a:ea typeface="微软雅黑" panose="020B0503020204020204" pitchFamily="34" charset="-122"/>
              </a:rPr>
              <a:t>的检索结果页面，灵活使用</a:t>
            </a:r>
            <a:r>
              <a:rPr lang="zh-CN" altLang="en-US" sz="2000" b="1" dirty="0">
                <a:solidFill>
                  <a:srgbClr val="C00000"/>
                </a:solidFill>
                <a:ea typeface="微软雅黑" panose="020B0503020204020204" pitchFamily="34" charset="-122"/>
              </a:rPr>
              <a:t>筛选和排序功能</a:t>
            </a:r>
            <a:r>
              <a:rPr lang="zh-CN" altLang="en-US" sz="2000" b="1" dirty="0">
                <a:ea typeface="微软雅黑" panose="020B0503020204020204" pitchFamily="34" charset="-122"/>
              </a:rPr>
              <a:t>，找到近年来发表的、受到高度关注的文献</a:t>
            </a:r>
          </a:p>
        </p:txBody>
      </p:sp>
      <p:sp>
        <p:nvSpPr>
          <p:cNvPr id="4" name="文本框 3">
            <a:extLst>
              <a:ext uri="{FF2B5EF4-FFF2-40B4-BE49-F238E27FC236}">
                <a16:creationId xmlns:a16="http://schemas.microsoft.com/office/drawing/2014/main" id="{687CDA45-CCEC-C250-61AB-01AD90B29AAE}"/>
              </a:ext>
            </a:extLst>
          </p:cNvPr>
          <p:cNvSpPr txBox="1"/>
          <p:nvPr/>
        </p:nvSpPr>
        <p:spPr>
          <a:xfrm>
            <a:off x="-307706" y="2905780"/>
            <a:ext cx="4359753" cy="830997"/>
          </a:xfrm>
          <a:prstGeom prst="rect">
            <a:avLst/>
          </a:prstGeom>
          <a:noFill/>
        </p:spPr>
        <p:txBody>
          <a:bodyPr wrap="square">
            <a:spAutoFit/>
          </a:bodyPr>
          <a:lstStyle/>
          <a:p>
            <a:pPr lvl="1"/>
            <a:r>
              <a:rPr lang="zh-CN" altLang="en-US" sz="2400" b="1" dirty="0">
                <a:solidFill>
                  <a:schemeClr val="tx2"/>
                </a:solidFill>
                <a:ea typeface="微软雅黑" panose="020B0503020204020204" pitchFamily="34" charset="-122"/>
              </a:rPr>
              <a:t>学科领域内最新的科研动态是什么？</a:t>
            </a:r>
            <a:endParaRPr lang="en-US" altLang="zh-CN" sz="2400" b="1" dirty="0">
              <a:solidFill>
                <a:schemeClr val="tx2"/>
              </a:solidFill>
              <a:ea typeface="微软雅黑" panose="020B0503020204020204" pitchFamily="34" charset="-122"/>
            </a:endParaRPr>
          </a:p>
        </p:txBody>
      </p:sp>
    </p:spTree>
    <p:extLst>
      <p:ext uri="{BB962C8B-B14F-4D97-AF65-F5344CB8AC3E}">
        <p14:creationId xmlns:p14="http://schemas.microsoft.com/office/powerpoint/2010/main" val="3278733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ind turbines&#10;&#10;Description automatically generated with medium confidence">
            <a:extLst>
              <a:ext uri="{FF2B5EF4-FFF2-40B4-BE49-F238E27FC236}">
                <a16:creationId xmlns:a16="http://schemas.microsoft.com/office/drawing/2014/main" id="{73A3184F-B4AC-CE97-093D-E7DA37129005}"/>
              </a:ext>
            </a:extLst>
          </p:cNvPr>
          <p:cNvPicPr>
            <a:picLocks noGrp="1" noChangeAspect="1"/>
          </p:cNvPicPr>
          <p:nvPr>
            <p:ph type="pic" sz="quarter" idx="17"/>
          </p:nvPr>
        </p:nvPicPr>
        <p:blipFill rotWithShape="1">
          <a:blip r:embed="rId2">
            <a:alphaModFix amt="34000"/>
          </a:blip>
          <a:srcRect l="3468" r="112" b="3356"/>
          <a:stretch/>
        </p:blipFill>
        <p:spPr>
          <a:xfrm>
            <a:off x="0" y="0"/>
            <a:ext cx="12192000" cy="6858000"/>
          </a:xfrm>
        </p:spPr>
      </p:pic>
      <p:pic>
        <p:nvPicPr>
          <p:cNvPr id="8" name="Picture Placeholder 13">
            <a:extLst>
              <a:ext uri="{FF2B5EF4-FFF2-40B4-BE49-F238E27FC236}">
                <a16:creationId xmlns:a16="http://schemas.microsoft.com/office/drawing/2014/main" id="{C68CB89A-5B07-8BFF-5057-23E63FBE13CA}"/>
              </a:ext>
            </a:extLst>
          </p:cNvPr>
          <p:cNvPicPr>
            <a:picLocks noGrp="1" noChangeAspect="1"/>
          </p:cNvPicPr>
          <p:nvPr>
            <p:ph type="pic" sz="quarter" idx="19"/>
          </p:nvPr>
        </p:nvPicPr>
        <p:blipFill rotWithShape="1">
          <a:blip r:embed="rId3">
            <a:lum bright="-100000"/>
            <a:extLst>
              <a:ext uri="{96DAC541-7B7A-43D3-8B79-37D633B846F1}">
                <asvg:svgBlip xmlns:asvg="http://schemas.microsoft.com/office/drawing/2016/SVG/main" r:embed="rId4"/>
              </a:ext>
            </a:extLst>
          </a:blip>
          <a:srcRect l="7353" t="25000" r="7353" b="25000"/>
          <a:stretch/>
        </p:blipFill>
        <p:spPr>
          <a:xfrm>
            <a:off x="626270" y="6453188"/>
            <a:ext cx="1166812" cy="204787"/>
          </a:xfrm>
          <a:prstGeom prst="rect">
            <a:avLst/>
          </a:prstGeom>
        </p:spPr>
      </p:pic>
      <p:sp>
        <p:nvSpPr>
          <p:cNvPr id="11" name="文本占位符 4">
            <a:extLst>
              <a:ext uri="{FF2B5EF4-FFF2-40B4-BE49-F238E27FC236}">
                <a16:creationId xmlns:a16="http://schemas.microsoft.com/office/drawing/2014/main" id="{65195913-5AD4-3D67-0007-10C9BBE9046F}"/>
              </a:ext>
            </a:extLst>
          </p:cNvPr>
          <p:cNvSpPr txBox="1">
            <a:spLocks/>
          </p:cNvSpPr>
          <p:nvPr/>
        </p:nvSpPr>
        <p:spPr>
          <a:xfrm>
            <a:off x="841158" y="2094185"/>
            <a:ext cx="9065185" cy="3489693"/>
          </a:xfrm>
          <a:prstGeom prst="rect">
            <a:avLst/>
          </a:prstGeom>
        </p:spPr>
        <p:txBody>
          <a:bodyPr/>
          <a:lst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800" b="1" dirty="0">
                <a:latin typeface="微软雅黑" panose="020B0503020204020204" pitchFamily="34" charset="-122"/>
                <a:ea typeface="微软雅黑" panose="020B0503020204020204" pitchFamily="34" charset="-122"/>
              </a:rPr>
              <a:t>课题的发展历程和未来前景如何？</a:t>
            </a:r>
          </a:p>
          <a:p>
            <a:pPr marL="285750" indent="-28575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研读高影响力的综述论文</a:t>
            </a:r>
          </a:p>
          <a:p>
            <a:pPr marL="285750" indent="-28575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分析检索结果</a:t>
            </a:r>
          </a:p>
          <a:p>
            <a:pPr marL="285750" indent="-28575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引文报告</a:t>
            </a:r>
          </a:p>
          <a:p>
            <a:pPr marL="285750" indent="-28575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创建跟踪服务</a:t>
            </a:r>
          </a:p>
        </p:txBody>
      </p:sp>
    </p:spTree>
    <p:extLst>
      <p:ext uri="{BB962C8B-B14F-4D97-AF65-F5344CB8AC3E}">
        <p14:creationId xmlns:p14="http://schemas.microsoft.com/office/powerpoint/2010/main" val="1517060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38</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024E8FE7-B58B-BFD0-F803-F78DBD178B58}"/>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研读高影响力的综述论文 </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文献排序</a:t>
            </a:r>
          </a:p>
        </p:txBody>
      </p:sp>
      <p:grpSp>
        <p:nvGrpSpPr>
          <p:cNvPr id="12" name="组合 11">
            <a:extLst>
              <a:ext uri="{FF2B5EF4-FFF2-40B4-BE49-F238E27FC236}">
                <a16:creationId xmlns:a16="http://schemas.microsoft.com/office/drawing/2014/main" id="{DE64122B-0806-0BAC-9DB1-EA7E25CFFFF0}"/>
              </a:ext>
            </a:extLst>
          </p:cNvPr>
          <p:cNvGrpSpPr/>
          <p:nvPr/>
        </p:nvGrpSpPr>
        <p:grpSpPr>
          <a:xfrm>
            <a:off x="431494" y="1078000"/>
            <a:ext cx="3001890" cy="2625818"/>
            <a:chOff x="301561" y="975364"/>
            <a:chExt cx="2908458" cy="2625818"/>
          </a:xfrm>
        </p:grpSpPr>
        <p:pic>
          <p:nvPicPr>
            <p:cNvPr id="13" name="图片 12">
              <a:extLst>
                <a:ext uri="{FF2B5EF4-FFF2-40B4-BE49-F238E27FC236}">
                  <a16:creationId xmlns:a16="http://schemas.microsoft.com/office/drawing/2014/main" id="{196F8052-D6A0-83E3-80DA-8204C4B28011}"/>
                </a:ext>
              </a:extLst>
            </p:cNvPr>
            <p:cNvPicPr>
              <a:picLocks noChangeAspect="1"/>
            </p:cNvPicPr>
            <p:nvPr/>
          </p:nvPicPr>
          <p:blipFill>
            <a:blip r:embed="rId2"/>
            <a:srcRect/>
            <a:stretch/>
          </p:blipFill>
          <p:spPr>
            <a:xfrm>
              <a:off x="301561" y="975364"/>
              <a:ext cx="2908458" cy="2625818"/>
            </a:xfrm>
            <a:prstGeom prst="rect">
              <a:avLst/>
            </a:prstGeom>
            <a:ln>
              <a:solidFill>
                <a:schemeClr val="accent3"/>
              </a:solidFill>
            </a:ln>
          </p:spPr>
        </p:pic>
        <p:sp>
          <p:nvSpPr>
            <p:cNvPr id="14" name="Rectangle 16">
              <a:extLst>
                <a:ext uri="{FF2B5EF4-FFF2-40B4-BE49-F238E27FC236}">
                  <a16:creationId xmlns:a16="http://schemas.microsoft.com/office/drawing/2014/main" id="{BB11A708-BBC6-41C6-9A77-87F17F93EB92}"/>
                </a:ext>
              </a:extLst>
            </p:cNvPr>
            <p:cNvSpPr/>
            <p:nvPr/>
          </p:nvSpPr>
          <p:spPr>
            <a:xfrm>
              <a:off x="315107" y="1811485"/>
              <a:ext cx="1084174" cy="235528"/>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组合 3">
            <a:extLst>
              <a:ext uri="{FF2B5EF4-FFF2-40B4-BE49-F238E27FC236}">
                <a16:creationId xmlns:a16="http://schemas.microsoft.com/office/drawing/2014/main" id="{049D7893-6E1D-E105-8E3E-0E23BE490F31}"/>
              </a:ext>
            </a:extLst>
          </p:cNvPr>
          <p:cNvGrpSpPr/>
          <p:nvPr/>
        </p:nvGrpSpPr>
        <p:grpSpPr>
          <a:xfrm>
            <a:off x="3310484" y="1083314"/>
            <a:ext cx="8436041" cy="2675461"/>
            <a:chOff x="3459704" y="1103970"/>
            <a:chExt cx="7845932" cy="2389999"/>
          </a:xfrm>
        </p:grpSpPr>
        <p:pic>
          <p:nvPicPr>
            <p:cNvPr id="3" name="图片 2">
              <a:extLst>
                <a:ext uri="{FF2B5EF4-FFF2-40B4-BE49-F238E27FC236}">
                  <a16:creationId xmlns:a16="http://schemas.microsoft.com/office/drawing/2014/main" id="{0DB761ED-0070-8445-EEF8-40FC5506B06F}"/>
                </a:ext>
              </a:extLst>
            </p:cNvPr>
            <p:cNvPicPr>
              <a:picLocks noChangeAspect="1"/>
            </p:cNvPicPr>
            <p:nvPr/>
          </p:nvPicPr>
          <p:blipFill>
            <a:blip r:embed="rId3"/>
            <a:stretch>
              <a:fillRect/>
            </a:stretch>
          </p:blipFill>
          <p:spPr>
            <a:xfrm>
              <a:off x="3833321" y="1668671"/>
              <a:ext cx="7472315" cy="1825298"/>
            </a:xfrm>
            <a:prstGeom prst="rect">
              <a:avLst/>
            </a:prstGeom>
            <a:ln>
              <a:solidFill>
                <a:schemeClr val="accent3"/>
              </a:solidFill>
            </a:ln>
          </p:spPr>
        </p:pic>
        <p:grpSp>
          <p:nvGrpSpPr>
            <p:cNvPr id="15" name="组合 14">
              <a:extLst>
                <a:ext uri="{FF2B5EF4-FFF2-40B4-BE49-F238E27FC236}">
                  <a16:creationId xmlns:a16="http://schemas.microsoft.com/office/drawing/2014/main" id="{5929DF9C-81E0-B40D-B66D-B5399BC1A540}"/>
                </a:ext>
              </a:extLst>
            </p:cNvPr>
            <p:cNvGrpSpPr/>
            <p:nvPr/>
          </p:nvGrpSpPr>
          <p:grpSpPr>
            <a:xfrm>
              <a:off x="3459704" y="1103970"/>
              <a:ext cx="7845932" cy="2352119"/>
              <a:chOff x="3623333" y="1103970"/>
              <a:chExt cx="7845932" cy="2352119"/>
            </a:xfrm>
          </p:grpSpPr>
          <p:pic>
            <p:nvPicPr>
              <p:cNvPr id="16" name="图片 15">
                <a:extLst>
                  <a:ext uri="{FF2B5EF4-FFF2-40B4-BE49-F238E27FC236}">
                    <a16:creationId xmlns:a16="http://schemas.microsoft.com/office/drawing/2014/main" id="{DA0266D2-4DC7-3FBB-F09D-E23019730A8E}"/>
                  </a:ext>
                </a:extLst>
              </p:cNvPr>
              <p:cNvPicPr>
                <a:picLocks noChangeAspect="1"/>
              </p:cNvPicPr>
              <p:nvPr/>
            </p:nvPicPr>
            <p:blipFill>
              <a:blip r:embed="rId4"/>
              <a:srcRect/>
              <a:stretch/>
            </p:blipFill>
            <p:spPr>
              <a:xfrm>
                <a:off x="3996950" y="1103970"/>
                <a:ext cx="7472315" cy="564701"/>
              </a:xfrm>
              <a:prstGeom prst="rect">
                <a:avLst/>
              </a:prstGeom>
              <a:ln>
                <a:solidFill>
                  <a:schemeClr val="accent3"/>
                </a:solidFill>
              </a:ln>
            </p:spPr>
          </p:pic>
          <p:sp>
            <p:nvSpPr>
              <p:cNvPr id="17" name="箭头: 下 16">
                <a:extLst>
                  <a:ext uri="{FF2B5EF4-FFF2-40B4-BE49-F238E27FC236}">
                    <a16:creationId xmlns:a16="http://schemas.microsoft.com/office/drawing/2014/main" id="{9291BA5C-7C0E-BD6A-CAD9-1C9755969885}"/>
                  </a:ext>
                </a:extLst>
              </p:cNvPr>
              <p:cNvSpPr/>
              <p:nvPr/>
            </p:nvSpPr>
            <p:spPr>
              <a:xfrm rot="16200000">
                <a:off x="3885472" y="2919947"/>
                <a:ext cx="274003" cy="798281"/>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7" name="组合 6">
            <a:extLst>
              <a:ext uri="{FF2B5EF4-FFF2-40B4-BE49-F238E27FC236}">
                <a16:creationId xmlns:a16="http://schemas.microsoft.com/office/drawing/2014/main" id="{946C7C0B-D4ED-9D05-E48C-5B108E9080DF}"/>
              </a:ext>
            </a:extLst>
          </p:cNvPr>
          <p:cNvGrpSpPr/>
          <p:nvPr/>
        </p:nvGrpSpPr>
        <p:grpSpPr>
          <a:xfrm>
            <a:off x="3726183" y="2635161"/>
            <a:ext cx="8034322" cy="3041523"/>
            <a:chOff x="3726183" y="2635161"/>
            <a:chExt cx="8034322" cy="3041523"/>
          </a:xfrm>
        </p:grpSpPr>
        <p:pic>
          <p:nvPicPr>
            <p:cNvPr id="6" name="图片 5">
              <a:extLst>
                <a:ext uri="{FF2B5EF4-FFF2-40B4-BE49-F238E27FC236}">
                  <a16:creationId xmlns:a16="http://schemas.microsoft.com/office/drawing/2014/main" id="{4C7447E1-0E2E-CF74-A72A-8560B79C9D88}"/>
                </a:ext>
              </a:extLst>
            </p:cNvPr>
            <p:cNvPicPr>
              <a:picLocks noChangeAspect="1"/>
            </p:cNvPicPr>
            <p:nvPr/>
          </p:nvPicPr>
          <p:blipFill>
            <a:blip r:embed="rId5"/>
            <a:srcRect/>
            <a:stretch/>
          </p:blipFill>
          <p:spPr>
            <a:xfrm>
              <a:off x="3726183" y="3998239"/>
              <a:ext cx="8034322" cy="1678445"/>
            </a:xfrm>
            <a:prstGeom prst="rect">
              <a:avLst/>
            </a:prstGeom>
            <a:ln>
              <a:solidFill>
                <a:schemeClr val="accent3"/>
              </a:solidFill>
            </a:ln>
          </p:spPr>
        </p:pic>
        <p:sp>
          <p:nvSpPr>
            <p:cNvPr id="22" name="箭头: 下 21">
              <a:extLst>
                <a:ext uri="{FF2B5EF4-FFF2-40B4-BE49-F238E27FC236}">
                  <a16:creationId xmlns:a16="http://schemas.microsoft.com/office/drawing/2014/main" id="{95F4AF9F-50B9-CD80-06E2-8394096AB80A}"/>
                </a:ext>
              </a:extLst>
            </p:cNvPr>
            <p:cNvSpPr/>
            <p:nvPr/>
          </p:nvSpPr>
          <p:spPr>
            <a:xfrm>
              <a:off x="4957849" y="2635161"/>
              <a:ext cx="345672" cy="1308121"/>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8" name="矩形 17">
            <a:extLst>
              <a:ext uri="{FF2B5EF4-FFF2-40B4-BE49-F238E27FC236}">
                <a16:creationId xmlns:a16="http://schemas.microsoft.com/office/drawing/2014/main" id="{967CD8E9-CFCB-6378-9BF1-AB4E51C78EDA}"/>
              </a:ext>
            </a:extLst>
          </p:cNvPr>
          <p:cNvSpPr/>
          <p:nvPr/>
        </p:nvSpPr>
        <p:spPr>
          <a:xfrm>
            <a:off x="8154906" y="1241289"/>
            <a:ext cx="1980496" cy="26218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2930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39</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pic>
        <p:nvPicPr>
          <p:cNvPr id="2" name="图片 1">
            <a:extLst>
              <a:ext uri="{FF2B5EF4-FFF2-40B4-BE49-F238E27FC236}">
                <a16:creationId xmlns:a16="http://schemas.microsoft.com/office/drawing/2014/main" id="{BB633565-F141-3E57-649F-81048B670352}"/>
              </a:ext>
            </a:extLst>
          </p:cNvPr>
          <p:cNvPicPr>
            <a:picLocks noChangeAspect="1"/>
          </p:cNvPicPr>
          <p:nvPr/>
        </p:nvPicPr>
        <p:blipFill>
          <a:blip r:embed="rId2"/>
          <a:srcRect/>
          <a:stretch/>
        </p:blipFill>
        <p:spPr>
          <a:xfrm>
            <a:off x="862066" y="771309"/>
            <a:ext cx="10141393" cy="1217652"/>
          </a:xfrm>
          <a:prstGeom prst="rect">
            <a:avLst/>
          </a:prstGeom>
          <a:ln>
            <a:solidFill>
              <a:schemeClr val="accent3"/>
            </a:solidFill>
          </a:ln>
        </p:spPr>
      </p:pic>
      <p:grpSp>
        <p:nvGrpSpPr>
          <p:cNvPr id="3" name="组合 2">
            <a:extLst>
              <a:ext uri="{FF2B5EF4-FFF2-40B4-BE49-F238E27FC236}">
                <a16:creationId xmlns:a16="http://schemas.microsoft.com/office/drawing/2014/main" id="{523546AA-B9D0-8265-EC80-71582A1F814B}"/>
              </a:ext>
            </a:extLst>
          </p:cNvPr>
          <p:cNvGrpSpPr/>
          <p:nvPr/>
        </p:nvGrpSpPr>
        <p:grpSpPr>
          <a:xfrm>
            <a:off x="242176" y="165892"/>
            <a:ext cx="9779183" cy="1026523"/>
            <a:chOff x="242176" y="165892"/>
            <a:chExt cx="9779183" cy="1026523"/>
          </a:xfrm>
        </p:grpSpPr>
        <p:sp>
          <p:nvSpPr>
            <p:cNvPr id="4" name="Rectangle 14">
              <a:extLst>
                <a:ext uri="{FF2B5EF4-FFF2-40B4-BE49-F238E27FC236}">
                  <a16:creationId xmlns:a16="http://schemas.microsoft.com/office/drawing/2014/main" id="{378AD5F8-9FDD-83F4-7B9D-5695684E0999}"/>
                </a:ext>
              </a:extLst>
            </p:cNvPr>
            <p:cNvSpPr/>
            <p:nvPr/>
          </p:nvSpPr>
          <p:spPr>
            <a:xfrm>
              <a:off x="7584707" y="789253"/>
              <a:ext cx="1147974" cy="40316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468027B-244C-BF51-E9DB-C04B57ADDFC5}"/>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分析检索结果</a:t>
              </a:r>
            </a:p>
          </p:txBody>
        </p:sp>
      </p:grpSp>
      <p:pic>
        <p:nvPicPr>
          <p:cNvPr id="7" name="图片 6">
            <a:extLst>
              <a:ext uri="{FF2B5EF4-FFF2-40B4-BE49-F238E27FC236}">
                <a16:creationId xmlns:a16="http://schemas.microsoft.com/office/drawing/2014/main" id="{824876DC-98D0-4653-1B4B-B184F83A195F}"/>
              </a:ext>
            </a:extLst>
          </p:cNvPr>
          <p:cNvPicPr>
            <a:picLocks noChangeAspect="1"/>
          </p:cNvPicPr>
          <p:nvPr/>
        </p:nvPicPr>
        <p:blipFill>
          <a:blip r:embed="rId3"/>
          <a:srcRect/>
          <a:stretch/>
        </p:blipFill>
        <p:spPr>
          <a:xfrm>
            <a:off x="869823" y="2505048"/>
            <a:ext cx="3883951" cy="3298403"/>
          </a:xfrm>
          <a:prstGeom prst="rect">
            <a:avLst/>
          </a:prstGeom>
          <a:ln>
            <a:solidFill>
              <a:schemeClr val="accent3"/>
            </a:solidFill>
          </a:ln>
        </p:spPr>
      </p:pic>
      <p:sp>
        <p:nvSpPr>
          <p:cNvPr id="14" name="TextBox 13">
            <a:extLst>
              <a:ext uri="{FF2B5EF4-FFF2-40B4-BE49-F238E27FC236}">
                <a16:creationId xmlns:a16="http://schemas.microsoft.com/office/drawing/2014/main" id="{C86F9638-59B5-3AE6-D285-D2A02C78383B}"/>
              </a:ext>
            </a:extLst>
          </p:cNvPr>
          <p:cNvSpPr txBox="1"/>
          <p:nvPr/>
        </p:nvSpPr>
        <p:spPr bwMode="auto">
          <a:xfrm>
            <a:off x="2662164" y="1406702"/>
            <a:ext cx="2606070" cy="3386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rPr>
              <a:t>标题包含“静电纺丝”的文献</a:t>
            </a:r>
          </a:p>
        </p:txBody>
      </p:sp>
      <p:grpSp>
        <p:nvGrpSpPr>
          <p:cNvPr id="16" name="组合 15">
            <a:extLst>
              <a:ext uri="{FF2B5EF4-FFF2-40B4-BE49-F238E27FC236}">
                <a16:creationId xmlns:a16="http://schemas.microsoft.com/office/drawing/2014/main" id="{17A25E87-4FA9-F9E3-D758-7BC268678B6B}"/>
              </a:ext>
            </a:extLst>
          </p:cNvPr>
          <p:cNvGrpSpPr/>
          <p:nvPr/>
        </p:nvGrpSpPr>
        <p:grpSpPr>
          <a:xfrm>
            <a:off x="4514053" y="2398344"/>
            <a:ext cx="6489406" cy="3554204"/>
            <a:chOff x="4514053" y="2398344"/>
            <a:chExt cx="6489406" cy="3554204"/>
          </a:xfrm>
        </p:grpSpPr>
        <p:sp>
          <p:nvSpPr>
            <p:cNvPr id="10" name="箭头: 下 9">
              <a:extLst>
                <a:ext uri="{FF2B5EF4-FFF2-40B4-BE49-F238E27FC236}">
                  <a16:creationId xmlns:a16="http://schemas.microsoft.com/office/drawing/2014/main" id="{5895DC34-B04D-FE96-0CB9-35156AE271B1}"/>
                </a:ext>
              </a:extLst>
            </p:cNvPr>
            <p:cNvSpPr/>
            <p:nvPr/>
          </p:nvSpPr>
          <p:spPr>
            <a:xfrm rot="16200000">
              <a:off x="4880801" y="3031955"/>
              <a:ext cx="274002" cy="100749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片 14">
              <a:extLst>
                <a:ext uri="{FF2B5EF4-FFF2-40B4-BE49-F238E27FC236}">
                  <a16:creationId xmlns:a16="http://schemas.microsoft.com/office/drawing/2014/main" id="{FD4CCF3A-6DED-654D-0AAB-FEBCBE526C69}"/>
                </a:ext>
              </a:extLst>
            </p:cNvPr>
            <p:cNvPicPr>
              <a:picLocks noChangeAspect="1"/>
            </p:cNvPicPr>
            <p:nvPr/>
          </p:nvPicPr>
          <p:blipFill>
            <a:blip r:embed="rId4"/>
            <a:stretch>
              <a:fillRect/>
            </a:stretch>
          </p:blipFill>
          <p:spPr>
            <a:xfrm>
              <a:off x="5521551" y="2398344"/>
              <a:ext cx="5481908" cy="3554204"/>
            </a:xfrm>
            <a:prstGeom prst="rect">
              <a:avLst/>
            </a:prstGeom>
            <a:ln>
              <a:solidFill>
                <a:schemeClr val="accent3"/>
              </a:solidFill>
            </a:ln>
          </p:spPr>
        </p:pic>
      </p:grpSp>
    </p:spTree>
    <p:extLst>
      <p:ext uri="{BB962C8B-B14F-4D97-AF65-F5344CB8AC3E}">
        <p14:creationId xmlns:p14="http://schemas.microsoft.com/office/powerpoint/2010/main" val="206412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ED928DE-0745-8E60-2032-94F0AE564689}"/>
              </a:ext>
            </a:extLst>
          </p:cNvPr>
          <p:cNvPicPr>
            <a:picLocks noChangeAspect="1"/>
          </p:cNvPicPr>
          <p:nvPr/>
        </p:nvPicPr>
        <p:blipFill>
          <a:blip r:embed="rId2"/>
          <a:srcRect/>
          <a:stretch/>
        </p:blipFill>
        <p:spPr>
          <a:xfrm>
            <a:off x="1081289" y="833826"/>
            <a:ext cx="10029422" cy="5076621"/>
          </a:xfrm>
          <a:prstGeom prst="rect">
            <a:avLst/>
          </a:prstGeom>
          <a:ln>
            <a:solidFill>
              <a:schemeClr val="accent3"/>
            </a:solidFill>
          </a:ln>
        </p:spPr>
      </p:pic>
      <p:sp>
        <p:nvSpPr>
          <p:cNvPr id="2" name="Slide Number Placeholder 1">
            <a:extLst>
              <a:ext uri="{FF2B5EF4-FFF2-40B4-BE49-F238E27FC236}">
                <a16:creationId xmlns:a16="http://schemas.microsoft.com/office/drawing/2014/main" id="{4232A61A-1900-12D5-10BD-B695F3834898}"/>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文本框 4">
            <a:extLst>
              <a:ext uri="{FF2B5EF4-FFF2-40B4-BE49-F238E27FC236}">
                <a16:creationId xmlns:a16="http://schemas.microsoft.com/office/drawing/2014/main" id="{81D99F06-3DCC-C492-0A3F-CD1E4ACC7101}"/>
              </a:ext>
            </a:extLst>
          </p:cNvPr>
          <p:cNvSpPr txBox="1"/>
          <p:nvPr/>
        </p:nvSpPr>
        <p:spPr>
          <a:xfrm>
            <a:off x="718866" y="391377"/>
            <a:ext cx="5811361" cy="412508"/>
          </a:xfrm>
          <a:prstGeom prst="rect">
            <a:avLst/>
          </a:prstGeom>
          <a:noFill/>
        </p:spPr>
        <p:txBody>
          <a:bodyPr wrap="square" rtlCol="0">
            <a:spAutoFit/>
          </a:bodyPr>
          <a:lstStyle/>
          <a:p>
            <a:r>
              <a:rPr lang="zh-CN" altLang="en-US" sz="2000" b="1" dirty="0">
                <a:ea typeface="微软雅黑" panose="020B0503020204020204" pitchFamily="34" charset="-122"/>
                <a:cs typeface="Arial" panose="020B0604020202020204" pitchFamily="34" charset="0"/>
              </a:rPr>
              <a:t>浙江理工大学发表的</a:t>
            </a:r>
            <a:r>
              <a:rPr lang="en-US" altLang="zh-CN" sz="2000" b="1" dirty="0">
                <a:ea typeface="微软雅黑" panose="020B0503020204020204" pitchFamily="34" charset="-122"/>
                <a:cs typeface="Arial" panose="020B0604020202020204" pitchFamily="34" charset="0"/>
              </a:rPr>
              <a:t>Web of Science</a:t>
            </a:r>
            <a:r>
              <a:rPr lang="zh-CN" altLang="en-US" sz="2000" b="1" dirty="0">
                <a:ea typeface="微软雅黑" panose="020B0503020204020204" pitchFamily="34" charset="-122"/>
                <a:cs typeface="Arial" panose="020B0604020202020204" pitchFamily="34" charset="0"/>
              </a:rPr>
              <a:t>论文</a:t>
            </a:r>
          </a:p>
        </p:txBody>
      </p:sp>
      <p:sp>
        <p:nvSpPr>
          <p:cNvPr id="6" name="文本框 5">
            <a:extLst>
              <a:ext uri="{FF2B5EF4-FFF2-40B4-BE49-F238E27FC236}">
                <a16:creationId xmlns:a16="http://schemas.microsoft.com/office/drawing/2014/main" id="{CA9737B5-10C0-CB63-7BA4-60D05CD6B001}"/>
              </a:ext>
            </a:extLst>
          </p:cNvPr>
          <p:cNvSpPr txBox="1"/>
          <p:nvPr/>
        </p:nvSpPr>
        <p:spPr>
          <a:xfrm>
            <a:off x="5061061" y="5910447"/>
            <a:ext cx="6131339" cy="738664"/>
          </a:xfrm>
          <a:prstGeom prst="rect">
            <a:avLst/>
          </a:prstGeom>
          <a:noFill/>
        </p:spPr>
        <p:txBody>
          <a:bodyPr wrap="square" rtlCol="0">
            <a:spAutoFit/>
          </a:bodyPr>
          <a:lstStyle/>
          <a:p>
            <a:pPr algn="r"/>
            <a:r>
              <a:rPr lang="zh-CN" altLang="en-US" sz="1400" b="1" dirty="0">
                <a:solidFill>
                  <a:schemeClr val="accent1"/>
                </a:solidFill>
                <a:ea typeface="微软雅黑" panose="020B0503020204020204" pitchFamily="34" charset="-122"/>
                <a:cs typeface="Arial" panose="020B0604020202020204" pitchFamily="34" charset="0"/>
              </a:rPr>
              <a:t>检索日期：</a:t>
            </a:r>
            <a:r>
              <a:rPr lang="en-US" altLang="zh-CN" sz="1400" b="1" dirty="0">
                <a:solidFill>
                  <a:schemeClr val="accent1"/>
                </a:solidFill>
                <a:ea typeface="微软雅黑" panose="020B0503020204020204" pitchFamily="34" charset="-122"/>
                <a:cs typeface="Arial" panose="020B0604020202020204" pitchFamily="34" charset="0"/>
              </a:rPr>
              <a:t>2023</a:t>
            </a:r>
            <a:r>
              <a:rPr lang="zh-CN" altLang="en-US" sz="1400" b="1" dirty="0">
                <a:solidFill>
                  <a:schemeClr val="accent1"/>
                </a:solidFill>
                <a:ea typeface="微软雅黑" panose="020B0503020204020204" pitchFamily="34" charset="-122"/>
                <a:cs typeface="Arial" panose="020B0604020202020204" pitchFamily="34" charset="0"/>
              </a:rPr>
              <a:t>年</a:t>
            </a:r>
            <a:r>
              <a:rPr lang="en-US" altLang="zh-CN" sz="1400" b="1" dirty="0">
                <a:solidFill>
                  <a:schemeClr val="accent1"/>
                </a:solidFill>
                <a:ea typeface="微软雅黑" panose="020B0503020204020204" pitchFamily="34" charset="-122"/>
                <a:cs typeface="Arial" panose="020B0604020202020204" pitchFamily="34" charset="0"/>
              </a:rPr>
              <a:t>10</a:t>
            </a:r>
            <a:r>
              <a:rPr lang="zh-CN" altLang="en-US" sz="1400" b="1" dirty="0">
                <a:solidFill>
                  <a:schemeClr val="accent1"/>
                </a:solidFill>
                <a:ea typeface="微软雅黑" panose="020B0503020204020204" pitchFamily="34" charset="-122"/>
                <a:cs typeface="Arial" panose="020B0604020202020204" pitchFamily="34" charset="0"/>
              </a:rPr>
              <a:t>月</a:t>
            </a:r>
            <a:r>
              <a:rPr lang="en-US" altLang="zh-CN" sz="1400" b="1" dirty="0">
                <a:solidFill>
                  <a:schemeClr val="accent1"/>
                </a:solidFill>
                <a:ea typeface="微软雅黑" panose="020B0503020204020204" pitchFamily="34" charset="-122"/>
                <a:cs typeface="Arial" panose="020B0604020202020204" pitchFamily="34" charset="0"/>
              </a:rPr>
              <a:t>9</a:t>
            </a:r>
            <a:r>
              <a:rPr lang="zh-CN" altLang="en-US" sz="1400" b="1" dirty="0">
                <a:solidFill>
                  <a:schemeClr val="accent1"/>
                </a:solidFill>
                <a:ea typeface="微软雅黑" panose="020B0503020204020204" pitchFamily="34" charset="-122"/>
                <a:cs typeface="Arial" panose="020B0604020202020204" pitchFamily="34" charset="0"/>
              </a:rPr>
              <a:t>日</a:t>
            </a:r>
            <a:endParaRPr lang="en-US" altLang="zh-CN" sz="1400" b="1" dirty="0">
              <a:solidFill>
                <a:schemeClr val="accent1"/>
              </a:solidFill>
              <a:ea typeface="微软雅黑" panose="020B0503020204020204" pitchFamily="34" charset="-122"/>
              <a:cs typeface="Arial" panose="020B0604020202020204" pitchFamily="34" charset="0"/>
            </a:endParaRPr>
          </a:p>
          <a:p>
            <a:pPr algn="r"/>
            <a:r>
              <a:rPr lang="zh-CN" altLang="en-US" sz="1400" b="1" dirty="0">
                <a:solidFill>
                  <a:schemeClr val="accent1"/>
                </a:solidFill>
                <a:ea typeface="微软雅黑" panose="020B0503020204020204" pitchFamily="34" charset="-122"/>
                <a:cs typeface="Arial" panose="020B0604020202020204" pitchFamily="34" charset="0"/>
              </a:rPr>
              <a:t>选择数据库：</a:t>
            </a:r>
            <a:r>
              <a:rPr lang="en-US" altLang="zh-CN" sz="1400" b="1" dirty="0">
                <a:solidFill>
                  <a:schemeClr val="accent1"/>
                </a:solidFill>
                <a:ea typeface="微软雅黑" panose="020B0503020204020204" pitchFamily="34" charset="-122"/>
                <a:cs typeface="Arial" panose="020B0604020202020204" pitchFamily="34" charset="0"/>
              </a:rPr>
              <a:t>Web of Science</a:t>
            </a:r>
            <a:r>
              <a:rPr lang="zh-CN" altLang="en-US" sz="1400" b="1" dirty="0">
                <a:solidFill>
                  <a:schemeClr val="accent1"/>
                </a:solidFill>
                <a:ea typeface="微软雅黑" panose="020B0503020204020204" pitchFamily="34" charset="-122"/>
                <a:cs typeface="Arial" panose="020B0604020202020204" pitchFamily="34" charset="0"/>
              </a:rPr>
              <a:t>核心合集</a:t>
            </a:r>
            <a:endParaRPr lang="en-US" altLang="zh-CN" sz="1400" b="1" i="0" dirty="0">
              <a:solidFill>
                <a:schemeClr val="accent1"/>
              </a:solidFill>
              <a:effectLst/>
            </a:endParaRPr>
          </a:p>
          <a:p>
            <a:pPr algn="r"/>
            <a:r>
              <a:rPr lang="zh-CN" altLang="en-US" sz="1400" b="1" dirty="0">
                <a:solidFill>
                  <a:schemeClr val="accent1"/>
                </a:solidFill>
                <a:ea typeface="微软雅黑" panose="020B0503020204020204" pitchFamily="34" charset="-122"/>
                <a:cs typeface="Arial" panose="020B0604020202020204" pitchFamily="34" charset="0"/>
              </a:rPr>
              <a:t>检索条件：所属机构 </a:t>
            </a:r>
            <a:r>
              <a:rPr lang="en-US" altLang="zh-CN" sz="1400" b="1" dirty="0">
                <a:solidFill>
                  <a:schemeClr val="accent1"/>
                </a:solidFill>
                <a:ea typeface="微软雅黑" panose="020B0503020204020204" pitchFamily="34" charset="-122"/>
                <a:cs typeface="Arial" panose="020B0604020202020204" pitchFamily="34" charset="0"/>
              </a:rPr>
              <a:t>Zhejiang Sci-Tech University</a:t>
            </a:r>
            <a:endParaRPr lang="zh-CN" altLang="en-US" sz="1400" b="1" dirty="0">
              <a:solidFill>
                <a:schemeClr val="accent1"/>
              </a:solidFill>
              <a:ea typeface="微软雅黑" panose="020B0503020204020204" pitchFamily="34" charset="-122"/>
              <a:cs typeface="Arial" panose="020B0604020202020204" pitchFamily="34" charset="0"/>
            </a:endParaRPr>
          </a:p>
        </p:txBody>
      </p:sp>
      <p:sp>
        <p:nvSpPr>
          <p:cNvPr id="7" name="矩形 6">
            <a:extLst>
              <a:ext uri="{FF2B5EF4-FFF2-40B4-BE49-F238E27FC236}">
                <a16:creationId xmlns:a16="http://schemas.microsoft.com/office/drawing/2014/main" id="{9A37E893-89E6-58CB-CA66-8993BA1BFD45}"/>
              </a:ext>
            </a:extLst>
          </p:cNvPr>
          <p:cNvSpPr/>
          <p:nvPr/>
        </p:nvSpPr>
        <p:spPr>
          <a:xfrm>
            <a:off x="4031381" y="3921806"/>
            <a:ext cx="5593882" cy="198864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C9BD2BE9-12D5-02AD-D633-EDFCFD25D57D}"/>
              </a:ext>
            </a:extLst>
          </p:cNvPr>
          <p:cNvSpPr/>
          <p:nvPr/>
        </p:nvSpPr>
        <p:spPr>
          <a:xfrm>
            <a:off x="1081289" y="803885"/>
            <a:ext cx="3760218" cy="41250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E320956C-56A4-9CCA-3EFC-8918DCD2C42A}"/>
              </a:ext>
            </a:extLst>
          </p:cNvPr>
          <p:cNvPicPr>
            <a:picLocks noChangeAspect="1"/>
          </p:cNvPicPr>
          <p:nvPr/>
        </p:nvPicPr>
        <p:blipFill rotWithShape="1">
          <a:blip r:embed="rId3"/>
          <a:srcRect t="21269"/>
          <a:stretch/>
        </p:blipFill>
        <p:spPr>
          <a:xfrm>
            <a:off x="4976414" y="801515"/>
            <a:ext cx="4648849" cy="412509"/>
          </a:xfrm>
          <a:prstGeom prst="rect">
            <a:avLst/>
          </a:prstGeom>
          <a:ln w="38100">
            <a:solidFill>
              <a:srgbClr val="FF4E3E"/>
            </a:solidFill>
          </a:ln>
        </p:spPr>
      </p:pic>
      <p:grpSp>
        <p:nvGrpSpPr>
          <p:cNvPr id="16" name="组合 15">
            <a:extLst>
              <a:ext uri="{FF2B5EF4-FFF2-40B4-BE49-F238E27FC236}">
                <a16:creationId xmlns:a16="http://schemas.microsoft.com/office/drawing/2014/main" id="{0BD84A5B-A1A0-E812-8482-05A2446A5ACF}"/>
              </a:ext>
            </a:extLst>
          </p:cNvPr>
          <p:cNvGrpSpPr/>
          <p:nvPr/>
        </p:nvGrpSpPr>
        <p:grpSpPr>
          <a:xfrm>
            <a:off x="4031381" y="2187103"/>
            <a:ext cx="5593882" cy="1696377"/>
            <a:chOff x="4031381" y="2187103"/>
            <a:chExt cx="5593882" cy="1696377"/>
          </a:xfrm>
        </p:grpSpPr>
        <p:pic>
          <p:nvPicPr>
            <p:cNvPr id="11" name="图片 10">
              <a:extLst>
                <a:ext uri="{FF2B5EF4-FFF2-40B4-BE49-F238E27FC236}">
                  <a16:creationId xmlns:a16="http://schemas.microsoft.com/office/drawing/2014/main" id="{E6E17B26-2AD3-291B-C8C5-274E4632ECCB}"/>
                </a:ext>
              </a:extLst>
            </p:cNvPr>
            <p:cNvPicPr>
              <a:picLocks noChangeAspect="1"/>
            </p:cNvPicPr>
            <p:nvPr/>
          </p:nvPicPr>
          <p:blipFill>
            <a:blip r:embed="rId4"/>
            <a:stretch>
              <a:fillRect/>
            </a:stretch>
          </p:blipFill>
          <p:spPr>
            <a:xfrm>
              <a:off x="4031381" y="2187103"/>
              <a:ext cx="5593882" cy="1696377"/>
            </a:xfrm>
            <a:prstGeom prst="rect">
              <a:avLst/>
            </a:prstGeom>
            <a:ln>
              <a:solidFill>
                <a:schemeClr val="accent3"/>
              </a:solidFill>
            </a:ln>
          </p:spPr>
        </p:pic>
        <p:cxnSp>
          <p:nvCxnSpPr>
            <p:cNvPr id="13" name="直接连接符 12">
              <a:extLst>
                <a:ext uri="{FF2B5EF4-FFF2-40B4-BE49-F238E27FC236}">
                  <a16:creationId xmlns:a16="http://schemas.microsoft.com/office/drawing/2014/main" id="{10F3BBA5-918C-C20D-5D59-80AF2A75527E}"/>
                </a:ext>
              </a:extLst>
            </p:cNvPr>
            <p:cNvCxnSpPr/>
            <p:nvPr/>
          </p:nvCxnSpPr>
          <p:spPr>
            <a:xfrm>
              <a:off x="5937250" y="2712862"/>
              <a:ext cx="12827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9671E6E-F281-B083-8BED-FAEB35B8837B}"/>
                </a:ext>
              </a:extLst>
            </p:cNvPr>
            <p:cNvCxnSpPr>
              <a:cxnSpLocks/>
            </p:cNvCxnSpPr>
            <p:nvPr/>
          </p:nvCxnSpPr>
          <p:spPr>
            <a:xfrm>
              <a:off x="5937250" y="3138312"/>
              <a:ext cx="13635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42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40</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grpSp>
        <p:nvGrpSpPr>
          <p:cNvPr id="3" name="组合 2">
            <a:extLst>
              <a:ext uri="{FF2B5EF4-FFF2-40B4-BE49-F238E27FC236}">
                <a16:creationId xmlns:a16="http://schemas.microsoft.com/office/drawing/2014/main" id="{F321D347-CEA2-687E-779B-428EBE7C9E28}"/>
              </a:ext>
            </a:extLst>
          </p:cNvPr>
          <p:cNvGrpSpPr/>
          <p:nvPr/>
        </p:nvGrpSpPr>
        <p:grpSpPr>
          <a:xfrm>
            <a:off x="1457577" y="2003417"/>
            <a:ext cx="9150218" cy="4808307"/>
            <a:chOff x="-233216" y="1997630"/>
            <a:chExt cx="7750357" cy="4421966"/>
          </a:xfrm>
        </p:grpSpPr>
        <p:pic>
          <p:nvPicPr>
            <p:cNvPr id="4" name="图片 3">
              <a:extLst>
                <a:ext uri="{FF2B5EF4-FFF2-40B4-BE49-F238E27FC236}">
                  <a16:creationId xmlns:a16="http://schemas.microsoft.com/office/drawing/2014/main" id="{7E7C3E40-2B46-F6B0-4664-7FE4F8862360}"/>
                </a:ext>
              </a:extLst>
            </p:cNvPr>
            <p:cNvPicPr>
              <a:picLocks noChangeAspect="1"/>
            </p:cNvPicPr>
            <p:nvPr/>
          </p:nvPicPr>
          <p:blipFill>
            <a:blip r:embed="rId2"/>
            <a:srcRect/>
            <a:stretch/>
          </p:blipFill>
          <p:spPr>
            <a:xfrm>
              <a:off x="-233216" y="1997630"/>
              <a:ext cx="7750357" cy="4123951"/>
            </a:xfrm>
            <a:prstGeom prst="rect">
              <a:avLst/>
            </a:prstGeom>
            <a:ln>
              <a:solidFill>
                <a:schemeClr val="accent3"/>
              </a:solidFill>
            </a:ln>
          </p:spPr>
        </p:pic>
        <p:sp>
          <p:nvSpPr>
            <p:cNvPr id="6" name="文本框 5">
              <a:extLst>
                <a:ext uri="{FF2B5EF4-FFF2-40B4-BE49-F238E27FC236}">
                  <a16:creationId xmlns:a16="http://schemas.microsoft.com/office/drawing/2014/main" id="{3558E756-C52B-4E9B-54BB-FF1AEB97844F}"/>
                </a:ext>
              </a:extLst>
            </p:cNvPr>
            <p:cNvSpPr txBox="1"/>
            <p:nvPr/>
          </p:nvSpPr>
          <p:spPr>
            <a:xfrm>
              <a:off x="2331552" y="6081042"/>
              <a:ext cx="2728077" cy="338554"/>
            </a:xfrm>
            <a:prstGeom prst="rect">
              <a:avLst/>
            </a:prstGeom>
            <a:noFill/>
          </p:spPr>
          <p:txBody>
            <a:bodyPr wrap="square" rtlCol="0">
              <a:spAutoFit/>
            </a:bodyPr>
            <a:lstStyle/>
            <a:p>
              <a:pPr algn="ctr"/>
              <a:r>
                <a:rPr lang="zh-CN" altLang="en-US" sz="1600" b="1" dirty="0">
                  <a:ea typeface="微软雅黑" panose="020B0503020204020204" pitchFamily="34" charset="-122"/>
                  <a:cs typeface="Arial" panose="020B0604020202020204" pitchFamily="34" charset="0"/>
                </a:rPr>
                <a:t>国家</a:t>
              </a:r>
              <a:r>
                <a:rPr lang="en-US" altLang="zh-CN" sz="1600" b="1" dirty="0">
                  <a:ea typeface="微软雅黑" panose="020B0503020204020204" pitchFamily="34" charset="-122"/>
                  <a:cs typeface="Arial" panose="020B0604020202020204" pitchFamily="34" charset="0"/>
                </a:rPr>
                <a:t>/</a:t>
              </a:r>
              <a:r>
                <a:rPr lang="zh-CN" altLang="en-US" sz="1600" b="1" dirty="0">
                  <a:ea typeface="微软雅黑" panose="020B0503020204020204" pitchFamily="34" charset="-122"/>
                  <a:cs typeface="Arial" panose="020B0604020202020204" pitchFamily="34" charset="0"/>
                </a:rPr>
                <a:t>地区分析 </a:t>
              </a:r>
              <a:r>
                <a:rPr lang="en-US" altLang="zh-CN" sz="1600" b="1" dirty="0">
                  <a:ea typeface="微软雅黑" panose="020B0503020204020204" pitchFamily="34" charset="-122"/>
                  <a:cs typeface="Arial" panose="020B0604020202020204" pitchFamily="34" charset="0"/>
                </a:rPr>
                <a:t>– 10</a:t>
              </a:r>
              <a:r>
                <a:rPr lang="zh-CN" altLang="en-US" sz="1600" b="1" dirty="0">
                  <a:ea typeface="微软雅黑" panose="020B0503020204020204" pitchFamily="34" charset="-122"/>
                  <a:cs typeface="Arial" panose="020B0604020202020204" pitchFamily="34" charset="0"/>
                </a:rPr>
                <a:t>项结果数</a:t>
              </a:r>
              <a:endParaRPr lang="en-US" altLang="zh-CN" sz="1600" b="1" dirty="0">
                <a:ea typeface="微软雅黑" panose="020B0503020204020204" pitchFamily="34" charset="-122"/>
                <a:cs typeface="Arial" panose="020B0604020202020204" pitchFamily="34" charset="0"/>
              </a:endParaRPr>
            </a:p>
          </p:txBody>
        </p:sp>
      </p:grpSp>
      <p:grpSp>
        <p:nvGrpSpPr>
          <p:cNvPr id="8" name="组合 7">
            <a:extLst>
              <a:ext uri="{FF2B5EF4-FFF2-40B4-BE49-F238E27FC236}">
                <a16:creationId xmlns:a16="http://schemas.microsoft.com/office/drawing/2014/main" id="{5E27C110-F835-D060-0FCD-AC2B2AA05E1E}"/>
              </a:ext>
            </a:extLst>
          </p:cNvPr>
          <p:cNvGrpSpPr/>
          <p:nvPr/>
        </p:nvGrpSpPr>
        <p:grpSpPr>
          <a:xfrm>
            <a:off x="1584204" y="2605224"/>
            <a:ext cx="9073177" cy="3595126"/>
            <a:chOff x="1584204" y="2605224"/>
            <a:chExt cx="9073177" cy="3595126"/>
          </a:xfrm>
        </p:grpSpPr>
        <p:sp>
          <p:nvSpPr>
            <p:cNvPr id="9" name="TextBox 13">
              <a:extLst>
                <a:ext uri="{FF2B5EF4-FFF2-40B4-BE49-F238E27FC236}">
                  <a16:creationId xmlns:a16="http://schemas.microsoft.com/office/drawing/2014/main" id="{648D8E1E-6B8F-BAE8-C5B7-CD5A945B1B83}"/>
                </a:ext>
              </a:extLst>
            </p:cNvPr>
            <p:cNvSpPr txBox="1"/>
            <p:nvPr/>
          </p:nvSpPr>
          <p:spPr bwMode="auto">
            <a:xfrm>
              <a:off x="1584204" y="2605224"/>
              <a:ext cx="1077959"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中国大陆</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0" name="TextBox 13">
              <a:extLst>
                <a:ext uri="{FF2B5EF4-FFF2-40B4-BE49-F238E27FC236}">
                  <a16:creationId xmlns:a16="http://schemas.microsoft.com/office/drawing/2014/main" id="{55B738A7-0C25-8076-3919-34E618583711}"/>
                </a:ext>
              </a:extLst>
            </p:cNvPr>
            <p:cNvSpPr txBox="1"/>
            <p:nvPr/>
          </p:nvSpPr>
          <p:spPr bwMode="auto">
            <a:xfrm>
              <a:off x="5301280" y="4534386"/>
              <a:ext cx="689376"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伊朗</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1" name="TextBox 13">
              <a:extLst>
                <a:ext uri="{FF2B5EF4-FFF2-40B4-BE49-F238E27FC236}">
                  <a16:creationId xmlns:a16="http://schemas.microsoft.com/office/drawing/2014/main" id="{403117F8-803F-4A94-72A7-F02A2E7D4CAA}"/>
                </a:ext>
              </a:extLst>
            </p:cNvPr>
            <p:cNvSpPr txBox="1"/>
            <p:nvPr/>
          </p:nvSpPr>
          <p:spPr bwMode="auto">
            <a:xfrm>
              <a:off x="1584205" y="5218190"/>
              <a:ext cx="689376"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美国</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2" name="TextBox 13">
              <a:extLst>
                <a:ext uri="{FF2B5EF4-FFF2-40B4-BE49-F238E27FC236}">
                  <a16:creationId xmlns:a16="http://schemas.microsoft.com/office/drawing/2014/main" id="{A514D41A-039D-8D3C-BE4C-5557CEFBEB24}"/>
                </a:ext>
              </a:extLst>
            </p:cNvPr>
            <p:cNvSpPr txBox="1"/>
            <p:nvPr/>
          </p:nvSpPr>
          <p:spPr bwMode="auto">
            <a:xfrm>
              <a:off x="5254834" y="5938166"/>
              <a:ext cx="689376"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印度</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3" name="TextBox 13">
              <a:extLst>
                <a:ext uri="{FF2B5EF4-FFF2-40B4-BE49-F238E27FC236}">
                  <a16:creationId xmlns:a16="http://schemas.microsoft.com/office/drawing/2014/main" id="{9C5511B5-3B47-89AD-A49D-7CEC0DBD2281}"/>
                </a:ext>
              </a:extLst>
            </p:cNvPr>
            <p:cNvSpPr txBox="1"/>
            <p:nvPr/>
          </p:nvSpPr>
          <p:spPr bwMode="auto">
            <a:xfrm>
              <a:off x="5301280" y="2605224"/>
              <a:ext cx="689376"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韩国</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4" name="TextBox 13">
              <a:extLst>
                <a:ext uri="{FF2B5EF4-FFF2-40B4-BE49-F238E27FC236}">
                  <a16:creationId xmlns:a16="http://schemas.microsoft.com/office/drawing/2014/main" id="{CA7B3326-7471-F6C8-CB1E-0554F07D5B26}"/>
                </a:ext>
              </a:extLst>
            </p:cNvPr>
            <p:cNvSpPr txBox="1"/>
            <p:nvPr/>
          </p:nvSpPr>
          <p:spPr bwMode="auto">
            <a:xfrm>
              <a:off x="9861765" y="4616110"/>
              <a:ext cx="795616"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台湾</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5" name="TextBox 13">
              <a:extLst>
                <a:ext uri="{FF2B5EF4-FFF2-40B4-BE49-F238E27FC236}">
                  <a16:creationId xmlns:a16="http://schemas.microsoft.com/office/drawing/2014/main" id="{67D54E0C-2395-4D7A-DC88-2DBFC8CB5E59}"/>
                </a:ext>
              </a:extLst>
            </p:cNvPr>
            <p:cNvSpPr txBox="1"/>
            <p:nvPr/>
          </p:nvSpPr>
          <p:spPr bwMode="auto">
            <a:xfrm>
              <a:off x="7980311" y="5858030"/>
              <a:ext cx="850452"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英格兰</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6" name="TextBox 13">
              <a:extLst>
                <a:ext uri="{FF2B5EF4-FFF2-40B4-BE49-F238E27FC236}">
                  <a16:creationId xmlns:a16="http://schemas.microsoft.com/office/drawing/2014/main" id="{2EB54008-B4D9-DB3F-07DF-BD2682B67F09}"/>
                </a:ext>
              </a:extLst>
            </p:cNvPr>
            <p:cNvSpPr txBox="1"/>
            <p:nvPr/>
          </p:nvSpPr>
          <p:spPr bwMode="auto">
            <a:xfrm>
              <a:off x="9370164" y="2605224"/>
              <a:ext cx="689376"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德国</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7" name="TextBox 13">
              <a:extLst>
                <a:ext uri="{FF2B5EF4-FFF2-40B4-BE49-F238E27FC236}">
                  <a16:creationId xmlns:a16="http://schemas.microsoft.com/office/drawing/2014/main" id="{168300B3-CC98-70E9-DAEB-D1B921AF8A59}"/>
                </a:ext>
              </a:extLst>
            </p:cNvPr>
            <p:cNvSpPr txBox="1"/>
            <p:nvPr/>
          </p:nvSpPr>
          <p:spPr bwMode="auto">
            <a:xfrm>
              <a:off x="7980311" y="4616110"/>
              <a:ext cx="815292" cy="2621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土耳其</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8" name="TextBox 13">
              <a:extLst>
                <a:ext uri="{FF2B5EF4-FFF2-40B4-BE49-F238E27FC236}">
                  <a16:creationId xmlns:a16="http://schemas.microsoft.com/office/drawing/2014/main" id="{37D70E3C-5B81-2961-9ABF-BE9A0E7F796F}"/>
                </a:ext>
              </a:extLst>
            </p:cNvPr>
            <p:cNvSpPr txBox="1"/>
            <p:nvPr/>
          </p:nvSpPr>
          <p:spPr bwMode="auto">
            <a:xfrm>
              <a:off x="7980311" y="2630680"/>
              <a:ext cx="689376" cy="285033"/>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日本</a:t>
              </a:r>
              <a:endParaRPr kumimoji="0" lang="zh-CN" altLang="en-US"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grpSp>
      <p:pic>
        <p:nvPicPr>
          <p:cNvPr id="27" name="图片 26">
            <a:extLst>
              <a:ext uri="{FF2B5EF4-FFF2-40B4-BE49-F238E27FC236}">
                <a16:creationId xmlns:a16="http://schemas.microsoft.com/office/drawing/2014/main" id="{52165CBF-F384-6E40-104C-EDF5B87F5E38}"/>
              </a:ext>
            </a:extLst>
          </p:cNvPr>
          <p:cNvPicPr>
            <a:picLocks noChangeAspect="1"/>
          </p:cNvPicPr>
          <p:nvPr/>
        </p:nvPicPr>
        <p:blipFill>
          <a:blip r:embed="rId3"/>
          <a:srcRect/>
          <a:stretch/>
        </p:blipFill>
        <p:spPr>
          <a:xfrm>
            <a:off x="862066" y="771309"/>
            <a:ext cx="10141393" cy="1217652"/>
          </a:xfrm>
          <a:prstGeom prst="rect">
            <a:avLst/>
          </a:prstGeom>
          <a:ln>
            <a:solidFill>
              <a:schemeClr val="accent3"/>
            </a:solidFill>
          </a:ln>
        </p:spPr>
      </p:pic>
      <p:grpSp>
        <p:nvGrpSpPr>
          <p:cNvPr id="28" name="组合 27">
            <a:extLst>
              <a:ext uri="{FF2B5EF4-FFF2-40B4-BE49-F238E27FC236}">
                <a16:creationId xmlns:a16="http://schemas.microsoft.com/office/drawing/2014/main" id="{7971BC8F-6164-7D31-9458-75FBE8DEF78D}"/>
              </a:ext>
            </a:extLst>
          </p:cNvPr>
          <p:cNvGrpSpPr/>
          <p:nvPr/>
        </p:nvGrpSpPr>
        <p:grpSpPr>
          <a:xfrm>
            <a:off x="242176" y="165892"/>
            <a:ext cx="9779183" cy="1026523"/>
            <a:chOff x="242176" y="165892"/>
            <a:chExt cx="9779183" cy="1026523"/>
          </a:xfrm>
        </p:grpSpPr>
        <p:sp>
          <p:nvSpPr>
            <p:cNvPr id="29" name="Rectangle 14">
              <a:extLst>
                <a:ext uri="{FF2B5EF4-FFF2-40B4-BE49-F238E27FC236}">
                  <a16:creationId xmlns:a16="http://schemas.microsoft.com/office/drawing/2014/main" id="{8E218A0A-BC83-85E2-117E-443AD9443718}"/>
                </a:ext>
              </a:extLst>
            </p:cNvPr>
            <p:cNvSpPr/>
            <p:nvPr/>
          </p:nvSpPr>
          <p:spPr>
            <a:xfrm>
              <a:off x="7584707" y="789253"/>
              <a:ext cx="1147974" cy="40316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1">
              <a:extLst>
                <a:ext uri="{FF2B5EF4-FFF2-40B4-BE49-F238E27FC236}">
                  <a16:creationId xmlns:a16="http://schemas.microsoft.com/office/drawing/2014/main" id="{AA3CA219-6D7C-9803-185E-9E3BC38D1DA8}"/>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分析检索结果</a:t>
              </a:r>
            </a:p>
          </p:txBody>
        </p:sp>
      </p:grpSp>
      <p:sp>
        <p:nvSpPr>
          <p:cNvPr id="31" name="TextBox 13">
            <a:extLst>
              <a:ext uri="{FF2B5EF4-FFF2-40B4-BE49-F238E27FC236}">
                <a16:creationId xmlns:a16="http://schemas.microsoft.com/office/drawing/2014/main" id="{01DD2E3C-5ABF-BF23-B005-E36859B459F7}"/>
              </a:ext>
            </a:extLst>
          </p:cNvPr>
          <p:cNvSpPr txBox="1"/>
          <p:nvPr/>
        </p:nvSpPr>
        <p:spPr bwMode="auto">
          <a:xfrm>
            <a:off x="2662164" y="1406703"/>
            <a:ext cx="1043562" cy="307322"/>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rPr>
              <a:t>静电纺丝</a:t>
            </a:r>
          </a:p>
        </p:txBody>
      </p:sp>
    </p:spTree>
    <p:extLst>
      <p:ext uri="{BB962C8B-B14F-4D97-AF65-F5344CB8AC3E}">
        <p14:creationId xmlns:p14="http://schemas.microsoft.com/office/powerpoint/2010/main" val="19078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41</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pic>
        <p:nvPicPr>
          <p:cNvPr id="2" name="图片 1">
            <a:extLst>
              <a:ext uri="{FF2B5EF4-FFF2-40B4-BE49-F238E27FC236}">
                <a16:creationId xmlns:a16="http://schemas.microsoft.com/office/drawing/2014/main" id="{AF02E94C-62F9-5D1A-DE8B-19A6C534316F}"/>
              </a:ext>
            </a:extLst>
          </p:cNvPr>
          <p:cNvPicPr>
            <a:picLocks noChangeAspect="1"/>
          </p:cNvPicPr>
          <p:nvPr/>
        </p:nvPicPr>
        <p:blipFill>
          <a:blip r:embed="rId2"/>
          <a:srcRect/>
          <a:stretch/>
        </p:blipFill>
        <p:spPr>
          <a:xfrm>
            <a:off x="3226751" y="2178833"/>
            <a:ext cx="7727215" cy="4426940"/>
          </a:xfrm>
          <a:prstGeom prst="rect">
            <a:avLst/>
          </a:prstGeom>
          <a:ln>
            <a:solidFill>
              <a:schemeClr val="accent3"/>
            </a:solidFill>
          </a:ln>
        </p:spPr>
      </p:pic>
      <p:sp>
        <p:nvSpPr>
          <p:cNvPr id="3" name="文本框 2">
            <a:extLst>
              <a:ext uri="{FF2B5EF4-FFF2-40B4-BE49-F238E27FC236}">
                <a16:creationId xmlns:a16="http://schemas.microsoft.com/office/drawing/2014/main" id="{44C0DDB6-0357-9913-C473-FF8AA05074BA}"/>
              </a:ext>
            </a:extLst>
          </p:cNvPr>
          <p:cNvSpPr txBox="1"/>
          <p:nvPr/>
        </p:nvSpPr>
        <p:spPr>
          <a:xfrm>
            <a:off x="636474" y="4273500"/>
            <a:ext cx="2706757" cy="338554"/>
          </a:xfrm>
          <a:prstGeom prst="rect">
            <a:avLst/>
          </a:prstGeom>
          <a:noFill/>
        </p:spPr>
        <p:txBody>
          <a:bodyPr wrap="square" rtlCol="0">
            <a:spAutoFit/>
          </a:bodyPr>
          <a:lstStyle/>
          <a:p>
            <a:pPr algn="ctr"/>
            <a:r>
              <a:rPr lang="zh-CN" altLang="en-US" sz="1600" b="1" dirty="0">
                <a:ea typeface="微软雅黑" panose="020B0503020204020204" pitchFamily="34" charset="-122"/>
                <a:cs typeface="Arial" panose="020B0604020202020204" pitchFamily="34" charset="0"/>
              </a:rPr>
              <a:t>所属机构分析 </a:t>
            </a:r>
            <a:r>
              <a:rPr lang="en-US" altLang="zh-CN" sz="1600" b="1" dirty="0">
                <a:ea typeface="微软雅黑" panose="020B0503020204020204" pitchFamily="34" charset="-122"/>
                <a:cs typeface="Arial" panose="020B0604020202020204" pitchFamily="34" charset="0"/>
              </a:rPr>
              <a:t>– </a:t>
            </a:r>
            <a:r>
              <a:rPr lang="zh-CN" altLang="en-US" sz="1600" b="1" dirty="0">
                <a:ea typeface="微软雅黑" panose="020B0503020204020204" pitchFamily="34" charset="-122"/>
                <a:cs typeface="Arial" panose="020B0604020202020204" pitchFamily="34" charset="0"/>
              </a:rPr>
              <a:t>详细列表</a:t>
            </a:r>
            <a:endParaRPr lang="en-US" altLang="zh-CN" sz="1600" b="1" dirty="0">
              <a:ea typeface="微软雅黑" panose="020B0503020204020204" pitchFamily="34" charset="-122"/>
              <a:cs typeface="Arial" panose="020B0604020202020204" pitchFamily="34" charset="0"/>
            </a:endParaRPr>
          </a:p>
        </p:txBody>
      </p:sp>
      <p:sp>
        <p:nvSpPr>
          <p:cNvPr id="6" name="TextBox 13">
            <a:extLst>
              <a:ext uri="{FF2B5EF4-FFF2-40B4-BE49-F238E27FC236}">
                <a16:creationId xmlns:a16="http://schemas.microsoft.com/office/drawing/2014/main" id="{63DC6933-3F41-993C-51EF-454E7B8063E6}"/>
              </a:ext>
            </a:extLst>
          </p:cNvPr>
          <p:cNvSpPr txBox="1"/>
          <p:nvPr/>
        </p:nvSpPr>
        <p:spPr bwMode="auto">
          <a:xfrm>
            <a:off x="6859353" y="2705097"/>
            <a:ext cx="2425655" cy="3759414"/>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中国科学院</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东华大学</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吉林大学</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苏州大学</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北京化工大学</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韩国全北国立大学</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清华大学</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捷克利贝雷茨技术大学</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青岛大学</a:t>
            </a:r>
            <a:endParaRPr lang="en-US" altLang="zh-CN"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endParaRPr>
          </a:p>
          <a:p>
            <a:pPr lvl="0" defTabSz="914400">
              <a:lnSpc>
                <a:spcPts val="3000"/>
              </a:lnSpc>
              <a:defRPr/>
            </a:pPr>
            <a:r>
              <a:rPr lang="zh-CN" altLang="en-US" sz="1400" b="1" dirty="0">
                <a:solidFill>
                  <a:schemeClr val="accent3"/>
                </a:solidFill>
                <a:latin typeface="微软雅黑" panose="020B0503020204020204" pitchFamily="34" charset="-122"/>
                <a:ea typeface="微软雅黑" panose="020B0503020204020204" pitchFamily="34" charset="-122"/>
                <a:cs typeface="Arial" panose="020B0604020202020204" pitchFamily="34" charset="0"/>
              </a:rPr>
              <a:t>天津工业大学</a:t>
            </a:r>
            <a:endParaRPr kumimoji="0" lang="en-US" altLang="zh-CN" sz="1400" b="1" i="0" u="none" strike="noStrike" kern="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48A5BB16-BC54-9D47-1462-2D299709C533}"/>
              </a:ext>
            </a:extLst>
          </p:cNvPr>
          <p:cNvPicPr>
            <a:picLocks noChangeAspect="1"/>
          </p:cNvPicPr>
          <p:nvPr/>
        </p:nvPicPr>
        <p:blipFill>
          <a:blip r:embed="rId3"/>
          <a:srcRect/>
          <a:stretch/>
        </p:blipFill>
        <p:spPr>
          <a:xfrm>
            <a:off x="862066" y="771309"/>
            <a:ext cx="10141393" cy="1217652"/>
          </a:xfrm>
          <a:prstGeom prst="rect">
            <a:avLst/>
          </a:prstGeom>
          <a:ln>
            <a:solidFill>
              <a:schemeClr val="accent3"/>
            </a:solidFill>
          </a:ln>
        </p:spPr>
      </p:pic>
      <p:grpSp>
        <p:nvGrpSpPr>
          <p:cNvPr id="7" name="组合 6">
            <a:extLst>
              <a:ext uri="{FF2B5EF4-FFF2-40B4-BE49-F238E27FC236}">
                <a16:creationId xmlns:a16="http://schemas.microsoft.com/office/drawing/2014/main" id="{18C1195A-633D-DE6C-2A33-D6D9667863B5}"/>
              </a:ext>
            </a:extLst>
          </p:cNvPr>
          <p:cNvGrpSpPr/>
          <p:nvPr/>
        </p:nvGrpSpPr>
        <p:grpSpPr>
          <a:xfrm>
            <a:off x="242176" y="165892"/>
            <a:ext cx="9779183" cy="1026523"/>
            <a:chOff x="242176" y="165892"/>
            <a:chExt cx="9779183" cy="1026523"/>
          </a:xfrm>
        </p:grpSpPr>
        <p:sp>
          <p:nvSpPr>
            <p:cNvPr id="8" name="Rectangle 14">
              <a:extLst>
                <a:ext uri="{FF2B5EF4-FFF2-40B4-BE49-F238E27FC236}">
                  <a16:creationId xmlns:a16="http://schemas.microsoft.com/office/drawing/2014/main" id="{D299236B-2EE8-09A4-4560-C8DD4790E75D}"/>
                </a:ext>
              </a:extLst>
            </p:cNvPr>
            <p:cNvSpPr/>
            <p:nvPr/>
          </p:nvSpPr>
          <p:spPr>
            <a:xfrm>
              <a:off x="7584707" y="789253"/>
              <a:ext cx="1147974" cy="40316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E597F23-4FD0-1FBA-CDBC-FD6004C9112C}"/>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分析检索结果</a:t>
              </a:r>
            </a:p>
          </p:txBody>
        </p:sp>
      </p:grpSp>
      <p:sp>
        <p:nvSpPr>
          <p:cNvPr id="15" name="TextBox 13">
            <a:extLst>
              <a:ext uri="{FF2B5EF4-FFF2-40B4-BE49-F238E27FC236}">
                <a16:creationId xmlns:a16="http://schemas.microsoft.com/office/drawing/2014/main" id="{BD136A95-4EC7-6DB8-5ED9-712521078426}"/>
              </a:ext>
            </a:extLst>
          </p:cNvPr>
          <p:cNvSpPr txBox="1"/>
          <p:nvPr/>
        </p:nvSpPr>
        <p:spPr bwMode="auto">
          <a:xfrm>
            <a:off x="2662164" y="1406703"/>
            <a:ext cx="1043562" cy="307322"/>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rPr>
              <a:t>静电纺丝</a:t>
            </a:r>
          </a:p>
        </p:txBody>
      </p:sp>
    </p:spTree>
    <p:extLst>
      <p:ext uri="{BB962C8B-B14F-4D97-AF65-F5344CB8AC3E}">
        <p14:creationId xmlns:p14="http://schemas.microsoft.com/office/powerpoint/2010/main" val="187095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996DA3-BE60-E915-58D3-9B6B255A60F8}"/>
              </a:ext>
            </a:extLst>
          </p:cNvPr>
          <p:cNvPicPr>
            <a:picLocks noChangeAspect="1"/>
          </p:cNvPicPr>
          <p:nvPr/>
        </p:nvPicPr>
        <p:blipFill>
          <a:blip r:embed="rId2"/>
          <a:srcRect/>
          <a:stretch/>
        </p:blipFill>
        <p:spPr>
          <a:xfrm>
            <a:off x="862066" y="771309"/>
            <a:ext cx="10141393" cy="1217652"/>
          </a:xfrm>
          <a:prstGeom prst="rect">
            <a:avLst/>
          </a:prstGeom>
          <a:ln>
            <a:solidFill>
              <a:schemeClr val="accent3"/>
            </a:solidFill>
          </a:ln>
        </p:spPr>
      </p:pic>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42</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grpSp>
        <p:nvGrpSpPr>
          <p:cNvPr id="10" name="组合 9">
            <a:extLst>
              <a:ext uri="{FF2B5EF4-FFF2-40B4-BE49-F238E27FC236}">
                <a16:creationId xmlns:a16="http://schemas.microsoft.com/office/drawing/2014/main" id="{6AC56839-5AD4-75C1-01F4-130820C77E10}"/>
              </a:ext>
            </a:extLst>
          </p:cNvPr>
          <p:cNvGrpSpPr/>
          <p:nvPr/>
        </p:nvGrpSpPr>
        <p:grpSpPr>
          <a:xfrm>
            <a:off x="242176" y="165892"/>
            <a:ext cx="9779183" cy="1027929"/>
            <a:chOff x="242176" y="165892"/>
            <a:chExt cx="9779183" cy="1027929"/>
          </a:xfrm>
        </p:grpSpPr>
        <p:sp>
          <p:nvSpPr>
            <p:cNvPr id="11" name="Title 1">
              <a:extLst>
                <a:ext uri="{FF2B5EF4-FFF2-40B4-BE49-F238E27FC236}">
                  <a16:creationId xmlns:a16="http://schemas.microsoft.com/office/drawing/2014/main" id="{203D5384-5B2A-89A8-029E-9C84804B6929}"/>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引文报告</a:t>
              </a:r>
            </a:p>
          </p:txBody>
        </p:sp>
        <p:sp>
          <p:nvSpPr>
            <p:cNvPr id="12" name="Rectangle 14">
              <a:extLst>
                <a:ext uri="{FF2B5EF4-FFF2-40B4-BE49-F238E27FC236}">
                  <a16:creationId xmlns:a16="http://schemas.microsoft.com/office/drawing/2014/main" id="{1DE6484F-3AA1-EABB-E565-211841A03679}"/>
                </a:ext>
              </a:extLst>
            </p:cNvPr>
            <p:cNvSpPr/>
            <p:nvPr/>
          </p:nvSpPr>
          <p:spPr>
            <a:xfrm>
              <a:off x="8719110" y="790659"/>
              <a:ext cx="824239" cy="40316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13">
            <a:extLst>
              <a:ext uri="{FF2B5EF4-FFF2-40B4-BE49-F238E27FC236}">
                <a16:creationId xmlns:a16="http://schemas.microsoft.com/office/drawing/2014/main" id="{103ED821-5D31-72CF-5C6E-7741A6179694}"/>
              </a:ext>
            </a:extLst>
          </p:cNvPr>
          <p:cNvSpPr txBox="1"/>
          <p:nvPr/>
        </p:nvSpPr>
        <p:spPr bwMode="auto">
          <a:xfrm>
            <a:off x="2662164" y="1406703"/>
            <a:ext cx="1043562" cy="307322"/>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rPr>
              <a:t>静电纺丝</a:t>
            </a:r>
          </a:p>
        </p:txBody>
      </p:sp>
      <p:pic>
        <p:nvPicPr>
          <p:cNvPr id="16" name="图片 15">
            <a:extLst>
              <a:ext uri="{FF2B5EF4-FFF2-40B4-BE49-F238E27FC236}">
                <a16:creationId xmlns:a16="http://schemas.microsoft.com/office/drawing/2014/main" id="{E88C6995-B647-3EB7-CA7B-C18C80A7B38B}"/>
              </a:ext>
            </a:extLst>
          </p:cNvPr>
          <p:cNvPicPr>
            <a:picLocks noChangeAspect="1"/>
          </p:cNvPicPr>
          <p:nvPr/>
        </p:nvPicPr>
        <p:blipFill>
          <a:blip r:embed="rId3"/>
          <a:srcRect/>
          <a:stretch/>
        </p:blipFill>
        <p:spPr>
          <a:xfrm>
            <a:off x="336052" y="2738179"/>
            <a:ext cx="11519896" cy="2109498"/>
          </a:xfrm>
          <a:prstGeom prst="rect">
            <a:avLst/>
          </a:prstGeom>
          <a:ln>
            <a:solidFill>
              <a:schemeClr val="accent3"/>
            </a:solidFill>
          </a:ln>
        </p:spPr>
      </p:pic>
      <p:grpSp>
        <p:nvGrpSpPr>
          <p:cNvPr id="19" name="组合 18">
            <a:extLst>
              <a:ext uri="{FF2B5EF4-FFF2-40B4-BE49-F238E27FC236}">
                <a16:creationId xmlns:a16="http://schemas.microsoft.com/office/drawing/2014/main" id="{54082E15-8800-0D60-7B05-A3E559019BDA}"/>
              </a:ext>
            </a:extLst>
          </p:cNvPr>
          <p:cNvGrpSpPr/>
          <p:nvPr/>
        </p:nvGrpSpPr>
        <p:grpSpPr>
          <a:xfrm>
            <a:off x="117048" y="4151318"/>
            <a:ext cx="3136319" cy="677109"/>
            <a:chOff x="117048" y="4151318"/>
            <a:chExt cx="3136319" cy="677109"/>
          </a:xfrm>
        </p:grpSpPr>
        <p:sp>
          <p:nvSpPr>
            <p:cNvPr id="17" name="矩形 16">
              <a:extLst>
                <a:ext uri="{FF2B5EF4-FFF2-40B4-BE49-F238E27FC236}">
                  <a16:creationId xmlns:a16="http://schemas.microsoft.com/office/drawing/2014/main" id="{6DDA90E4-68A0-ED01-2993-CE74F04C862F}"/>
                </a:ext>
              </a:extLst>
            </p:cNvPr>
            <p:cNvSpPr/>
            <p:nvPr/>
          </p:nvSpPr>
          <p:spPr>
            <a:xfrm>
              <a:off x="485457" y="4151318"/>
              <a:ext cx="1622895" cy="33855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a:extLst>
                <a:ext uri="{FF2B5EF4-FFF2-40B4-BE49-F238E27FC236}">
                  <a16:creationId xmlns:a16="http://schemas.microsoft.com/office/drawing/2014/main" id="{0ED5D729-6581-0776-6A61-610522ECBD62}"/>
                </a:ext>
              </a:extLst>
            </p:cNvPr>
            <p:cNvSpPr txBox="1"/>
            <p:nvPr/>
          </p:nvSpPr>
          <p:spPr>
            <a:xfrm>
              <a:off x="117048" y="4489873"/>
              <a:ext cx="3136319" cy="338554"/>
            </a:xfrm>
            <a:prstGeom prst="rect">
              <a:avLst/>
            </a:prstGeom>
            <a:noFill/>
          </p:spPr>
          <p:txBody>
            <a:bodyPr wrap="square" rtlCol="0">
              <a:spAutoFit/>
            </a:bodyPr>
            <a:lstStyle/>
            <a:p>
              <a:pPr algn="ctr"/>
              <a:r>
                <a:rPr lang="zh-CN" altLang="en-US" sz="1600" b="1" dirty="0">
                  <a:ea typeface="微软雅黑" panose="020B0503020204020204" pitchFamily="34" charset="-122"/>
                  <a:cs typeface="Arial" panose="020B0604020202020204" pitchFamily="34" charset="0"/>
                </a:rPr>
                <a:t>查看近</a:t>
              </a:r>
              <a:r>
                <a:rPr lang="en-US" altLang="zh-CN" sz="1600" b="1" dirty="0">
                  <a:ea typeface="微软雅黑" panose="020B0503020204020204" pitchFamily="34" charset="-122"/>
                  <a:cs typeface="Arial" panose="020B0604020202020204" pitchFamily="34" charset="0"/>
                </a:rPr>
                <a:t>20</a:t>
              </a:r>
              <a:r>
                <a:rPr lang="zh-CN" altLang="en-US" sz="1600" b="1" dirty="0">
                  <a:ea typeface="微软雅黑" panose="020B0503020204020204" pitchFamily="34" charset="-122"/>
                  <a:cs typeface="Arial" panose="020B0604020202020204" pitchFamily="34" charset="0"/>
                </a:rPr>
                <a:t>年的论文被引统计</a:t>
              </a:r>
              <a:endParaRPr lang="en-US" altLang="zh-CN" sz="1600" b="1" dirty="0">
                <a:ea typeface="微软雅黑" panose="020B0503020204020204" pitchFamily="34" charset="-122"/>
                <a:cs typeface="Arial" panose="020B0604020202020204" pitchFamily="34" charset="0"/>
              </a:endParaRPr>
            </a:p>
          </p:txBody>
        </p:sp>
      </p:grpSp>
      <p:sp>
        <p:nvSpPr>
          <p:cNvPr id="22" name="文本框 21">
            <a:extLst>
              <a:ext uri="{FF2B5EF4-FFF2-40B4-BE49-F238E27FC236}">
                <a16:creationId xmlns:a16="http://schemas.microsoft.com/office/drawing/2014/main" id="{82FF0422-D92C-EE1B-201A-2CAFCF7B3EE2}"/>
              </a:ext>
            </a:extLst>
          </p:cNvPr>
          <p:cNvSpPr txBox="1"/>
          <p:nvPr/>
        </p:nvSpPr>
        <p:spPr>
          <a:xfrm>
            <a:off x="10110986" y="3792928"/>
            <a:ext cx="1814981" cy="584775"/>
          </a:xfrm>
          <a:prstGeom prst="rect">
            <a:avLst/>
          </a:prstGeom>
          <a:noFill/>
        </p:spPr>
        <p:txBody>
          <a:bodyPr wrap="square" rtlCol="0">
            <a:spAutoFit/>
          </a:bodyPr>
          <a:lstStyle/>
          <a:p>
            <a:pPr algn="ctr"/>
            <a:r>
              <a:rPr lang="en-US" altLang="zh-CN" sz="1600" b="1" dirty="0">
                <a:ea typeface="微软雅黑" panose="020B0503020204020204" pitchFamily="34" charset="-122"/>
                <a:cs typeface="Arial" panose="020B0604020202020204" pitchFamily="34" charset="0"/>
              </a:rPr>
              <a:t>202</a:t>
            </a:r>
            <a:r>
              <a:rPr lang="zh-CN" altLang="en-US" sz="1600" b="1" dirty="0">
                <a:ea typeface="微软雅黑" panose="020B0503020204020204" pitchFamily="34" charset="-122"/>
                <a:cs typeface="Arial" panose="020B0604020202020204" pitchFamily="34" charset="0"/>
              </a:rPr>
              <a:t>篇论文的被引次数不少于</a:t>
            </a:r>
            <a:r>
              <a:rPr lang="en-US" altLang="zh-CN" sz="1600" b="1" dirty="0">
                <a:ea typeface="微软雅黑" panose="020B0503020204020204" pitchFamily="34" charset="-122"/>
                <a:cs typeface="Arial" panose="020B0604020202020204" pitchFamily="34" charset="0"/>
              </a:rPr>
              <a:t>202</a:t>
            </a:r>
            <a:r>
              <a:rPr lang="zh-CN" altLang="en-US" sz="1600" b="1" dirty="0">
                <a:ea typeface="微软雅黑" panose="020B0503020204020204" pitchFamily="34" charset="-122"/>
                <a:cs typeface="Arial" panose="020B0604020202020204" pitchFamily="34" charset="0"/>
              </a:rPr>
              <a:t>次</a:t>
            </a:r>
            <a:endParaRPr lang="en-US" altLang="zh-CN" sz="1600" b="1" dirty="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5732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996DA3-BE60-E915-58D3-9B6B255A60F8}"/>
              </a:ext>
            </a:extLst>
          </p:cNvPr>
          <p:cNvPicPr>
            <a:picLocks noChangeAspect="1"/>
          </p:cNvPicPr>
          <p:nvPr/>
        </p:nvPicPr>
        <p:blipFill>
          <a:blip r:embed="rId2"/>
          <a:srcRect/>
          <a:stretch/>
        </p:blipFill>
        <p:spPr>
          <a:xfrm>
            <a:off x="862066" y="771309"/>
            <a:ext cx="10141393" cy="1217652"/>
          </a:xfrm>
          <a:prstGeom prst="rect">
            <a:avLst/>
          </a:prstGeom>
          <a:ln>
            <a:solidFill>
              <a:schemeClr val="accent3"/>
            </a:solidFill>
          </a:ln>
        </p:spPr>
      </p:pic>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43</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grpSp>
        <p:nvGrpSpPr>
          <p:cNvPr id="10" name="组合 9">
            <a:extLst>
              <a:ext uri="{FF2B5EF4-FFF2-40B4-BE49-F238E27FC236}">
                <a16:creationId xmlns:a16="http://schemas.microsoft.com/office/drawing/2014/main" id="{6AC56839-5AD4-75C1-01F4-130820C77E10}"/>
              </a:ext>
            </a:extLst>
          </p:cNvPr>
          <p:cNvGrpSpPr/>
          <p:nvPr/>
        </p:nvGrpSpPr>
        <p:grpSpPr>
          <a:xfrm>
            <a:off x="242176" y="165892"/>
            <a:ext cx="9779183" cy="1027929"/>
            <a:chOff x="242176" y="165892"/>
            <a:chExt cx="9779183" cy="1027929"/>
          </a:xfrm>
        </p:grpSpPr>
        <p:sp>
          <p:nvSpPr>
            <p:cNvPr id="11" name="Title 1">
              <a:extLst>
                <a:ext uri="{FF2B5EF4-FFF2-40B4-BE49-F238E27FC236}">
                  <a16:creationId xmlns:a16="http://schemas.microsoft.com/office/drawing/2014/main" id="{203D5384-5B2A-89A8-029E-9C84804B6929}"/>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引文报告</a:t>
              </a:r>
            </a:p>
          </p:txBody>
        </p:sp>
        <p:sp>
          <p:nvSpPr>
            <p:cNvPr id="12" name="Rectangle 14">
              <a:extLst>
                <a:ext uri="{FF2B5EF4-FFF2-40B4-BE49-F238E27FC236}">
                  <a16:creationId xmlns:a16="http://schemas.microsoft.com/office/drawing/2014/main" id="{1DE6484F-3AA1-EABB-E565-211841A03679}"/>
                </a:ext>
              </a:extLst>
            </p:cNvPr>
            <p:cNvSpPr/>
            <p:nvPr/>
          </p:nvSpPr>
          <p:spPr>
            <a:xfrm>
              <a:off x="8719110" y="790659"/>
              <a:ext cx="824239" cy="40316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13">
            <a:extLst>
              <a:ext uri="{FF2B5EF4-FFF2-40B4-BE49-F238E27FC236}">
                <a16:creationId xmlns:a16="http://schemas.microsoft.com/office/drawing/2014/main" id="{103ED821-5D31-72CF-5C6E-7741A6179694}"/>
              </a:ext>
            </a:extLst>
          </p:cNvPr>
          <p:cNvSpPr txBox="1"/>
          <p:nvPr/>
        </p:nvSpPr>
        <p:spPr bwMode="auto">
          <a:xfrm>
            <a:off x="2662164" y="1406703"/>
            <a:ext cx="1043562" cy="307322"/>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rPr>
              <a:t>静电纺丝</a:t>
            </a:r>
          </a:p>
        </p:txBody>
      </p:sp>
      <p:pic>
        <p:nvPicPr>
          <p:cNvPr id="14" name="图片 13">
            <a:extLst>
              <a:ext uri="{FF2B5EF4-FFF2-40B4-BE49-F238E27FC236}">
                <a16:creationId xmlns:a16="http://schemas.microsoft.com/office/drawing/2014/main" id="{938436E4-E2DF-0E79-316E-9E4DF07130C0}"/>
              </a:ext>
            </a:extLst>
          </p:cNvPr>
          <p:cNvPicPr>
            <a:picLocks noChangeAspect="1"/>
          </p:cNvPicPr>
          <p:nvPr/>
        </p:nvPicPr>
        <p:blipFill>
          <a:blip r:embed="rId3"/>
          <a:srcRect/>
          <a:stretch/>
        </p:blipFill>
        <p:spPr>
          <a:xfrm>
            <a:off x="2006376" y="2086214"/>
            <a:ext cx="8179246" cy="4466063"/>
          </a:xfrm>
          <a:prstGeom prst="rect">
            <a:avLst/>
          </a:prstGeom>
          <a:ln>
            <a:solidFill>
              <a:schemeClr val="accent3"/>
            </a:solidFill>
          </a:ln>
        </p:spPr>
      </p:pic>
    </p:spTree>
    <p:extLst>
      <p:ext uri="{BB962C8B-B14F-4D97-AF65-F5344CB8AC3E}">
        <p14:creationId xmlns:p14="http://schemas.microsoft.com/office/powerpoint/2010/main" val="1881144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5300CEAE-5641-E105-5E56-C13E978842F6}"/>
              </a:ext>
            </a:extLst>
          </p:cNvPr>
          <p:cNvGrpSpPr/>
          <p:nvPr/>
        </p:nvGrpSpPr>
        <p:grpSpPr>
          <a:xfrm>
            <a:off x="862066" y="771309"/>
            <a:ext cx="10141393" cy="1217652"/>
            <a:chOff x="862066" y="771309"/>
            <a:chExt cx="10141393" cy="1217652"/>
          </a:xfrm>
        </p:grpSpPr>
        <p:pic>
          <p:nvPicPr>
            <p:cNvPr id="2" name="图片 1">
              <a:extLst>
                <a:ext uri="{FF2B5EF4-FFF2-40B4-BE49-F238E27FC236}">
                  <a16:creationId xmlns:a16="http://schemas.microsoft.com/office/drawing/2014/main" id="{88FB879F-8C9E-B51A-191C-6945104C60D2}"/>
                </a:ext>
              </a:extLst>
            </p:cNvPr>
            <p:cNvPicPr>
              <a:picLocks noChangeAspect="1"/>
            </p:cNvPicPr>
            <p:nvPr/>
          </p:nvPicPr>
          <p:blipFill>
            <a:blip r:embed="rId2"/>
            <a:srcRect/>
            <a:stretch/>
          </p:blipFill>
          <p:spPr>
            <a:xfrm>
              <a:off x="862066" y="771309"/>
              <a:ext cx="10141393" cy="1217652"/>
            </a:xfrm>
            <a:prstGeom prst="rect">
              <a:avLst/>
            </a:prstGeom>
            <a:ln>
              <a:solidFill>
                <a:schemeClr val="accent3"/>
              </a:solidFill>
            </a:ln>
          </p:spPr>
        </p:pic>
        <p:sp>
          <p:nvSpPr>
            <p:cNvPr id="17" name="TextBox 13">
              <a:extLst>
                <a:ext uri="{FF2B5EF4-FFF2-40B4-BE49-F238E27FC236}">
                  <a16:creationId xmlns:a16="http://schemas.microsoft.com/office/drawing/2014/main" id="{FA7E4EAA-18ED-620A-1977-E7BFB7B236CA}"/>
                </a:ext>
              </a:extLst>
            </p:cNvPr>
            <p:cNvSpPr txBox="1"/>
            <p:nvPr/>
          </p:nvSpPr>
          <p:spPr bwMode="auto">
            <a:xfrm>
              <a:off x="2662164" y="1406703"/>
              <a:ext cx="1043562" cy="307322"/>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rPr>
                <a:t>静电纺丝</a:t>
              </a:r>
            </a:p>
          </p:txBody>
        </p:sp>
      </p:grpSp>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44</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grpSp>
        <p:nvGrpSpPr>
          <p:cNvPr id="3" name="组合 2">
            <a:extLst>
              <a:ext uri="{FF2B5EF4-FFF2-40B4-BE49-F238E27FC236}">
                <a16:creationId xmlns:a16="http://schemas.microsoft.com/office/drawing/2014/main" id="{5F00E7D1-C501-EA11-78EC-B8DC415398A6}"/>
              </a:ext>
            </a:extLst>
          </p:cNvPr>
          <p:cNvGrpSpPr/>
          <p:nvPr/>
        </p:nvGrpSpPr>
        <p:grpSpPr>
          <a:xfrm>
            <a:off x="2482213" y="2229466"/>
            <a:ext cx="2833858" cy="4189074"/>
            <a:chOff x="1460979" y="2165517"/>
            <a:chExt cx="2649554" cy="4012033"/>
          </a:xfrm>
        </p:grpSpPr>
        <p:pic>
          <p:nvPicPr>
            <p:cNvPr id="4" name="图片 3">
              <a:extLst>
                <a:ext uri="{FF2B5EF4-FFF2-40B4-BE49-F238E27FC236}">
                  <a16:creationId xmlns:a16="http://schemas.microsoft.com/office/drawing/2014/main" id="{7CDB05AE-1FD0-7EBA-39DD-EDED0BA2D845}"/>
                </a:ext>
              </a:extLst>
            </p:cNvPr>
            <p:cNvPicPr>
              <a:picLocks noChangeAspect="1"/>
            </p:cNvPicPr>
            <p:nvPr/>
          </p:nvPicPr>
          <p:blipFill rotWithShape="1">
            <a:blip r:embed="rId3"/>
            <a:srcRect t="7098" b="7098"/>
            <a:stretch/>
          </p:blipFill>
          <p:spPr>
            <a:xfrm>
              <a:off x="1460979" y="2165517"/>
              <a:ext cx="2649554" cy="1985790"/>
            </a:xfrm>
            <a:prstGeom prst="rect">
              <a:avLst/>
            </a:prstGeom>
            <a:ln>
              <a:solidFill>
                <a:schemeClr val="accent3"/>
              </a:solidFill>
            </a:ln>
          </p:spPr>
        </p:pic>
        <p:pic>
          <p:nvPicPr>
            <p:cNvPr id="6" name="图片 5">
              <a:extLst>
                <a:ext uri="{FF2B5EF4-FFF2-40B4-BE49-F238E27FC236}">
                  <a16:creationId xmlns:a16="http://schemas.microsoft.com/office/drawing/2014/main" id="{C30D3B79-ECB7-FA38-80B7-5D59FF8EC9E7}"/>
                </a:ext>
              </a:extLst>
            </p:cNvPr>
            <p:cNvPicPr>
              <a:picLocks noChangeAspect="1"/>
            </p:cNvPicPr>
            <p:nvPr/>
          </p:nvPicPr>
          <p:blipFill rotWithShape="1">
            <a:blip r:embed="rId4"/>
            <a:srcRect t="3736" b="3736"/>
            <a:stretch/>
          </p:blipFill>
          <p:spPr>
            <a:xfrm>
              <a:off x="1460979" y="4151308"/>
              <a:ext cx="2649554" cy="2026242"/>
            </a:xfrm>
            <a:prstGeom prst="rect">
              <a:avLst/>
            </a:prstGeom>
            <a:ln>
              <a:solidFill>
                <a:schemeClr val="accent3"/>
              </a:solidFill>
            </a:ln>
          </p:spPr>
        </p:pic>
      </p:grpSp>
      <p:grpSp>
        <p:nvGrpSpPr>
          <p:cNvPr id="7" name="组合 6">
            <a:extLst>
              <a:ext uri="{FF2B5EF4-FFF2-40B4-BE49-F238E27FC236}">
                <a16:creationId xmlns:a16="http://schemas.microsoft.com/office/drawing/2014/main" id="{E575A2C2-8188-47B2-7294-71658A1197D1}"/>
              </a:ext>
            </a:extLst>
          </p:cNvPr>
          <p:cNvGrpSpPr/>
          <p:nvPr/>
        </p:nvGrpSpPr>
        <p:grpSpPr>
          <a:xfrm>
            <a:off x="4077482" y="2229466"/>
            <a:ext cx="5363980" cy="4502615"/>
            <a:chOff x="4062053" y="2062541"/>
            <a:chExt cx="5363980" cy="4502615"/>
          </a:xfrm>
        </p:grpSpPr>
        <p:grpSp>
          <p:nvGrpSpPr>
            <p:cNvPr id="8" name="组合 7">
              <a:extLst>
                <a:ext uri="{FF2B5EF4-FFF2-40B4-BE49-F238E27FC236}">
                  <a16:creationId xmlns:a16="http://schemas.microsoft.com/office/drawing/2014/main" id="{4E5588B5-CF5C-2951-8549-F6E2D4346FC3}"/>
                </a:ext>
              </a:extLst>
            </p:cNvPr>
            <p:cNvGrpSpPr/>
            <p:nvPr/>
          </p:nvGrpSpPr>
          <p:grpSpPr>
            <a:xfrm>
              <a:off x="4062053" y="2062541"/>
              <a:ext cx="5363980" cy="4502615"/>
              <a:chOff x="4062053" y="2062541"/>
              <a:chExt cx="5363980" cy="4502615"/>
            </a:xfrm>
          </p:grpSpPr>
          <p:sp>
            <p:nvSpPr>
              <p:cNvPr id="11" name="矩形 10">
                <a:extLst>
                  <a:ext uri="{FF2B5EF4-FFF2-40B4-BE49-F238E27FC236}">
                    <a16:creationId xmlns:a16="http://schemas.microsoft.com/office/drawing/2014/main" id="{A527F7BF-D4BA-D3BE-694D-9EAEDA5E2E71}"/>
                  </a:ext>
                </a:extLst>
              </p:cNvPr>
              <p:cNvSpPr/>
              <p:nvPr/>
            </p:nvSpPr>
            <p:spPr>
              <a:xfrm>
                <a:off x="4062053" y="6022415"/>
                <a:ext cx="528297" cy="25410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CA59C118-34D2-94EB-FDA4-B3A5E48548A1}"/>
                  </a:ext>
                </a:extLst>
              </p:cNvPr>
              <p:cNvPicPr>
                <a:picLocks noChangeAspect="1"/>
              </p:cNvPicPr>
              <p:nvPr/>
            </p:nvPicPr>
            <p:blipFill>
              <a:blip r:embed="rId5"/>
              <a:srcRect/>
              <a:stretch/>
            </p:blipFill>
            <p:spPr>
              <a:xfrm>
                <a:off x="5972795" y="2062541"/>
                <a:ext cx="3453238" cy="4186422"/>
              </a:xfrm>
              <a:prstGeom prst="rect">
                <a:avLst/>
              </a:prstGeom>
              <a:ln>
                <a:solidFill>
                  <a:schemeClr val="accent3"/>
                </a:solidFill>
              </a:ln>
            </p:spPr>
          </p:pic>
          <p:sp>
            <p:nvSpPr>
              <p:cNvPr id="13" name="箭头: 下弧形 12">
                <a:extLst>
                  <a:ext uri="{FF2B5EF4-FFF2-40B4-BE49-F238E27FC236}">
                    <a16:creationId xmlns:a16="http://schemas.microsoft.com/office/drawing/2014/main" id="{DDE963ED-5032-BCD7-D46C-912FFD8639A9}"/>
                  </a:ext>
                </a:extLst>
              </p:cNvPr>
              <p:cNvSpPr/>
              <p:nvPr/>
            </p:nvSpPr>
            <p:spPr>
              <a:xfrm>
                <a:off x="4607859" y="6241990"/>
                <a:ext cx="1556187" cy="323166"/>
              </a:xfrm>
              <a:prstGeom prst="curved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 name="Rectangle 16">
              <a:extLst>
                <a:ext uri="{FF2B5EF4-FFF2-40B4-BE49-F238E27FC236}">
                  <a16:creationId xmlns:a16="http://schemas.microsoft.com/office/drawing/2014/main" id="{E4C3C3CA-E025-2D91-3D06-665D680E4F7F}"/>
                </a:ext>
              </a:extLst>
            </p:cNvPr>
            <p:cNvSpPr/>
            <p:nvPr/>
          </p:nvSpPr>
          <p:spPr>
            <a:xfrm>
              <a:off x="7713657" y="2162389"/>
              <a:ext cx="1712376" cy="46433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组合 13">
            <a:extLst>
              <a:ext uri="{FF2B5EF4-FFF2-40B4-BE49-F238E27FC236}">
                <a16:creationId xmlns:a16="http://schemas.microsoft.com/office/drawing/2014/main" id="{2CE64E95-B56C-F9E2-FF31-2B772AA7DDE7}"/>
              </a:ext>
            </a:extLst>
          </p:cNvPr>
          <p:cNvGrpSpPr/>
          <p:nvPr/>
        </p:nvGrpSpPr>
        <p:grpSpPr>
          <a:xfrm>
            <a:off x="242176" y="165892"/>
            <a:ext cx="10655826" cy="1008579"/>
            <a:chOff x="242176" y="165892"/>
            <a:chExt cx="10655826" cy="1008579"/>
          </a:xfrm>
        </p:grpSpPr>
        <p:sp>
          <p:nvSpPr>
            <p:cNvPr id="15" name="Rectangle 14">
              <a:extLst>
                <a:ext uri="{FF2B5EF4-FFF2-40B4-BE49-F238E27FC236}">
                  <a16:creationId xmlns:a16="http://schemas.microsoft.com/office/drawing/2014/main" id="{812F9E72-17F7-E128-7BE1-9EF68896D476}"/>
                </a:ext>
              </a:extLst>
            </p:cNvPr>
            <p:cNvSpPr/>
            <p:nvPr/>
          </p:nvSpPr>
          <p:spPr>
            <a:xfrm>
              <a:off x="9592564" y="771309"/>
              <a:ext cx="1305438" cy="40316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FFB70AA-A1D3-8832-509B-CB7FDBA2DF94}"/>
                </a:ext>
              </a:extLst>
            </p:cNvPr>
            <p:cNvSpPr txBox="1">
              <a:spLocks/>
            </p:cNvSpPr>
            <p:nvPr/>
          </p:nvSpPr>
          <p:spPr>
            <a:xfrm>
              <a:off x="242176" y="165892"/>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创建跟踪服务</a:t>
              </a:r>
            </a:p>
          </p:txBody>
        </p:sp>
      </p:grpSp>
    </p:spTree>
    <p:extLst>
      <p:ext uri="{BB962C8B-B14F-4D97-AF65-F5344CB8AC3E}">
        <p14:creationId xmlns:p14="http://schemas.microsoft.com/office/powerpoint/2010/main" val="182465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31BC25E-CCA8-3A94-3232-EF1B4EDFB9E6}"/>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文本框 1">
            <a:extLst>
              <a:ext uri="{FF2B5EF4-FFF2-40B4-BE49-F238E27FC236}">
                <a16:creationId xmlns:a16="http://schemas.microsoft.com/office/drawing/2014/main" id="{11CAE9D2-7609-D393-9A2F-56D86F52D7B7}"/>
              </a:ext>
            </a:extLst>
          </p:cNvPr>
          <p:cNvSpPr txBox="1"/>
          <p:nvPr/>
        </p:nvSpPr>
        <p:spPr>
          <a:xfrm>
            <a:off x="-83587" y="2905780"/>
            <a:ext cx="3938412" cy="830997"/>
          </a:xfrm>
          <a:prstGeom prst="rect">
            <a:avLst/>
          </a:prstGeom>
          <a:noFill/>
        </p:spPr>
        <p:txBody>
          <a:bodyPr wrap="square">
            <a:spAutoFit/>
          </a:bodyPr>
          <a:lstStyle/>
          <a:p>
            <a:pPr lvl="1"/>
            <a:r>
              <a:rPr lang="zh-CN" altLang="en-US" sz="2400" b="1" dirty="0">
                <a:solidFill>
                  <a:schemeClr val="tx2"/>
                </a:solidFill>
                <a:ea typeface="微软雅黑" panose="020B0503020204020204" pitchFamily="34" charset="-122"/>
              </a:rPr>
              <a:t>课题的发展历程和未来前景如何？</a:t>
            </a:r>
            <a:endParaRPr lang="en-US" altLang="zh-CN" sz="2400" b="1" dirty="0">
              <a:solidFill>
                <a:schemeClr val="tx2"/>
              </a:solidFill>
              <a:ea typeface="微软雅黑" panose="020B0503020204020204" pitchFamily="34" charset="-122"/>
            </a:endParaRPr>
          </a:p>
        </p:txBody>
      </p:sp>
      <p:sp>
        <p:nvSpPr>
          <p:cNvPr id="5" name="文本占位符 4">
            <a:extLst>
              <a:ext uri="{FF2B5EF4-FFF2-40B4-BE49-F238E27FC236}">
                <a16:creationId xmlns:a16="http://schemas.microsoft.com/office/drawing/2014/main" id="{751D9D20-5FED-8048-F7C7-27082B1711FB}"/>
              </a:ext>
            </a:extLst>
          </p:cNvPr>
          <p:cNvSpPr txBox="1">
            <a:spLocks/>
          </p:cNvSpPr>
          <p:nvPr/>
        </p:nvSpPr>
        <p:spPr>
          <a:xfrm>
            <a:off x="4603077" y="1935134"/>
            <a:ext cx="7212406" cy="3603285"/>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仔细研读与课题相关的高影响力的</a:t>
            </a:r>
            <a:r>
              <a:rPr lang="zh-CN" altLang="en-US" sz="2000" b="1" dirty="0">
                <a:solidFill>
                  <a:srgbClr val="C00000"/>
                </a:solidFill>
                <a:ea typeface="微软雅黑" panose="020B0503020204020204" pitchFamily="34" charset="-122"/>
              </a:rPr>
              <a:t>综述论文</a:t>
            </a:r>
            <a:endParaRPr lang="en-US" altLang="zh-CN" sz="2000" b="1" dirty="0">
              <a:solidFill>
                <a:srgbClr val="C00000"/>
              </a:solidFill>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从“</a:t>
            </a:r>
            <a:r>
              <a:rPr lang="zh-CN" altLang="en-US" sz="2000" b="1" dirty="0">
                <a:solidFill>
                  <a:srgbClr val="C00000"/>
                </a:solidFill>
                <a:ea typeface="微软雅黑" panose="020B0503020204020204" pitchFamily="34" charset="-122"/>
              </a:rPr>
              <a:t>分析检索结果</a:t>
            </a:r>
            <a:r>
              <a:rPr lang="zh-CN" altLang="en-US" sz="2000" b="1" dirty="0">
                <a:ea typeface="微软雅黑" panose="020B0503020204020204" pitchFamily="34" charset="-122"/>
              </a:rPr>
              <a:t>”查看多维度的文献统计，整体了解该课题发展至今的地域、机构、研究方向、出版期刊等特点</a:t>
            </a:r>
            <a:endParaRPr lang="en-US" altLang="zh-CN" sz="20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从“</a:t>
            </a:r>
            <a:r>
              <a:rPr lang="zh-CN" altLang="en-US" sz="2000" b="1" dirty="0">
                <a:solidFill>
                  <a:srgbClr val="C00000"/>
                </a:solidFill>
                <a:ea typeface="微软雅黑" panose="020B0503020204020204" pitchFamily="34" charset="-122"/>
              </a:rPr>
              <a:t>引文报告</a:t>
            </a:r>
            <a:r>
              <a:rPr lang="zh-CN" altLang="en-US" sz="2000" b="1" dirty="0">
                <a:ea typeface="微软雅黑" panose="020B0503020204020204" pitchFamily="34" charset="-122"/>
              </a:rPr>
              <a:t>”查看该课题历年的发文和被引频次统计，了解课题热度的变化，简单预测接下来几年的发展趋势</a:t>
            </a:r>
            <a:endParaRPr lang="en-US" altLang="zh-CN" sz="20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通过“</a:t>
            </a:r>
            <a:r>
              <a:rPr lang="zh-CN" altLang="en-US" sz="2000" b="1" dirty="0">
                <a:solidFill>
                  <a:srgbClr val="C00000"/>
                </a:solidFill>
                <a:ea typeface="微软雅黑" panose="020B0503020204020204" pitchFamily="34" charset="-122"/>
              </a:rPr>
              <a:t>创建跟踪服务</a:t>
            </a:r>
            <a:r>
              <a:rPr lang="zh-CN" altLang="en-US" sz="2000" b="1" dirty="0">
                <a:ea typeface="微软雅黑" panose="020B0503020204020204" pitchFamily="34" charset="-122"/>
              </a:rPr>
              <a:t>”持续追踪与该课题相关的最新文献</a:t>
            </a:r>
          </a:p>
        </p:txBody>
      </p:sp>
    </p:spTree>
    <p:extLst>
      <p:ext uri="{BB962C8B-B14F-4D97-AF65-F5344CB8AC3E}">
        <p14:creationId xmlns:p14="http://schemas.microsoft.com/office/powerpoint/2010/main" val="862030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ind turbines&#10;&#10;Description automatically generated with medium confidence">
            <a:extLst>
              <a:ext uri="{FF2B5EF4-FFF2-40B4-BE49-F238E27FC236}">
                <a16:creationId xmlns:a16="http://schemas.microsoft.com/office/drawing/2014/main" id="{73A3184F-B4AC-CE97-093D-E7DA37129005}"/>
              </a:ext>
            </a:extLst>
          </p:cNvPr>
          <p:cNvPicPr>
            <a:picLocks noGrp="1" noChangeAspect="1"/>
          </p:cNvPicPr>
          <p:nvPr>
            <p:ph type="pic" sz="quarter" idx="17"/>
          </p:nvPr>
        </p:nvPicPr>
        <p:blipFill rotWithShape="1">
          <a:blip r:embed="rId2">
            <a:alphaModFix amt="34000"/>
          </a:blip>
          <a:srcRect l="3468" r="112" b="3356"/>
          <a:stretch/>
        </p:blipFill>
        <p:spPr>
          <a:xfrm>
            <a:off x="0" y="0"/>
            <a:ext cx="12192000" cy="6858000"/>
          </a:xfrm>
        </p:spPr>
      </p:pic>
      <p:pic>
        <p:nvPicPr>
          <p:cNvPr id="8" name="Picture Placeholder 13">
            <a:extLst>
              <a:ext uri="{FF2B5EF4-FFF2-40B4-BE49-F238E27FC236}">
                <a16:creationId xmlns:a16="http://schemas.microsoft.com/office/drawing/2014/main" id="{C68CB89A-5B07-8BFF-5057-23E63FBE13CA}"/>
              </a:ext>
            </a:extLst>
          </p:cNvPr>
          <p:cNvPicPr>
            <a:picLocks noGrp="1" noChangeAspect="1"/>
          </p:cNvPicPr>
          <p:nvPr>
            <p:ph type="pic" sz="quarter" idx="19"/>
          </p:nvPr>
        </p:nvPicPr>
        <p:blipFill rotWithShape="1">
          <a:blip r:embed="rId3">
            <a:lum bright="-100000"/>
            <a:extLst>
              <a:ext uri="{96DAC541-7B7A-43D3-8B79-37D633B846F1}">
                <asvg:svgBlip xmlns:asvg="http://schemas.microsoft.com/office/drawing/2016/SVG/main" r:embed="rId4"/>
              </a:ext>
            </a:extLst>
          </a:blip>
          <a:srcRect l="7353" t="25000" r="7353" b="25000"/>
          <a:stretch/>
        </p:blipFill>
        <p:spPr>
          <a:xfrm>
            <a:off x="626270" y="6453188"/>
            <a:ext cx="1166812" cy="204787"/>
          </a:xfrm>
          <a:prstGeom prst="rect">
            <a:avLst/>
          </a:prstGeom>
        </p:spPr>
      </p:pic>
      <p:sp>
        <p:nvSpPr>
          <p:cNvPr id="11" name="文本占位符 4">
            <a:extLst>
              <a:ext uri="{FF2B5EF4-FFF2-40B4-BE49-F238E27FC236}">
                <a16:creationId xmlns:a16="http://schemas.microsoft.com/office/drawing/2014/main" id="{65195913-5AD4-3D67-0007-10C9BBE9046F}"/>
              </a:ext>
            </a:extLst>
          </p:cNvPr>
          <p:cNvSpPr txBox="1">
            <a:spLocks/>
          </p:cNvSpPr>
          <p:nvPr/>
        </p:nvSpPr>
        <p:spPr>
          <a:xfrm>
            <a:off x="841158" y="2094185"/>
            <a:ext cx="9065185" cy="3489693"/>
          </a:xfrm>
          <a:prstGeom prst="rect">
            <a:avLst/>
          </a:prstGeom>
        </p:spPr>
        <p:txBody>
          <a:bodyPr/>
          <a:lst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800" b="1" dirty="0">
                <a:latin typeface="微软雅黑" panose="020B0503020204020204" pitchFamily="34" charset="-122"/>
                <a:ea typeface="微软雅黑" panose="020B0503020204020204" pitchFamily="34" charset="-122"/>
              </a:rPr>
              <a:t>怎样获取更多符合需求的文献？</a:t>
            </a:r>
          </a:p>
          <a:p>
            <a:pPr marL="285750" indent="-285750">
              <a:lnSpc>
                <a:spcPct val="150000"/>
              </a:lnSpc>
              <a:buFont typeface="Wingdings" panose="05000000000000000000" pitchFamily="2" charset="2"/>
              <a:buChar char="Ø"/>
            </a:pPr>
            <a:r>
              <a:rPr lang="zh-CN" altLang="en-US" sz="2400" b="1" dirty="0">
                <a:ea typeface="微软雅黑" panose="020B0503020204020204" pitchFamily="34" charset="-122"/>
              </a:rPr>
              <a:t>充分利用引文网络发掘文献</a:t>
            </a:r>
          </a:p>
          <a:p>
            <a:pPr marL="285750" indent="-285750">
              <a:lnSpc>
                <a:spcPct val="150000"/>
              </a:lnSpc>
              <a:buFont typeface="Wingdings" panose="05000000000000000000" pitchFamily="2" charset="2"/>
              <a:buChar char="Ø"/>
            </a:pPr>
            <a:r>
              <a:rPr lang="zh-CN" altLang="en-US" sz="2400" b="1" dirty="0">
                <a:ea typeface="微软雅黑" panose="020B0503020204020204" pitchFamily="34" charset="-122"/>
              </a:rPr>
              <a:t>通过“您可能也想要”找到更多相关文献</a:t>
            </a:r>
            <a:endParaRPr lang="en-US" altLang="zh-CN" sz="24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400" b="1" dirty="0">
                <a:ea typeface="微软雅黑" panose="020B0503020204020204" pitchFamily="34" charset="-122"/>
              </a:rPr>
              <a:t>筛选出开放获取（</a:t>
            </a:r>
            <a:r>
              <a:rPr lang="en-US" altLang="zh-CN" sz="2400" b="1" dirty="0">
                <a:ea typeface="微软雅黑" panose="020B0503020204020204" pitchFamily="34" charset="-122"/>
              </a:rPr>
              <a:t>Open Access</a:t>
            </a:r>
            <a:r>
              <a:rPr lang="zh-CN" altLang="en-US" sz="2400" b="1" dirty="0">
                <a:ea typeface="微软雅黑" panose="020B0503020204020204" pitchFamily="34" charset="-122"/>
              </a:rPr>
              <a:t>）文献</a:t>
            </a:r>
          </a:p>
          <a:p>
            <a:pPr marL="285750" indent="-285750">
              <a:lnSpc>
                <a:spcPct val="150000"/>
              </a:lnSpc>
              <a:buFont typeface="Wingdings" panose="05000000000000000000" pitchFamily="2" charset="2"/>
              <a:buChar char="Ø"/>
            </a:pPr>
            <a:r>
              <a:rPr lang="zh-CN" altLang="en-US" sz="2400" b="1" dirty="0">
                <a:ea typeface="微软雅黑" panose="020B0503020204020204" pitchFamily="34" charset="-122"/>
              </a:rPr>
              <a:t>使用</a:t>
            </a:r>
            <a:r>
              <a:rPr lang="en-US" altLang="zh-CN" sz="2400" b="1" dirty="0">
                <a:ea typeface="微软雅黑" panose="020B0503020204020204" pitchFamily="34" charset="-122"/>
              </a:rPr>
              <a:t>EndNote Click</a:t>
            </a:r>
            <a:r>
              <a:rPr lang="zh-CN" altLang="en-US" sz="2400" b="1" dirty="0">
                <a:ea typeface="微软雅黑" panose="020B0503020204020204" pitchFamily="34" charset="-122"/>
              </a:rPr>
              <a:t>插件下载全文</a:t>
            </a:r>
          </a:p>
        </p:txBody>
      </p:sp>
    </p:spTree>
    <p:extLst>
      <p:ext uri="{BB962C8B-B14F-4D97-AF65-F5344CB8AC3E}">
        <p14:creationId xmlns:p14="http://schemas.microsoft.com/office/powerpoint/2010/main" val="2519270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C38F2-B0C8-8364-C267-1A42CCDF575B}"/>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47</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文本框 20">
            <a:extLst>
              <a:ext uri="{FF2B5EF4-FFF2-40B4-BE49-F238E27FC236}">
                <a16:creationId xmlns:a16="http://schemas.microsoft.com/office/drawing/2014/main" id="{48F22B36-5CD4-4B39-3DD7-D0D90D059127}"/>
              </a:ext>
            </a:extLst>
          </p:cNvPr>
          <p:cNvSpPr txBox="1"/>
          <p:nvPr/>
        </p:nvSpPr>
        <p:spPr>
          <a:xfrm>
            <a:off x="886075" y="1869297"/>
            <a:ext cx="2590800" cy="461665"/>
          </a:xfrm>
          <a:prstGeom prst="rect">
            <a:avLst/>
          </a:prstGeom>
          <a:noFill/>
        </p:spPr>
        <p:txBody>
          <a:bodyPr wrap="square">
            <a:spAutoFit/>
          </a:bodyPr>
          <a:lstStyle/>
          <a:p>
            <a:pPr lvl="1"/>
            <a:r>
              <a:rPr lang="zh-CN" altLang="en-US" sz="2400" b="1" dirty="0">
                <a:solidFill>
                  <a:schemeClr val="accent1"/>
                </a:solidFill>
                <a:latin typeface="微软雅黑" panose="020B0503020204020204" pitchFamily="34" charset="-122"/>
                <a:ea typeface="微软雅黑" panose="020B0503020204020204" pitchFamily="34" charset="-122"/>
              </a:rPr>
              <a:t>引文索引</a:t>
            </a:r>
            <a:endParaRPr lang="en-US" altLang="zh-CN" sz="2400" b="1" dirty="0">
              <a:solidFill>
                <a:schemeClr val="accent1"/>
              </a:solidFill>
              <a:latin typeface="微软雅黑" panose="020B0503020204020204" pitchFamily="34" charset="-122"/>
              <a:ea typeface="微软雅黑" panose="020B0503020204020204" pitchFamily="34" charset="-122"/>
            </a:endParaRPr>
          </a:p>
        </p:txBody>
      </p:sp>
      <p:pic>
        <p:nvPicPr>
          <p:cNvPr id="22" name="图片 21">
            <a:extLst>
              <a:ext uri="{FF2B5EF4-FFF2-40B4-BE49-F238E27FC236}">
                <a16:creationId xmlns:a16="http://schemas.microsoft.com/office/drawing/2014/main" id="{9016DBE7-120F-D19D-D942-4274C9A2D1B6}"/>
              </a:ext>
            </a:extLst>
          </p:cNvPr>
          <p:cNvPicPr>
            <a:picLocks noChangeAspect="1"/>
          </p:cNvPicPr>
          <p:nvPr/>
        </p:nvPicPr>
        <p:blipFill>
          <a:blip r:embed="rId2"/>
          <a:stretch>
            <a:fillRect/>
          </a:stretch>
        </p:blipFill>
        <p:spPr>
          <a:xfrm>
            <a:off x="179668" y="2330962"/>
            <a:ext cx="4003615" cy="2737556"/>
          </a:xfrm>
          <a:prstGeom prst="rect">
            <a:avLst/>
          </a:prstGeom>
        </p:spPr>
      </p:pic>
      <p:sp>
        <p:nvSpPr>
          <p:cNvPr id="37" name="Title 1">
            <a:extLst>
              <a:ext uri="{FF2B5EF4-FFF2-40B4-BE49-F238E27FC236}">
                <a16:creationId xmlns:a16="http://schemas.microsoft.com/office/drawing/2014/main" id="{5E1CC47A-5AEC-71DB-C076-4EAF1AAC3CEE}"/>
              </a:ext>
            </a:extLst>
          </p:cNvPr>
          <p:cNvSpPr txBox="1">
            <a:spLocks/>
          </p:cNvSpPr>
          <p:nvPr/>
        </p:nvSpPr>
        <p:spPr>
          <a:xfrm>
            <a:off x="4691619" y="429894"/>
            <a:ext cx="5834346"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文献的引文网络</a:t>
            </a:r>
          </a:p>
        </p:txBody>
      </p:sp>
      <p:pic>
        <p:nvPicPr>
          <p:cNvPr id="3" name="图片 2">
            <a:extLst>
              <a:ext uri="{FF2B5EF4-FFF2-40B4-BE49-F238E27FC236}">
                <a16:creationId xmlns:a16="http://schemas.microsoft.com/office/drawing/2014/main" id="{6294162D-64FE-B358-C7CA-6C29907AAEBF}"/>
              </a:ext>
            </a:extLst>
          </p:cNvPr>
          <p:cNvPicPr>
            <a:picLocks noChangeAspect="1"/>
          </p:cNvPicPr>
          <p:nvPr/>
        </p:nvPicPr>
        <p:blipFill>
          <a:blip r:embed="rId3"/>
          <a:stretch>
            <a:fillRect/>
          </a:stretch>
        </p:blipFill>
        <p:spPr>
          <a:xfrm>
            <a:off x="6518771" y="1590306"/>
            <a:ext cx="4003615" cy="3298264"/>
          </a:xfrm>
          <a:prstGeom prst="rect">
            <a:avLst/>
          </a:prstGeom>
          <a:ln>
            <a:solidFill>
              <a:schemeClr val="accent3"/>
            </a:solidFill>
          </a:ln>
        </p:spPr>
      </p:pic>
      <p:grpSp>
        <p:nvGrpSpPr>
          <p:cNvPr id="4" name="组合 3">
            <a:extLst>
              <a:ext uri="{FF2B5EF4-FFF2-40B4-BE49-F238E27FC236}">
                <a16:creationId xmlns:a16="http://schemas.microsoft.com/office/drawing/2014/main" id="{51FFF53B-1E86-6291-F04A-F6F8106109A9}"/>
              </a:ext>
            </a:extLst>
          </p:cNvPr>
          <p:cNvGrpSpPr/>
          <p:nvPr/>
        </p:nvGrpSpPr>
        <p:grpSpPr>
          <a:xfrm>
            <a:off x="4344326" y="2713437"/>
            <a:ext cx="7953552" cy="2720943"/>
            <a:chOff x="4238448" y="2842214"/>
            <a:chExt cx="7953552" cy="2720943"/>
          </a:xfrm>
        </p:grpSpPr>
        <p:grpSp>
          <p:nvGrpSpPr>
            <p:cNvPr id="5" name="组合 4">
              <a:extLst>
                <a:ext uri="{FF2B5EF4-FFF2-40B4-BE49-F238E27FC236}">
                  <a16:creationId xmlns:a16="http://schemas.microsoft.com/office/drawing/2014/main" id="{DFD8E8E4-CE28-31DB-3672-DD2013164661}"/>
                </a:ext>
              </a:extLst>
            </p:cNvPr>
            <p:cNvGrpSpPr/>
            <p:nvPr/>
          </p:nvGrpSpPr>
          <p:grpSpPr>
            <a:xfrm>
              <a:off x="4238448" y="2842214"/>
              <a:ext cx="2464154" cy="1255025"/>
              <a:chOff x="2243215" y="3058099"/>
              <a:chExt cx="2464154" cy="1255025"/>
            </a:xfrm>
          </p:grpSpPr>
          <p:sp>
            <p:nvSpPr>
              <p:cNvPr id="14" name="Arrow: Up 19">
                <a:extLst>
                  <a:ext uri="{FF2B5EF4-FFF2-40B4-BE49-F238E27FC236}">
                    <a16:creationId xmlns:a16="http://schemas.microsoft.com/office/drawing/2014/main" id="{57A9138C-63C9-A5F4-B961-F01F40BD1497}"/>
                  </a:ext>
                </a:extLst>
              </p:cNvPr>
              <p:cNvSpPr/>
              <p:nvPr/>
            </p:nvSpPr>
            <p:spPr>
              <a:xfrm rot="13954722">
                <a:off x="4022682" y="2745748"/>
                <a:ext cx="372336" cy="997038"/>
              </a:xfrm>
              <a:prstGeom prst="upArrow">
                <a:avLst/>
              </a:prstGeom>
              <a:solidFill>
                <a:srgbClr val="893BC3"/>
              </a:solidFill>
              <a:ln>
                <a:solidFill>
                  <a:srgbClr val="893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微软雅黑" panose="020B0503020204020204" pitchFamily="34" charset="-122"/>
                  <a:ea typeface="微软雅黑" panose="020B0503020204020204" pitchFamily="34" charset="-122"/>
                </a:endParaRPr>
              </a:p>
            </p:txBody>
          </p:sp>
          <p:sp>
            <p:nvSpPr>
              <p:cNvPr id="15" name="Arrow: Up 21">
                <a:extLst>
                  <a:ext uri="{FF2B5EF4-FFF2-40B4-BE49-F238E27FC236}">
                    <a16:creationId xmlns:a16="http://schemas.microsoft.com/office/drawing/2014/main" id="{CDA4B58D-A07C-4FF0-3FD4-C9D1757BD78F}"/>
                  </a:ext>
                </a:extLst>
              </p:cNvPr>
              <p:cNvSpPr/>
              <p:nvPr/>
            </p:nvSpPr>
            <p:spPr>
              <a:xfrm rot="18054887">
                <a:off x="4011686" y="3628437"/>
                <a:ext cx="372336" cy="997038"/>
              </a:xfrm>
              <a:prstGeom prst="upArrow">
                <a:avLst/>
              </a:prstGeom>
              <a:solidFill>
                <a:srgbClr val="893BC3"/>
              </a:solidFill>
              <a:ln>
                <a:solidFill>
                  <a:srgbClr val="893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微软雅黑" panose="020B0503020204020204" pitchFamily="34" charset="-122"/>
                  <a:ea typeface="微软雅黑" panose="020B0503020204020204" pitchFamily="34" charset="-122"/>
                </a:endParaRPr>
              </a:p>
            </p:txBody>
          </p:sp>
          <p:sp>
            <p:nvSpPr>
              <p:cNvPr id="16" name="Rectangle: Rounded Corners 22">
                <a:extLst>
                  <a:ext uri="{FF2B5EF4-FFF2-40B4-BE49-F238E27FC236}">
                    <a16:creationId xmlns:a16="http://schemas.microsoft.com/office/drawing/2014/main" id="{AC557288-5C09-FF6E-CF79-3F4F3167DE39}"/>
                  </a:ext>
                </a:extLst>
              </p:cNvPr>
              <p:cNvSpPr/>
              <p:nvPr/>
            </p:nvSpPr>
            <p:spPr>
              <a:xfrm>
                <a:off x="2243215" y="3456873"/>
                <a:ext cx="1467762" cy="476365"/>
              </a:xfrm>
              <a:prstGeom prst="roundRect">
                <a:avLst/>
              </a:prstGeom>
              <a:solidFill>
                <a:srgbClr val="893BC3"/>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施引文献</a:t>
                </a:r>
                <a:endParaRPr lang="en-US" sz="2000" b="1" dirty="0">
                  <a:latin typeface="微软雅黑" panose="020B0503020204020204" pitchFamily="34" charset="-122"/>
                  <a:ea typeface="微软雅黑" panose="020B0503020204020204" pitchFamily="34" charset="-122"/>
                </a:endParaRPr>
              </a:p>
            </p:txBody>
          </p:sp>
        </p:grpSp>
        <p:grpSp>
          <p:nvGrpSpPr>
            <p:cNvPr id="6" name="组合 5">
              <a:extLst>
                <a:ext uri="{FF2B5EF4-FFF2-40B4-BE49-F238E27FC236}">
                  <a16:creationId xmlns:a16="http://schemas.microsoft.com/office/drawing/2014/main" id="{98DCA637-CF26-B7F3-88AB-116836E1DBC2}"/>
                </a:ext>
              </a:extLst>
            </p:cNvPr>
            <p:cNvGrpSpPr/>
            <p:nvPr/>
          </p:nvGrpSpPr>
          <p:grpSpPr>
            <a:xfrm>
              <a:off x="8678849" y="3243164"/>
              <a:ext cx="2360693" cy="631910"/>
              <a:chOff x="6608161" y="3767630"/>
              <a:chExt cx="2360693" cy="631910"/>
            </a:xfrm>
          </p:grpSpPr>
          <p:sp>
            <p:nvSpPr>
              <p:cNvPr id="12" name="Arrow: Up 23">
                <a:extLst>
                  <a:ext uri="{FF2B5EF4-FFF2-40B4-BE49-F238E27FC236}">
                    <a16:creationId xmlns:a16="http://schemas.microsoft.com/office/drawing/2014/main" id="{F17DBAAA-AFC2-8D97-A981-833EC71C4829}"/>
                  </a:ext>
                </a:extLst>
              </p:cNvPr>
              <p:cNvSpPr/>
              <p:nvPr/>
            </p:nvSpPr>
            <p:spPr>
              <a:xfrm rot="3848061">
                <a:off x="6920512" y="3714853"/>
                <a:ext cx="372336" cy="997038"/>
              </a:xfrm>
              <a:prstGeom prst="upArrow">
                <a:avLst/>
              </a:prstGeom>
              <a:solidFill>
                <a:srgbClr val="893BC3"/>
              </a:solidFill>
              <a:ln>
                <a:solidFill>
                  <a:srgbClr val="893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3" name="Rectangle: Rounded Corners 24">
                <a:extLst>
                  <a:ext uri="{FF2B5EF4-FFF2-40B4-BE49-F238E27FC236}">
                    <a16:creationId xmlns:a16="http://schemas.microsoft.com/office/drawing/2014/main" id="{3F3B462B-4B92-5CA8-E7AA-0E6D4FB3DD58}"/>
                  </a:ext>
                </a:extLst>
              </p:cNvPr>
              <p:cNvSpPr/>
              <p:nvPr/>
            </p:nvSpPr>
            <p:spPr>
              <a:xfrm>
                <a:off x="7636900" y="3767630"/>
                <a:ext cx="1331954" cy="436451"/>
              </a:xfrm>
              <a:prstGeom prst="roundRect">
                <a:avLst/>
              </a:prstGeom>
              <a:solidFill>
                <a:srgbClr val="893BC3"/>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参考文献</a:t>
                </a:r>
                <a:endParaRPr lang="en-US" sz="2000" b="1" dirty="0">
                  <a:latin typeface="微软雅黑" panose="020B0503020204020204" pitchFamily="34" charset="-122"/>
                  <a:ea typeface="微软雅黑" panose="020B0503020204020204" pitchFamily="34" charset="-122"/>
                </a:endParaRPr>
              </a:p>
            </p:txBody>
          </p:sp>
        </p:grpSp>
        <p:grpSp>
          <p:nvGrpSpPr>
            <p:cNvPr id="7" name="组合 6">
              <a:extLst>
                <a:ext uri="{FF2B5EF4-FFF2-40B4-BE49-F238E27FC236}">
                  <a16:creationId xmlns:a16="http://schemas.microsoft.com/office/drawing/2014/main" id="{3811C060-F7A5-A3E5-C376-A94154B72DF1}"/>
                </a:ext>
              </a:extLst>
            </p:cNvPr>
            <p:cNvGrpSpPr/>
            <p:nvPr/>
          </p:nvGrpSpPr>
          <p:grpSpPr>
            <a:xfrm>
              <a:off x="8966217" y="3667995"/>
              <a:ext cx="3225783" cy="1895162"/>
              <a:chOff x="7829529" y="3592861"/>
              <a:chExt cx="2963233" cy="1835525"/>
            </a:xfrm>
          </p:grpSpPr>
          <p:sp>
            <p:nvSpPr>
              <p:cNvPr id="8" name="Arrow: Up 26">
                <a:extLst>
                  <a:ext uri="{FF2B5EF4-FFF2-40B4-BE49-F238E27FC236}">
                    <a16:creationId xmlns:a16="http://schemas.microsoft.com/office/drawing/2014/main" id="{67190FB4-F636-3D05-E052-854C51C8279D}"/>
                  </a:ext>
                </a:extLst>
              </p:cNvPr>
              <p:cNvSpPr/>
              <p:nvPr/>
            </p:nvSpPr>
            <p:spPr>
              <a:xfrm rot="7268521">
                <a:off x="8141880" y="4521446"/>
                <a:ext cx="372336" cy="997038"/>
              </a:xfrm>
              <a:prstGeom prst="upArrow">
                <a:avLst/>
              </a:prstGeom>
              <a:solidFill>
                <a:srgbClr val="893BC3"/>
              </a:solidFill>
              <a:ln>
                <a:solidFill>
                  <a:srgbClr val="893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 name="Rectangle: Rounded Corners 27">
                <a:extLst>
                  <a:ext uri="{FF2B5EF4-FFF2-40B4-BE49-F238E27FC236}">
                    <a16:creationId xmlns:a16="http://schemas.microsoft.com/office/drawing/2014/main" id="{B83F306D-863B-5DB0-AB6D-119041CE4C2B}"/>
                  </a:ext>
                </a:extLst>
              </p:cNvPr>
              <p:cNvSpPr/>
              <p:nvPr/>
            </p:nvSpPr>
            <p:spPr>
              <a:xfrm>
                <a:off x="8864214" y="5019965"/>
                <a:ext cx="1279314" cy="408421"/>
              </a:xfrm>
              <a:prstGeom prst="roundRect">
                <a:avLst/>
              </a:prstGeom>
              <a:solidFill>
                <a:srgbClr val="893BC3"/>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相关记录</a:t>
                </a:r>
                <a:endParaRPr lang="en-US" sz="2000" b="1" dirty="0">
                  <a:latin typeface="微软雅黑" panose="020B0503020204020204" pitchFamily="34" charset="-122"/>
                  <a:ea typeface="微软雅黑" panose="020B0503020204020204" pitchFamily="34" charset="-122"/>
                </a:endParaRPr>
              </a:p>
            </p:txBody>
          </p:sp>
          <p:sp>
            <p:nvSpPr>
              <p:cNvPr id="10" name="Arrow: Curved Right 28">
                <a:extLst>
                  <a:ext uri="{FF2B5EF4-FFF2-40B4-BE49-F238E27FC236}">
                    <a16:creationId xmlns:a16="http://schemas.microsoft.com/office/drawing/2014/main" id="{80949A58-6CE7-DC56-ECCA-459E802F3E76}"/>
                  </a:ext>
                </a:extLst>
              </p:cNvPr>
              <p:cNvSpPr/>
              <p:nvPr/>
            </p:nvSpPr>
            <p:spPr>
              <a:xfrm rot="9995677">
                <a:off x="9292026" y="3592861"/>
                <a:ext cx="677270" cy="1241021"/>
              </a:xfrm>
              <a:prstGeom prst="curvedRightArrow">
                <a:avLst/>
              </a:prstGeom>
              <a:solidFill>
                <a:srgbClr val="893BC3"/>
              </a:solidFill>
              <a:ln>
                <a:solidFill>
                  <a:srgbClr val="893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微软雅黑" panose="020B0503020204020204" pitchFamily="34" charset="-122"/>
                  <a:ea typeface="微软雅黑" panose="020B0503020204020204" pitchFamily="34" charset="-122"/>
                </a:endParaRPr>
              </a:p>
            </p:txBody>
          </p:sp>
          <p:sp>
            <p:nvSpPr>
              <p:cNvPr id="11" name="Rectangle: Rounded Corners 29">
                <a:extLst>
                  <a:ext uri="{FF2B5EF4-FFF2-40B4-BE49-F238E27FC236}">
                    <a16:creationId xmlns:a16="http://schemas.microsoft.com/office/drawing/2014/main" id="{192C5C7D-B50F-FD7A-4AA5-E45E592DE125}"/>
                  </a:ext>
                </a:extLst>
              </p:cNvPr>
              <p:cNvSpPr/>
              <p:nvPr/>
            </p:nvSpPr>
            <p:spPr>
              <a:xfrm>
                <a:off x="9846225" y="4099578"/>
                <a:ext cx="946537" cy="489222"/>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2000" b="1" dirty="0">
                    <a:solidFill>
                      <a:srgbClr val="893BC3"/>
                    </a:solidFill>
                    <a:latin typeface="微软雅黑" panose="020B0503020204020204" pitchFamily="34" charset="-122"/>
                    <a:ea typeface="微软雅黑" panose="020B0503020204020204" pitchFamily="34" charset="-122"/>
                  </a:rPr>
                  <a:t>引用</a:t>
                </a:r>
                <a:endParaRPr lang="en-US" sz="2000" b="1" dirty="0">
                  <a:solidFill>
                    <a:srgbClr val="893BC3"/>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248148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48</a:t>
            </a:fld>
            <a:endParaRPr lang="en-GB" dirty="0"/>
          </a:p>
        </p:txBody>
      </p:sp>
      <p:sp>
        <p:nvSpPr>
          <p:cNvPr id="18" name="Title 1">
            <a:extLst>
              <a:ext uri="{FF2B5EF4-FFF2-40B4-BE49-F238E27FC236}">
                <a16:creationId xmlns:a16="http://schemas.microsoft.com/office/drawing/2014/main" id="{269252B5-BDEF-4C40-0378-77CCD821166E}"/>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sp>
        <p:nvSpPr>
          <p:cNvPr id="25" name="文本框 24">
            <a:extLst>
              <a:ext uri="{FF2B5EF4-FFF2-40B4-BE49-F238E27FC236}">
                <a16:creationId xmlns:a16="http://schemas.microsoft.com/office/drawing/2014/main" id="{70FD64EF-564D-0552-07DA-A2D932002F06}"/>
              </a:ext>
            </a:extLst>
          </p:cNvPr>
          <p:cNvSpPr txBox="1"/>
          <p:nvPr/>
        </p:nvSpPr>
        <p:spPr>
          <a:xfrm>
            <a:off x="503311" y="1922981"/>
            <a:ext cx="3939850" cy="646331"/>
          </a:xfrm>
          <a:prstGeom prst="rect">
            <a:avLst/>
          </a:prstGeom>
          <a:noFill/>
          <a:ln>
            <a:noFill/>
          </a:ln>
        </p:spPr>
        <p:txBody>
          <a:bodyPr wrap="square">
            <a:spAutoFit/>
          </a:bodyPr>
          <a:lstStyle/>
          <a:p>
            <a:r>
              <a:rPr lang="zh-CN" altLang="en-US" b="1" dirty="0">
                <a:solidFill>
                  <a:srgbClr val="002060"/>
                </a:solidFill>
                <a:ea typeface="微软雅黑" panose="020B0503020204020204" pitchFamily="34" charset="-122"/>
              </a:rPr>
              <a:t>检索主题：硅离子催化 </a:t>
            </a:r>
            <a:endParaRPr lang="en-US" altLang="zh-CN" b="1" dirty="0">
              <a:solidFill>
                <a:srgbClr val="002060"/>
              </a:solidFill>
              <a:ea typeface="微软雅黑" panose="020B0503020204020204" pitchFamily="34" charset="-122"/>
            </a:endParaRPr>
          </a:p>
          <a:p>
            <a:r>
              <a:rPr lang="zh-CN" altLang="en-US" b="1" dirty="0">
                <a:solidFill>
                  <a:srgbClr val="002060"/>
                </a:solidFill>
                <a:ea typeface="微软雅黑" panose="020B0503020204020204" pitchFamily="34" charset="-122"/>
              </a:rPr>
              <a:t>检索式：</a:t>
            </a:r>
            <a:r>
              <a:rPr lang="en-US" altLang="zh-CN" b="1" dirty="0">
                <a:solidFill>
                  <a:srgbClr val="002060"/>
                </a:solidFill>
                <a:ea typeface="微软雅黑" panose="020B0503020204020204" pitchFamily="34" charset="-122"/>
              </a:rPr>
              <a:t>silicon ion </a:t>
            </a:r>
            <a:r>
              <a:rPr lang="en-US" altLang="zh-CN" b="1" dirty="0" err="1">
                <a:solidFill>
                  <a:srgbClr val="002060"/>
                </a:solidFill>
                <a:ea typeface="微软雅黑" panose="020B0503020204020204" pitchFamily="34" charset="-122"/>
              </a:rPr>
              <a:t>cataly</a:t>
            </a:r>
            <a:r>
              <a:rPr lang="en-US" altLang="zh-CN" b="1" dirty="0">
                <a:solidFill>
                  <a:srgbClr val="002060"/>
                </a:solidFill>
                <a:ea typeface="微软雅黑" panose="020B0503020204020204" pitchFamily="34" charset="-122"/>
              </a:rPr>
              <a:t>*</a:t>
            </a:r>
            <a:r>
              <a:rPr lang="zh-CN" altLang="en-US" b="1" dirty="0">
                <a:solidFill>
                  <a:srgbClr val="002060"/>
                </a:solidFill>
                <a:ea typeface="微软雅黑" panose="020B0503020204020204" pitchFamily="34" charset="-122"/>
              </a:rPr>
              <a:t>（主题） </a:t>
            </a:r>
            <a:endParaRPr lang="en-US" altLang="zh-CN" b="1" dirty="0">
              <a:solidFill>
                <a:srgbClr val="002060"/>
              </a:solidFill>
              <a:ea typeface="微软雅黑" panose="020B0503020204020204" pitchFamily="34" charset="-122"/>
            </a:endParaRPr>
          </a:p>
        </p:txBody>
      </p:sp>
      <p:grpSp>
        <p:nvGrpSpPr>
          <p:cNvPr id="27" name="组合 26">
            <a:extLst>
              <a:ext uri="{FF2B5EF4-FFF2-40B4-BE49-F238E27FC236}">
                <a16:creationId xmlns:a16="http://schemas.microsoft.com/office/drawing/2014/main" id="{FCD6AED7-D385-E5B2-947E-96C0582DDA88}"/>
              </a:ext>
            </a:extLst>
          </p:cNvPr>
          <p:cNvGrpSpPr/>
          <p:nvPr/>
        </p:nvGrpSpPr>
        <p:grpSpPr>
          <a:xfrm>
            <a:off x="599784" y="826167"/>
            <a:ext cx="11250007" cy="3541984"/>
            <a:chOff x="599784" y="826167"/>
            <a:chExt cx="11250007" cy="3541984"/>
          </a:xfrm>
        </p:grpSpPr>
        <p:grpSp>
          <p:nvGrpSpPr>
            <p:cNvPr id="28" name="组合 27">
              <a:extLst>
                <a:ext uri="{FF2B5EF4-FFF2-40B4-BE49-F238E27FC236}">
                  <a16:creationId xmlns:a16="http://schemas.microsoft.com/office/drawing/2014/main" id="{BF55FD9A-9973-B301-953F-F1A341611563}"/>
                </a:ext>
              </a:extLst>
            </p:cNvPr>
            <p:cNvGrpSpPr/>
            <p:nvPr/>
          </p:nvGrpSpPr>
          <p:grpSpPr>
            <a:xfrm>
              <a:off x="2641724" y="826167"/>
              <a:ext cx="9208067" cy="2564404"/>
              <a:chOff x="2628120" y="1145379"/>
              <a:chExt cx="9208067" cy="2564404"/>
            </a:xfrm>
          </p:grpSpPr>
          <p:pic>
            <p:nvPicPr>
              <p:cNvPr id="35" name="图片 34">
                <a:extLst>
                  <a:ext uri="{FF2B5EF4-FFF2-40B4-BE49-F238E27FC236}">
                    <a16:creationId xmlns:a16="http://schemas.microsoft.com/office/drawing/2014/main" id="{434CAEDF-D188-EF27-32D9-D7B499C3724E}"/>
                  </a:ext>
                </a:extLst>
              </p:cNvPr>
              <p:cNvPicPr>
                <a:picLocks noChangeAspect="1"/>
              </p:cNvPicPr>
              <p:nvPr/>
            </p:nvPicPr>
            <p:blipFill rotWithShape="1">
              <a:blip r:embed="rId2"/>
              <a:srcRect l="23969" t="40085"/>
              <a:stretch/>
            </p:blipFill>
            <p:spPr>
              <a:xfrm>
                <a:off x="4088046" y="1145379"/>
                <a:ext cx="7748141" cy="2430104"/>
              </a:xfrm>
              <a:prstGeom prst="rect">
                <a:avLst/>
              </a:prstGeom>
              <a:ln>
                <a:solidFill>
                  <a:schemeClr val="accent3"/>
                </a:solidFill>
              </a:ln>
            </p:spPr>
          </p:pic>
          <p:sp>
            <p:nvSpPr>
              <p:cNvPr id="36" name="箭头: 下 35">
                <a:extLst>
                  <a:ext uri="{FF2B5EF4-FFF2-40B4-BE49-F238E27FC236}">
                    <a16:creationId xmlns:a16="http://schemas.microsoft.com/office/drawing/2014/main" id="{ECE9BC57-2CDB-484A-6B30-21BC54CB1103}"/>
                  </a:ext>
                </a:extLst>
              </p:cNvPr>
              <p:cNvSpPr/>
              <p:nvPr/>
            </p:nvSpPr>
            <p:spPr>
              <a:xfrm rot="16200000">
                <a:off x="3171115" y="2914170"/>
                <a:ext cx="252618" cy="13386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3" name="TextBox 13">
              <a:extLst>
                <a:ext uri="{FF2B5EF4-FFF2-40B4-BE49-F238E27FC236}">
                  <a16:creationId xmlns:a16="http://schemas.microsoft.com/office/drawing/2014/main" id="{2871E743-4F71-E6E8-C904-A637D9470F7B}"/>
                </a:ext>
              </a:extLst>
            </p:cNvPr>
            <p:cNvSpPr txBox="1"/>
            <p:nvPr/>
          </p:nvSpPr>
          <p:spPr bwMode="auto">
            <a:xfrm>
              <a:off x="599784" y="2679538"/>
              <a:ext cx="1684139" cy="941749"/>
            </a:xfrm>
            <a:prstGeom prst="rect">
              <a:avLst/>
            </a:prstGeom>
            <a:solidFill>
              <a:schemeClr val="accent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kumimoji="0" lang="zh-CN" altLang="en-US" sz="1800" b="1" i="0" u="none" strike="noStrike" kern="0" cap="none" spc="0" normalizeH="0" baseline="0" noProof="0" dirty="0">
                  <a:ln>
                    <a:noFill/>
                  </a:ln>
                  <a:effectLst/>
                  <a:uLnTx/>
                  <a:uFillTx/>
                  <a:latin typeface="+mn-lt"/>
                  <a:ea typeface="微软雅黑" panose="020B0503020204020204" pitchFamily="34" charset="-122"/>
                </a:rPr>
                <a:t>快速过滤</a:t>
              </a:r>
              <a:endParaRPr kumimoji="0" lang="en-US" altLang="zh-CN" sz="1800" b="1" i="0" u="none" strike="noStrike" kern="0" cap="none" spc="0" normalizeH="0" baseline="0" noProof="0" dirty="0">
                <a:ln>
                  <a:noFill/>
                </a:ln>
                <a:effectLst/>
                <a:uLnTx/>
                <a:uFillTx/>
                <a:latin typeface="+mn-lt"/>
                <a:ea typeface="微软雅黑" panose="020B0503020204020204" pitchFamily="34" charset="-122"/>
              </a:endParaRPr>
            </a:p>
            <a:p>
              <a:pPr marL="285750" lvl="0" indent="-285750" defTabSz="914400">
                <a:lnSpc>
                  <a:spcPct val="100000"/>
                </a:lnSpc>
                <a:buFont typeface="Wingdings" panose="05000000000000000000" pitchFamily="2" charset="2"/>
                <a:buChar char="ü"/>
                <a:defRPr/>
              </a:pPr>
              <a:r>
                <a:rPr lang="zh-CN" altLang="en-US" sz="1800" b="1" kern="0" dirty="0">
                  <a:latin typeface="+mn-lt"/>
                  <a:ea typeface="微软雅黑" panose="020B0503020204020204" pitchFamily="34" charset="-122"/>
                </a:rPr>
                <a:t>高被引论文</a:t>
              </a:r>
              <a:endParaRPr lang="en-US" altLang="zh-CN" sz="1800" b="1" kern="0" dirty="0">
                <a:latin typeface="+mn-lt"/>
                <a:ea typeface="微软雅黑" panose="020B0503020204020204" pitchFamily="34" charset="-122"/>
              </a:endParaRPr>
            </a:p>
            <a:p>
              <a:pPr marL="285750" lvl="0" indent="-285750" defTabSz="914400">
                <a:lnSpc>
                  <a:spcPct val="100000"/>
                </a:lnSpc>
                <a:buFont typeface="Wingdings" panose="05000000000000000000" pitchFamily="2" charset="2"/>
                <a:buChar char="ü"/>
                <a:defRPr/>
              </a:pPr>
              <a:r>
                <a:rPr kumimoji="0" lang="zh-CN" altLang="en-US" sz="1800" b="1" i="0" u="none" strike="noStrike" kern="0" cap="none" spc="0" normalizeH="0" baseline="0" noProof="0" dirty="0">
                  <a:ln>
                    <a:noFill/>
                  </a:ln>
                  <a:effectLst/>
                  <a:uLnTx/>
                  <a:uFillTx/>
                  <a:latin typeface="+mn-lt"/>
                  <a:ea typeface="微软雅黑" panose="020B0503020204020204" pitchFamily="34" charset="-122"/>
                </a:rPr>
                <a:t>综述论文</a:t>
              </a:r>
            </a:p>
          </p:txBody>
        </p:sp>
        <p:sp>
          <p:nvSpPr>
            <p:cNvPr id="34" name="TextBox 13">
              <a:extLst>
                <a:ext uri="{FF2B5EF4-FFF2-40B4-BE49-F238E27FC236}">
                  <a16:creationId xmlns:a16="http://schemas.microsoft.com/office/drawing/2014/main" id="{FF9C8316-15F3-6B31-4A98-6C1BF62F5EC2}"/>
                </a:ext>
              </a:extLst>
            </p:cNvPr>
            <p:cNvSpPr txBox="1"/>
            <p:nvPr/>
          </p:nvSpPr>
          <p:spPr bwMode="auto">
            <a:xfrm>
              <a:off x="599784" y="3721820"/>
              <a:ext cx="1684139" cy="646331"/>
            </a:xfrm>
            <a:prstGeom prst="rect">
              <a:avLst/>
            </a:prstGeom>
            <a:solidFill>
              <a:schemeClr val="accent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kumimoji="0" lang="zh-CN" altLang="en-US" sz="1800" b="1" i="0" u="none" strike="noStrike" kern="0" cap="none" spc="0" normalizeH="0" baseline="0" noProof="0" dirty="0">
                  <a:ln>
                    <a:noFill/>
                  </a:ln>
                  <a:effectLst/>
                  <a:uLnTx/>
                  <a:uFillTx/>
                  <a:latin typeface="+mn-lt"/>
                  <a:ea typeface="微软雅黑" panose="020B0503020204020204" pitchFamily="34" charset="-122"/>
                </a:rPr>
                <a:t>排序方式</a:t>
              </a:r>
              <a:endParaRPr kumimoji="0" lang="en-US" altLang="zh-CN" sz="1800" b="1" i="0" u="none" strike="noStrike" kern="0" cap="none" spc="0" normalizeH="0" baseline="0" noProof="0" dirty="0">
                <a:ln>
                  <a:noFill/>
                </a:ln>
                <a:effectLst/>
                <a:uLnTx/>
                <a:uFillTx/>
                <a:latin typeface="+mn-lt"/>
                <a:ea typeface="微软雅黑" panose="020B0503020204020204" pitchFamily="34" charset="-122"/>
              </a:endParaRPr>
            </a:p>
            <a:p>
              <a:pPr marL="285750" lvl="0" indent="-285750" defTabSz="914400">
                <a:lnSpc>
                  <a:spcPct val="100000"/>
                </a:lnSpc>
                <a:buFont typeface="Wingdings" panose="05000000000000000000" pitchFamily="2" charset="2"/>
                <a:buChar char="ü"/>
                <a:defRPr/>
              </a:pPr>
              <a:r>
                <a:rPr kumimoji="0" lang="zh-CN" altLang="en-US" sz="1800" b="1" i="0" u="none" strike="noStrike" kern="0" cap="none" spc="0" normalizeH="0" baseline="0" noProof="0" dirty="0">
                  <a:ln>
                    <a:noFill/>
                  </a:ln>
                  <a:effectLst/>
                  <a:uLnTx/>
                  <a:uFillTx/>
                  <a:latin typeface="+mn-lt"/>
                  <a:ea typeface="微软雅黑" panose="020B0503020204020204" pitchFamily="34" charset="-122"/>
                </a:rPr>
                <a:t>日期：降序</a:t>
              </a:r>
            </a:p>
          </p:txBody>
        </p:sp>
      </p:grpSp>
      <p:grpSp>
        <p:nvGrpSpPr>
          <p:cNvPr id="37" name="组合 36">
            <a:extLst>
              <a:ext uri="{FF2B5EF4-FFF2-40B4-BE49-F238E27FC236}">
                <a16:creationId xmlns:a16="http://schemas.microsoft.com/office/drawing/2014/main" id="{1A5EE5C8-FF73-2CB6-A1AF-AF5717302DEC}"/>
              </a:ext>
            </a:extLst>
          </p:cNvPr>
          <p:cNvGrpSpPr/>
          <p:nvPr/>
        </p:nvGrpSpPr>
        <p:grpSpPr>
          <a:xfrm>
            <a:off x="4101650" y="2054674"/>
            <a:ext cx="7304287" cy="4213119"/>
            <a:chOff x="4108436" y="2022400"/>
            <a:chExt cx="7304287" cy="4213119"/>
          </a:xfrm>
        </p:grpSpPr>
        <p:pic>
          <p:nvPicPr>
            <p:cNvPr id="38" name="图片 37">
              <a:extLst>
                <a:ext uri="{FF2B5EF4-FFF2-40B4-BE49-F238E27FC236}">
                  <a16:creationId xmlns:a16="http://schemas.microsoft.com/office/drawing/2014/main" id="{1DA8DB4C-66E6-C52F-D140-42C4C634D7AA}"/>
                </a:ext>
              </a:extLst>
            </p:cNvPr>
            <p:cNvPicPr>
              <a:picLocks noChangeAspect="1"/>
            </p:cNvPicPr>
            <p:nvPr/>
          </p:nvPicPr>
          <p:blipFill>
            <a:blip r:embed="rId3"/>
            <a:stretch>
              <a:fillRect/>
            </a:stretch>
          </p:blipFill>
          <p:spPr>
            <a:xfrm>
              <a:off x="4108436" y="3308391"/>
              <a:ext cx="7304287" cy="2927128"/>
            </a:xfrm>
            <a:prstGeom prst="rect">
              <a:avLst/>
            </a:prstGeom>
            <a:ln>
              <a:solidFill>
                <a:schemeClr val="accent3"/>
              </a:solidFill>
            </a:ln>
          </p:spPr>
        </p:pic>
        <p:sp>
          <p:nvSpPr>
            <p:cNvPr id="39" name="Rectangle 16">
              <a:extLst>
                <a:ext uri="{FF2B5EF4-FFF2-40B4-BE49-F238E27FC236}">
                  <a16:creationId xmlns:a16="http://schemas.microsoft.com/office/drawing/2014/main" id="{7E99DB77-1960-88D3-87A5-F79F24C5E1DA}"/>
                </a:ext>
              </a:extLst>
            </p:cNvPr>
            <p:cNvSpPr/>
            <p:nvPr/>
          </p:nvSpPr>
          <p:spPr>
            <a:xfrm>
              <a:off x="9610696" y="4659369"/>
              <a:ext cx="1642891" cy="149071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箭头: 下 39">
              <a:extLst>
                <a:ext uri="{FF2B5EF4-FFF2-40B4-BE49-F238E27FC236}">
                  <a16:creationId xmlns:a16="http://schemas.microsoft.com/office/drawing/2014/main" id="{1BE71582-FCA6-289D-1DDE-749B78039353}"/>
                </a:ext>
              </a:extLst>
            </p:cNvPr>
            <p:cNvSpPr/>
            <p:nvPr/>
          </p:nvSpPr>
          <p:spPr>
            <a:xfrm>
              <a:off x="7371488" y="2022400"/>
              <a:ext cx="252618" cy="2178134"/>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1" name="组合 40">
            <a:extLst>
              <a:ext uri="{FF2B5EF4-FFF2-40B4-BE49-F238E27FC236}">
                <a16:creationId xmlns:a16="http://schemas.microsoft.com/office/drawing/2014/main" id="{63E6E7E9-BC68-CEB4-20A0-FA6CD51C7D17}"/>
              </a:ext>
            </a:extLst>
          </p:cNvPr>
          <p:cNvGrpSpPr/>
          <p:nvPr/>
        </p:nvGrpSpPr>
        <p:grpSpPr>
          <a:xfrm>
            <a:off x="4129392" y="1345784"/>
            <a:ext cx="6295964" cy="649425"/>
            <a:chOff x="4129392" y="1345784"/>
            <a:chExt cx="6295964" cy="649425"/>
          </a:xfrm>
        </p:grpSpPr>
        <p:sp>
          <p:nvSpPr>
            <p:cNvPr id="42" name="Rectangle 16">
              <a:extLst>
                <a:ext uri="{FF2B5EF4-FFF2-40B4-BE49-F238E27FC236}">
                  <a16:creationId xmlns:a16="http://schemas.microsoft.com/office/drawing/2014/main" id="{3556CED0-652B-E1A3-9738-F60C014208FD}"/>
                </a:ext>
              </a:extLst>
            </p:cNvPr>
            <p:cNvSpPr/>
            <p:nvPr/>
          </p:nvSpPr>
          <p:spPr>
            <a:xfrm>
              <a:off x="4495381" y="1700229"/>
              <a:ext cx="3830472" cy="29498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13">
              <a:extLst>
                <a:ext uri="{FF2B5EF4-FFF2-40B4-BE49-F238E27FC236}">
                  <a16:creationId xmlns:a16="http://schemas.microsoft.com/office/drawing/2014/main" id="{409E7A6E-227F-7F7A-E106-248DBAE97CB1}"/>
                </a:ext>
              </a:extLst>
            </p:cNvPr>
            <p:cNvSpPr txBox="1"/>
            <p:nvPr/>
          </p:nvSpPr>
          <p:spPr bwMode="auto">
            <a:xfrm>
              <a:off x="4129392" y="1345784"/>
              <a:ext cx="6295964" cy="294980"/>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kumimoji="0" lang="zh-CN" altLang="en-US" sz="1400" b="1" i="0" u="none" strike="noStrike" kern="0" cap="none" spc="0" normalizeH="0" baseline="0" noProof="0" dirty="0">
                  <a:ln>
                    <a:noFill/>
                  </a:ln>
                  <a:solidFill>
                    <a:schemeClr val="accent3"/>
                  </a:solidFill>
                  <a:effectLst/>
                  <a:uLnTx/>
                  <a:uFillTx/>
                  <a:latin typeface="+mn-lt"/>
                  <a:ea typeface="微软雅黑" panose="020B0503020204020204" pitchFamily="34" charset="-122"/>
                </a:rPr>
                <a:t>文献标题：硅离子</a:t>
              </a:r>
              <a:r>
                <a:rPr kumimoji="0" lang="en-US" altLang="zh-CN" sz="1400" b="1" i="0" u="none" strike="noStrike" kern="0" cap="none" spc="0" normalizeH="0" baseline="0" noProof="0" dirty="0">
                  <a:ln>
                    <a:noFill/>
                  </a:ln>
                  <a:solidFill>
                    <a:schemeClr val="accent3"/>
                  </a:solidFill>
                  <a:effectLst/>
                  <a:uLnTx/>
                  <a:uFillTx/>
                  <a:latin typeface="+mn-lt"/>
                  <a:ea typeface="微软雅黑" panose="020B0503020204020204" pitchFamily="34" charset="-122"/>
                </a:rPr>
                <a:t>——</a:t>
              </a:r>
              <a:r>
                <a:rPr kumimoji="0" lang="zh-CN" altLang="en-US" sz="1400" b="1" i="0" u="none" strike="noStrike" kern="0" cap="none" spc="0" normalizeH="0" baseline="0" noProof="0" dirty="0">
                  <a:ln>
                    <a:noFill/>
                  </a:ln>
                  <a:solidFill>
                    <a:schemeClr val="accent3"/>
                  </a:solidFill>
                  <a:effectLst/>
                  <a:uLnTx/>
                  <a:uFillTx/>
                  <a:latin typeface="+mn-lt"/>
                  <a:ea typeface="微软雅黑" panose="020B0503020204020204" pitchFamily="34" charset="-122"/>
                </a:rPr>
                <a:t>从不可控的反应中间体到强有力的催化剂 </a:t>
              </a:r>
            </a:p>
          </p:txBody>
        </p:sp>
      </p:grpSp>
    </p:spTree>
    <p:extLst>
      <p:ext uri="{BB962C8B-B14F-4D97-AF65-F5344CB8AC3E}">
        <p14:creationId xmlns:p14="http://schemas.microsoft.com/office/powerpoint/2010/main" val="39299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49</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6" name="Title 1">
            <a:extLst>
              <a:ext uri="{FF2B5EF4-FFF2-40B4-BE49-F238E27FC236}">
                <a16:creationId xmlns:a16="http://schemas.microsoft.com/office/drawing/2014/main" id="{F7F8D219-CC5D-37BF-6E8D-79D1791C0193}"/>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pic>
        <p:nvPicPr>
          <p:cNvPr id="9" name="图片 8">
            <a:extLst>
              <a:ext uri="{FF2B5EF4-FFF2-40B4-BE49-F238E27FC236}">
                <a16:creationId xmlns:a16="http://schemas.microsoft.com/office/drawing/2014/main" id="{7A7E29AF-6868-317D-4804-F79859B4C957}"/>
              </a:ext>
            </a:extLst>
          </p:cNvPr>
          <p:cNvPicPr>
            <a:picLocks noChangeAspect="1"/>
          </p:cNvPicPr>
          <p:nvPr/>
        </p:nvPicPr>
        <p:blipFill>
          <a:blip r:embed="rId2"/>
          <a:stretch>
            <a:fillRect/>
          </a:stretch>
        </p:blipFill>
        <p:spPr>
          <a:xfrm>
            <a:off x="313779" y="1666617"/>
            <a:ext cx="2601757" cy="2143383"/>
          </a:xfrm>
          <a:prstGeom prst="rect">
            <a:avLst/>
          </a:prstGeom>
          <a:ln>
            <a:solidFill>
              <a:schemeClr val="accent3"/>
            </a:solidFill>
          </a:ln>
        </p:spPr>
      </p:pic>
      <p:pic>
        <p:nvPicPr>
          <p:cNvPr id="10" name="图片 9">
            <a:extLst>
              <a:ext uri="{FF2B5EF4-FFF2-40B4-BE49-F238E27FC236}">
                <a16:creationId xmlns:a16="http://schemas.microsoft.com/office/drawing/2014/main" id="{4580F6CF-9EE9-6115-6D31-ECAA38AABBD8}"/>
              </a:ext>
            </a:extLst>
          </p:cNvPr>
          <p:cNvPicPr>
            <a:picLocks noChangeAspect="1"/>
          </p:cNvPicPr>
          <p:nvPr/>
        </p:nvPicPr>
        <p:blipFill>
          <a:blip r:embed="rId3"/>
          <a:stretch>
            <a:fillRect/>
          </a:stretch>
        </p:blipFill>
        <p:spPr>
          <a:xfrm>
            <a:off x="3141276" y="1672929"/>
            <a:ext cx="7775945" cy="3979269"/>
          </a:xfrm>
          <a:prstGeom prst="rect">
            <a:avLst/>
          </a:prstGeom>
          <a:ln>
            <a:solidFill>
              <a:schemeClr val="accent3"/>
            </a:solidFill>
          </a:ln>
        </p:spPr>
      </p:pic>
      <p:grpSp>
        <p:nvGrpSpPr>
          <p:cNvPr id="35" name="组合 34">
            <a:extLst>
              <a:ext uri="{FF2B5EF4-FFF2-40B4-BE49-F238E27FC236}">
                <a16:creationId xmlns:a16="http://schemas.microsoft.com/office/drawing/2014/main" id="{8B05D6F2-C48B-92FF-D780-51B30727ED4B}"/>
              </a:ext>
            </a:extLst>
          </p:cNvPr>
          <p:cNvGrpSpPr/>
          <p:nvPr/>
        </p:nvGrpSpPr>
        <p:grpSpPr>
          <a:xfrm>
            <a:off x="5667228" y="4823735"/>
            <a:ext cx="5364961" cy="1656927"/>
            <a:chOff x="6713671" y="4812597"/>
            <a:chExt cx="5077524" cy="1492128"/>
          </a:xfrm>
        </p:grpSpPr>
        <p:pic>
          <p:nvPicPr>
            <p:cNvPr id="37" name="图片 36">
              <a:extLst>
                <a:ext uri="{FF2B5EF4-FFF2-40B4-BE49-F238E27FC236}">
                  <a16:creationId xmlns:a16="http://schemas.microsoft.com/office/drawing/2014/main" id="{8E99F7D1-06BA-95CD-61EC-791A4D16AB78}"/>
                </a:ext>
              </a:extLst>
            </p:cNvPr>
            <p:cNvPicPr>
              <a:picLocks noChangeAspect="1"/>
            </p:cNvPicPr>
            <p:nvPr/>
          </p:nvPicPr>
          <p:blipFill>
            <a:blip r:embed="rId4"/>
            <a:stretch>
              <a:fillRect/>
            </a:stretch>
          </p:blipFill>
          <p:spPr>
            <a:xfrm>
              <a:off x="6713671" y="4812597"/>
              <a:ext cx="2147760" cy="1492128"/>
            </a:xfrm>
            <a:prstGeom prst="rect">
              <a:avLst/>
            </a:prstGeom>
            <a:ln>
              <a:solidFill>
                <a:schemeClr val="accent3"/>
              </a:solidFill>
            </a:ln>
          </p:spPr>
        </p:pic>
        <p:pic>
          <p:nvPicPr>
            <p:cNvPr id="39" name="图片 38">
              <a:extLst>
                <a:ext uri="{FF2B5EF4-FFF2-40B4-BE49-F238E27FC236}">
                  <a16:creationId xmlns:a16="http://schemas.microsoft.com/office/drawing/2014/main" id="{19778A82-B878-4A1B-1DFB-78F6D51472F5}"/>
                </a:ext>
              </a:extLst>
            </p:cNvPr>
            <p:cNvPicPr>
              <a:picLocks noChangeAspect="1"/>
            </p:cNvPicPr>
            <p:nvPr/>
          </p:nvPicPr>
          <p:blipFill>
            <a:blip r:embed="rId5"/>
            <a:stretch>
              <a:fillRect/>
            </a:stretch>
          </p:blipFill>
          <p:spPr>
            <a:xfrm>
              <a:off x="8854248" y="4812597"/>
              <a:ext cx="2936947" cy="1492128"/>
            </a:xfrm>
            <a:prstGeom prst="rect">
              <a:avLst/>
            </a:prstGeom>
            <a:ln>
              <a:solidFill>
                <a:schemeClr val="accent3"/>
              </a:solidFill>
            </a:ln>
          </p:spPr>
        </p:pic>
      </p:grpSp>
      <p:sp>
        <p:nvSpPr>
          <p:cNvPr id="40" name="Text Placeholder 2">
            <a:extLst>
              <a:ext uri="{FF2B5EF4-FFF2-40B4-BE49-F238E27FC236}">
                <a16:creationId xmlns:a16="http://schemas.microsoft.com/office/drawing/2014/main" id="{3866F74C-57D9-5546-12CB-B54CF290BD63}"/>
              </a:ext>
            </a:extLst>
          </p:cNvPr>
          <p:cNvSpPr txBox="1">
            <a:spLocks/>
          </p:cNvSpPr>
          <p:nvPr/>
        </p:nvSpPr>
        <p:spPr>
          <a:xfrm>
            <a:off x="242176" y="837269"/>
            <a:ext cx="8490257" cy="4798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accent1"/>
                </a:solidFill>
                <a:latin typeface="微软雅黑" panose="020B0503020204020204" pitchFamily="34" charset="-122"/>
                <a:ea typeface="微软雅黑" panose="020B0503020204020204" pitchFamily="34" charset="-122"/>
              </a:rPr>
              <a:t>论文 →</a:t>
            </a:r>
            <a:r>
              <a:rPr lang="en-US" altLang="zh-CN" sz="2000" dirty="0">
                <a:solidFill>
                  <a:schemeClr val="accent1"/>
                </a:solidFill>
                <a:latin typeface="微软雅黑" panose="020B0503020204020204" pitchFamily="34" charset="-122"/>
                <a:ea typeface="微软雅黑" panose="020B0503020204020204" pitchFamily="34" charset="-122"/>
              </a:rPr>
              <a:t> </a:t>
            </a:r>
            <a:r>
              <a:rPr lang="zh-CN" altLang="en-US" sz="2000" dirty="0">
                <a:solidFill>
                  <a:schemeClr val="accent1"/>
                </a:solidFill>
                <a:latin typeface="微软雅黑" panose="020B0503020204020204" pitchFamily="34" charset="-122"/>
                <a:ea typeface="微软雅黑" panose="020B0503020204020204" pitchFamily="34" charset="-122"/>
              </a:rPr>
              <a:t>参考文献 → 研究的背景、基础、早期成果等</a:t>
            </a:r>
            <a:endParaRPr lang="en-US" sz="2000" dirty="0">
              <a:solidFill>
                <a:schemeClr val="accent1"/>
              </a:solidFill>
              <a:latin typeface="微软雅黑" panose="020B0503020204020204" pitchFamily="34" charset="-122"/>
              <a:ea typeface="微软雅黑" panose="020B0503020204020204" pitchFamily="34" charset="-122"/>
            </a:endParaRPr>
          </a:p>
        </p:txBody>
      </p:sp>
      <p:sp>
        <p:nvSpPr>
          <p:cNvPr id="43" name="Rectangle 19">
            <a:extLst>
              <a:ext uri="{FF2B5EF4-FFF2-40B4-BE49-F238E27FC236}">
                <a16:creationId xmlns:a16="http://schemas.microsoft.com/office/drawing/2014/main" id="{224F5F62-27FC-98D9-457D-1A5E117144AB}"/>
              </a:ext>
            </a:extLst>
          </p:cNvPr>
          <p:cNvSpPr/>
          <p:nvPr/>
        </p:nvSpPr>
        <p:spPr>
          <a:xfrm>
            <a:off x="1614658" y="3123907"/>
            <a:ext cx="1004718" cy="33366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组合 47">
            <a:extLst>
              <a:ext uri="{FF2B5EF4-FFF2-40B4-BE49-F238E27FC236}">
                <a16:creationId xmlns:a16="http://schemas.microsoft.com/office/drawing/2014/main" id="{8B46BCFF-9FD5-DC38-971B-CC0C8E9295F2}"/>
              </a:ext>
            </a:extLst>
          </p:cNvPr>
          <p:cNvGrpSpPr/>
          <p:nvPr/>
        </p:nvGrpSpPr>
        <p:grpSpPr>
          <a:xfrm>
            <a:off x="4182393" y="1279498"/>
            <a:ext cx="6856619" cy="3528276"/>
            <a:chOff x="5043005" y="662948"/>
            <a:chExt cx="6856619" cy="3528276"/>
          </a:xfrm>
        </p:grpSpPr>
        <p:grpSp>
          <p:nvGrpSpPr>
            <p:cNvPr id="25" name="组合 24">
              <a:extLst>
                <a:ext uri="{FF2B5EF4-FFF2-40B4-BE49-F238E27FC236}">
                  <a16:creationId xmlns:a16="http://schemas.microsoft.com/office/drawing/2014/main" id="{E2AB51EB-7065-F354-FCB6-FEC5C2F12829}"/>
                </a:ext>
              </a:extLst>
            </p:cNvPr>
            <p:cNvGrpSpPr/>
            <p:nvPr/>
          </p:nvGrpSpPr>
          <p:grpSpPr>
            <a:xfrm>
              <a:off x="5043005" y="662948"/>
              <a:ext cx="6856619" cy="3528276"/>
              <a:chOff x="5043005" y="662948"/>
              <a:chExt cx="6856619" cy="3528276"/>
            </a:xfrm>
          </p:grpSpPr>
          <p:cxnSp>
            <p:nvCxnSpPr>
              <p:cNvPr id="26" name="直接连接符 25">
                <a:extLst>
                  <a:ext uri="{FF2B5EF4-FFF2-40B4-BE49-F238E27FC236}">
                    <a16:creationId xmlns:a16="http://schemas.microsoft.com/office/drawing/2014/main" id="{A512EFF7-9D0A-28CA-DE1F-3B65497D688F}"/>
                  </a:ext>
                </a:extLst>
              </p:cNvPr>
              <p:cNvCxnSpPr>
                <a:cxnSpLocks/>
              </p:cNvCxnSpPr>
              <p:nvPr/>
            </p:nvCxnSpPr>
            <p:spPr>
              <a:xfrm>
                <a:off x="5043005" y="4012603"/>
                <a:ext cx="322169"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grpSp>
            <p:nvGrpSpPr>
              <p:cNvPr id="27" name="组合 26">
                <a:extLst>
                  <a:ext uri="{FF2B5EF4-FFF2-40B4-BE49-F238E27FC236}">
                    <a16:creationId xmlns:a16="http://schemas.microsoft.com/office/drawing/2014/main" id="{4A96D686-9F99-C67D-B8DE-4CF2E14AAE16}"/>
                  </a:ext>
                </a:extLst>
              </p:cNvPr>
              <p:cNvGrpSpPr/>
              <p:nvPr/>
            </p:nvGrpSpPr>
            <p:grpSpPr>
              <a:xfrm>
                <a:off x="6526317" y="662948"/>
                <a:ext cx="5373307" cy="3528276"/>
                <a:chOff x="6526317" y="662948"/>
                <a:chExt cx="5373307" cy="3528276"/>
              </a:xfrm>
            </p:grpSpPr>
            <p:grpSp>
              <p:nvGrpSpPr>
                <p:cNvPr id="28" name="组合 27">
                  <a:extLst>
                    <a:ext uri="{FF2B5EF4-FFF2-40B4-BE49-F238E27FC236}">
                      <a16:creationId xmlns:a16="http://schemas.microsoft.com/office/drawing/2014/main" id="{F01D38A8-40BD-D75E-0419-DC37927D7B4B}"/>
                    </a:ext>
                  </a:extLst>
                </p:cNvPr>
                <p:cNvGrpSpPr/>
                <p:nvPr/>
              </p:nvGrpSpPr>
              <p:grpSpPr>
                <a:xfrm>
                  <a:off x="6526317" y="662948"/>
                  <a:ext cx="5373307" cy="3528276"/>
                  <a:chOff x="6706488" y="1115243"/>
                  <a:chExt cx="5077524" cy="3323884"/>
                </a:xfrm>
              </p:grpSpPr>
              <p:grpSp>
                <p:nvGrpSpPr>
                  <p:cNvPr id="30" name="组合 29">
                    <a:extLst>
                      <a:ext uri="{FF2B5EF4-FFF2-40B4-BE49-F238E27FC236}">
                        <a16:creationId xmlns:a16="http://schemas.microsoft.com/office/drawing/2014/main" id="{F9704012-F4A3-B9B8-ACB2-68CFFC3E3773}"/>
                      </a:ext>
                    </a:extLst>
                  </p:cNvPr>
                  <p:cNvGrpSpPr/>
                  <p:nvPr/>
                </p:nvGrpSpPr>
                <p:grpSpPr>
                  <a:xfrm>
                    <a:off x="6706488" y="1118160"/>
                    <a:ext cx="5077524" cy="3320967"/>
                    <a:chOff x="4038483" y="2957816"/>
                    <a:chExt cx="4984275" cy="3248946"/>
                  </a:xfrm>
                </p:grpSpPr>
                <p:pic>
                  <p:nvPicPr>
                    <p:cNvPr id="32" name="图片 31">
                      <a:extLst>
                        <a:ext uri="{FF2B5EF4-FFF2-40B4-BE49-F238E27FC236}">
                          <a16:creationId xmlns:a16="http://schemas.microsoft.com/office/drawing/2014/main" id="{C493D8DA-77D5-FFE9-3263-9563FE9EA05D}"/>
                        </a:ext>
                      </a:extLst>
                    </p:cNvPr>
                    <p:cNvPicPr>
                      <a:picLocks noChangeAspect="1"/>
                    </p:cNvPicPr>
                    <p:nvPr/>
                  </p:nvPicPr>
                  <p:blipFill>
                    <a:blip r:embed="rId6"/>
                    <a:stretch>
                      <a:fillRect/>
                    </a:stretch>
                  </p:blipFill>
                  <p:spPr>
                    <a:xfrm>
                      <a:off x="4038483" y="2957816"/>
                      <a:ext cx="4984275" cy="3248946"/>
                    </a:xfrm>
                    <a:prstGeom prst="rect">
                      <a:avLst/>
                    </a:prstGeom>
                    <a:ln>
                      <a:solidFill>
                        <a:schemeClr val="accent3"/>
                      </a:solidFill>
                    </a:ln>
                  </p:spPr>
                </p:pic>
                <p:pic>
                  <p:nvPicPr>
                    <p:cNvPr id="33" name="图片 32">
                      <a:extLst>
                        <a:ext uri="{FF2B5EF4-FFF2-40B4-BE49-F238E27FC236}">
                          <a16:creationId xmlns:a16="http://schemas.microsoft.com/office/drawing/2014/main" id="{B5B67EB9-C654-1DB1-DF1D-2CC2D62FA0BB}"/>
                        </a:ext>
                      </a:extLst>
                    </p:cNvPr>
                    <p:cNvPicPr>
                      <a:picLocks noChangeAspect="1"/>
                    </p:cNvPicPr>
                    <p:nvPr/>
                  </p:nvPicPr>
                  <p:blipFill>
                    <a:blip r:embed="rId7"/>
                    <a:stretch>
                      <a:fillRect/>
                    </a:stretch>
                  </p:blipFill>
                  <p:spPr>
                    <a:xfrm>
                      <a:off x="4065966" y="2957816"/>
                      <a:ext cx="904992" cy="1182660"/>
                    </a:xfrm>
                    <a:prstGeom prst="rect">
                      <a:avLst/>
                    </a:prstGeom>
                  </p:spPr>
                </p:pic>
              </p:grpSp>
              <p:sp>
                <p:nvSpPr>
                  <p:cNvPr id="31" name="TextBox 13">
                    <a:extLst>
                      <a:ext uri="{FF2B5EF4-FFF2-40B4-BE49-F238E27FC236}">
                        <a16:creationId xmlns:a16="http://schemas.microsoft.com/office/drawing/2014/main" id="{748C10F9-B69A-2AEB-DB59-D094F6FEB670}"/>
                      </a:ext>
                    </a:extLst>
                  </p:cNvPr>
                  <p:cNvSpPr txBox="1"/>
                  <p:nvPr/>
                </p:nvSpPr>
                <p:spPr bwMode="auto">
                  <a:xfrm>
                    <a:off x="9705424" y="1115243"/>
                    <a:ext cx="2078588" cy="395719"/>
                  </a:xfrm>
                  <a:prstGeom prst="rect">
                    <a:avLst/>
                  </a:prstGeom>
                  <a:solidFill>
                    <a:schemeClr val="accent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lang="zh-CN" altLang="en-US" sz="1800" b="1" kern="0" dirty="0">
                        <a:latin typeface="+mn-lt"/>
                        <a:ea typeface="微软雅黑" panose="020B0503020204020204" pitchFamily="34" charset="-122"/>
                      </a:rPr>
                      <a:t>作者个人信息页面</a:t>
                    </a:r>
                    <a:endParaRPr kumimoji="0" lang="zh-CN" altLang="en-US" sz="1800" b="1" i="0" u="none" strike="noStrike" kern="0" cap="none" spc="0" normalizeH="0" baseline="0" noProof="0" dirty="0">
                      <a:ln>
                        <a:noFill/>
                      </a:ln>
                      <a:effectLst/>
                      <a:uLnTx/>
                      <a:uFillTx/>
                      <a:latin typeface="+mn-lt"/>
                      <a:ea typeface="微软雅黑" panose="020B0503020204020204" pitchFamily="34" charset="-122"/>
                    </a:endParaRPr>
                  </a:p>
                </p:txBody>
              </p:sp>
            </p:grpSp>
            <p:cxnSp>
              <p:nvCxnSpPr>
                <p:cNvPr id="29" name="直接连接符 28">
                  <a:extLst>
                    <a:ext uri="{FF2B5EF4-FFF2-40B4-BE49-F238E27FC236}">
                      <a16:creationId xmlns:a16="http://schemas.microsoft.com/office/drawing/2014/main" id="{E2BC3B5E-2126-DE9B-BDDC-4F10EED94541}"/>
                    </a:ext>
                  </a:extLst>
                </p:cNvPr>
                <p:cNvCxnSpPr>
                  <a:cxnSpLocks/>
                </p:cNvCxnSpPr>
                <p:nvPr/>
              </p:nvCxnSpPr>
              <p:spPr>
                <a:xfrm>
                  <a:off x="7651734" y="1145762"/>
                  <a:ext cx="752757"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grpSp>
        </p:grpSp>
        <p:sp>
          <p:nvSpPr>
            <p:cNvPr id="47" name="Rectangle 19">
              <a:extLst>
                <a:ext uri="{FF2B5EF4-FFF2-40B4-BE49-F238E27FC236}">
                  <a16:creationId xmlns:a16="http://schemas.microsoft.com/office/drawing/2014/main" id="{BA558D94-A548-ECC2-0E84-9C497B76FA52}"/>
                </a:ext>
              </a:extLst>
            </p:cNvPr>
            <p:cNvSpPr/>
            <p:nvPr/>
          </p:nvSpPr>
          <p:spPr>
            <a:xfrm>
              <a:off x="7784876" y="3290741"/>
              <a:ext cx="2610408" cy="89127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922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32A61A-1900-12D5-10BD-B695F3834898}"/>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文本框 4">
            <a:extLst>
              <a:ext uri="{FF2B5EF4-FFF2-40B4-BE49-F238E27FC236}">
                <a16:creationId xmlns:a16="http://schemas.microsoft.com/office/drawing/2014/main" id="{FF491DCF-AE3D-8DC2-6686-F703BD0C6950}"/>
              </a:ext>
            </a:extLst>
          </p:cNvPr>
          <p:cNvSpPr txBox="1"/>
          <p:nvPr/>
        </p:nvSpPr>
        <p:spPr>
          <a:xfrm>
            <a:off x="3171581" y="6025510"/>
            <a:ext cx="8511884" cy="523220"/>
          </a:xfrm>
          <a:prstGeom prst="rect">
            <a:avLst/>
          </a:prstGeom>
          <a:noFill/>
        </p:spPr>
        <p:txBody>
          <a:bodyPr wrap="square" rtlCol="0">
            <a:spAutoFit/>
          </a:bodyPr>
          <a:lstStyle/>
          <a:p>
            <a:pPr algn="r"/>
            <a:r>
              <a:rPr lang="zh-CN" altLang="en-US" sz="1400" b="1" dirty="0">
                <a:solidFill>
                  <a:schemeClr val="accent1"/>
                </a:solidFill>
                <a:ea typeface="微软雅黑" panose="020B0503020204020204" pitchFamily="34" charset="-122"/>
                <a:cs typeface="Arial" panose="020B0604020202020204" pitchFamily="34" charset="0"/>
              </a:rPr>
              <a:t>检索日期：</a:t>
            </a:r>
            <a:r>
              <a:rPr lang="en-US" altLang="zh-CN" sz="1400" b="1" dirty="0">
                <a:solidFill>
                  <a:schemeClr val="accent1"/>
                </a:solidFill>
                <a:ea typeface="微软雅黑" panose="020B0503020204020204" pitchFamily="34" charset="-122"/>
                <a:cs typeface="Arial" panose="020B0604020202020204" pitchFamily="34" charset="0"/>
              </a:rPr>
              <a:t>2023</a:t>
            </a:r>
            <a:r>
              <a:rPr lang="zh-CN" altLang="en-US" sz="1400" b="1" dirty="0">
                <a:solidFill>
                  <a:schemeClr val="accent1"/>
                </a:solidFill>
                <a:ea typeface="微软雅黑" panose="020B0503020204020204" pitchFamily="34" charset="-122"/>
                <a:cs typeface="Arial" panose="020B0604020202020204" pitchFamily="34" charset="0"/>
              </a:rPr>
              <a:t>年</a:t>
            </a:r>
            <a:r>
              <a:rPr lang="en-US" altLang="zh-CN" sz="1400" b="1" dirty="0">
                <a:solidFill>
                  <a:schemeClr val="accent1"/>
                </a:solidFill>
                <a:ea typeface="微软雅黑" panose="020B0503020204020204" pitchFamily="34" charset="-122"/>
                <a:cs typeface="Arial" panose="020B0604020202020204" pitchFamily="34" charset="0"/>
              </a:rPr>
              <a:t>10</a:t>
            </a:r>
            <a:r>
              <a:rPr lang="zh-CN" altLang="en-US" sz="1400" b="1" dirty="0">
                <a:solidFill>
                  <a:schemeClr val="accent1"/>
                </a:solidFill>
                <a:ea typeface="微软雅黑" panose="020B0503020204020204" pitchFamily="34" charset="-122"/>
                <a:cs typeface="Arial" panose="020B0604020202020204" pitchFamily="34" charset="0"/>
              </a:rPr>
              <a:t>月</a:t>
            </a:r>
            <a:r>
              <a:rPr lang="en-US" altLang="zh-CN" sz="1400" b="1" dirty="0">
                <a:solidFill>
                  <a:schemeClr val="accent1"/>
                </a:solidFill>
                <a:ea typeface="微软雅黑" panose="020B0503020204020204" pitchFamily="34" charset="-122"/>
                <a:cs typeface="Arial" panose="020B0604020202020204" pitchFamily="34" charset="0"/>
              </a:rPr>
              <a:t>9</a:t>
            </a:r>
            <a:r>
              <a:rPr lang="zh-CN" altLang="en-US" sz="1400" b="1" dirty="0">
                <a:solidFill>
                  <a:schemeClr val="accent1"/>
                </a:solidFill>
                <a:ea typeface="微软雅黑" panose="020B0503020204020204" pitchFamily="34" charset="-122"/>
                <a:cs typeface="Arial" panose="020B0604020202020204" pitchFamily="34" charset="0"/>
              </a:rPr>
              <a:t>日</a:t>
            </a:r>
            <a:endParaRPr lang="en-US" altLang="zh-CN" sz="1400" b="1" dirty="0">
              <a:solidFill>
                <a:schemeClr val="accent1"/>
              </a:solidFill>
              <a:ea typeface="微软雅黑" panose="020B0503020204020204" pitchFamily="34" charset="-122"/>
              <a:cs typeface="Arial" panose="020B0604020202020204" pitchFamily="34" charset="0"/>
            </a:endParaRPr>
          </a:p>
          <a:p>
            <a:pPr algn="r"/>
            <a:r>
              <a:rPr lang="zh-CN" altLang="en-US" sz="1400" b="1" dirty="0">
                <a:solidFill>
                  <a:schemeClr val="accent1"/>
                </a:solidFill>
                <a:ea typeface="微软雅黑" panose="020B0503020204020204" pitchFamily="34" charset="-122"/>
                <a:cs typeface="Arial" panose="020B0604020202020204" pitchFamily="34" charset="0"/>
              </a:rPr>
              <a:t>数据来源：</a:t>
            </a:r>
            <a:r>
              <a:rPr lang="en-US" altLang="zh-CN" sz="1400" b="1" dirty="0">
                <a:solidFill>
                  <a:schemeClr val="accent1"/>
                </a:solidFill>
                <a:ea typeface="微软雅黑" panose="020B0503020204020204" pitchFamily="34" charset="-122"/>
                <a:cs typeface="Arial" panose="020B0604020202020204" pitchFamily="34" charset="0"/>
              </a:rPr>
              <a:t> Web of Science - </a:t>
            </a:r>
            <a:r>
              <a:rPr lang="zh-CN" altLang="en-US" sz="1400" b="1" dirty="0">
                <a:solidFill>
                  <a:schemeClr val="accent1"/>
                </a:solidFill>
                <a:ea typeface="微软雅黑" panose="020B0503020204020204" pitchFamily="34" charset="-122"/>
                <a:cs typeface="Arial" panose="020B0604020202020204" pitchFamily="34" charset="0"/>
              </a:rPr>
              <a:t>分析检索结果 </a:t>
            </a:r>
            <a:r>
              <a:rPr lang="en-US" altLang="zh-CN" sz="1400" b="1" dirty="0">
                <a:solidFill>
                  <a:schemeClr val="accent1"/>
                </a:solidFill>
                <a:ea typeface="微软雅黑" panose="020B0503020204020204" pitchFamily="34" charset="-122"/>
                <a:cs typeface="Arial" panose="020B0604020202020204" pitchFamily="34" charset="0"/>
              </a:rPr>
              <a:t>- </a:t>
            </a:r>
            <a:r>
              <a:rPr lang="zh-CN" altLang="en-US" sz="1400" b="1" dirty="0">
                <a:solidFill>
                  <a:schemeClr val="accent1"/>
                </a:solidFill>
                <a:ea typeface="微软雅黑" panose="020B0503020204020204" pitchFamily="34" charset="-122"/>
                <a:cs typeface="Arial" panose="020B0604020202020204" pitchFamily="34" charset="0"/>
              </a:rPr>
              <a:t>出版年</a:t>
            </a:r>
          </a:p>
        </p:txBody>
      </p:sp>
      <p:sp>
        <p:nvSpPr>
          <p:cNvPr id="8" name="文本框 7">
            <a:extLst>
              <a:ext uri="{FF2B5EF4-FFF2-40B4-BE49-F238E27FC236}">
                <a16:creationId xmlns:a16="http://schemas.microsoft.com/office/drawing/2014/main" id="{E357235D-8E7C-FFAB-67B1-E05892130F2E}"/>
              </a:ext>
            </a:extLst>
          </p:cNvPr>
          <p:cNvSpPr txBox="1"/>
          <p:nvPr/>
        </p:nvSpPr>
        <p:spPr>
          <a:xfrm>
            <a:off x="728491" y="401002"/>
            <a:ext cx="7404856" cy="400110"/>
          </a:xfrm>
          <a:prstGeom prst="rect">
            <a:avLst/>
          </a:prstGeom>
          <a:noFill/>
        </p:spPr>
        <p:txBody>
          <a:bodyPr wrap="square" rtlCol="0">
            <a:spAutoFit/>
          </a:bodyPr>
          <a:lstStyle/>
          <a:p>
            <a:r>
              <a:rPr lang="zh-CN" altLang="en-US" sz="2000" b="1" dirty="0">
                <a:ea typeface="微软雅黑" panose="020B0503020204020204" pitchFamily="34" charset="-122"/>
                <a:cs typeface="Arial" panose="020B0604020202020204" pitchFamily="34" charset="0"/>
              </a:rPr>
              <a:t>浙江理工大学历年发表</a:t>
            </a:r>
            <a:r>
              <a:rPr lang="en-US" altLang="zh-CN" sz="2000" b="1" dirty="0">
                <a:ea typeface="微软雅黑" panose="020B0503020204020204" pitchFamily="34" charset="-122"/>
                <a:cs typeface="Arial" panose="020B0604020202020204" pitchFamily="34" charset="0"/>
              </a:rPr>
              <a:t>Web of Science</a:t>
            </a:r>
            <a:r>
              <a:rPr lang="zh-CN" altLang="en-US" sz="2000" b="1" dirty="0">
                <a:ea typeface="微软雅黑" panose="020B0503020204020204" pitchFamily="34" charset="-122"/>
                <a:cs typeface="Arial" panose="020B0604020202020204" pitchFamily="34" charset="0"/>
              </a:rPr>
              <a:t>论文数量统计（</a:t>
            </a:r>
            <a:r>
              <a:rPr lang="en-US" altLang="zh-CN" sz="2000" b="1" dirty="0">
                <a:ea typeface="微软雅黑" panose="020B0503020204020204" pitchFamily="34" charset="-122"/>
                <a:cs typeface="Arial" panose="020B0604020202020204" pitchFamily="34" charset="0"/>
              </a:rPr>
              <a:t>1991-2023</a:t>
            </a:r>
            <a:r>
              <a:rPr lang="zh-CN" altLang="en-US" sz="2000" b="1" dirty="0">
                <a:ea typeface="微软雅黑" panose="020B0503020204020204" pitchFamily="34" charset="-122"/>
                <a:cs typeface="Arial" panose="020B0604020202020204" pitchFamily="34" charset="0"/>
              </a:rPr>
              <a:t>）</a:t>
            </a:r>
          </a:p>
        </p:txBody>
      </p:sp>
      <p:graphicFrame>
        <p:nvGraphicFramePr>
          <p:cNvPr id="4" name="图表 3">
            <a:extLst>
              <a:ext uri="{FF2B5EF4-FFF2-40B4-BE49-F238E27FC236}">
                <a16:creationId xmlns:a16="http://schemas.microsoft.com/office/drawing/2014/main" id="{EE089C64-FEFB-9797-F272-1636B1C091E5}"/>
              </a:ext>
            </a:extLst>
          </p:cNvPr>
          <p:cNvGraphicFramePr>
            <a:graphicFrameLocks/>
          </p:cNvGraphicFramePr>
          <p:nvPr>
            <p:extLst>
              <p:ext uri="{D42A27DB-BD31-4B8C-83A1-F6EECF244321}">
                <p14:modId xmlns:p14="http://schemas.microsoft.com/office/powerpoint/2010/main" val="634151087"/>
              </p:ext>
            </p:extLst>
          </p:nvPr>
        </p:nvGraphicFramePr>
        <p:xfrm>
          <a:off x="644051" y="1010652"/>
          <a:ext cx="10903897" cy="50148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1504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50</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3" name="Title 1">
            <a:extLst>
              <a:ext uri="{FF2B5EF4-FFF2-40B4-BE49-F238E27FC236}">
                <a16:creationId xmlns:a16="http://schemas.microsoft.com/office/drawing/2014/main" id="{60E7859D-ADCD-9DE2-85BF-E6D567C3A07A}"/>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sp>
        <p:nvSpPr>
          <p:cNvPr id="3" name="Text Placeholder 2">
            <a:extLst>
              <a:ext uri="{FF2B5EF4-FFF2-40B4-BE49-F238E27FC236}">
                <a16:creationId xmlns:a16="http://schemas.microsoft.com/office/drawing/2014/main" id="{914F2097-8F21-7046-E6B4-A63E3F7D1044}"/>
              </a:ext>
            </a:extLst>
          </p:cNvPr>
          <p:cNvSpPr txBox="1">
            <a:spLocks/>
          </p:cNvSpPr>
          <p:nvPr/>
        </p:nvSpPr>
        <p:spPr>
          <a:xfrm>
            <a:off x="242176" y="837269"/>
            <a:ext cx="8490257" cy="4798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accent1"/>
                </a:solidFill>
                <a:latin typeface="微软雅黑" panose="020B0503020204020204" pitchFamily="34" charset="-122"/>
                <a:ea typeface="微软雅黑" panose="020B0503020204020204" pitchFamily="34" charset="-122"/>
              </a:rPr>
              <a:t>论文 →</a:t>
            </a:r>
            <a:r>
              <a:rPr lang="en-US" altLang="zh-CN" sz="2000" dirty="0">
                <a:solidFill>
                  <a:schemeClr val="accent1"/>
                </a:solidFill>
                <a:latin typeface="微软雅黑" panose="020B0503020204020204" pitchFamily="34" charset="-122"/>
                <a:ea typeface="微软雅黑" panose="020B0503020204020204" pitchFamily="34" charset="-122"/>
              </a:rPr>
              <a:t> </a:t>
            </a:r>
            <a:r>
              <a:rPr lang="zh-CN" altLang="en-US" sz="2000" dirty="0">
                <a:solidFill>
                  <a:schemeClr val="accent1"/>
                </a:solidFill>
                <a:latin typeface="微软雅黑" panose="020B0503020204020204" pitchFamily="34" charset="-122"/>
                <a:ea typeface="微软雅黑" panose="020B0503020204020204" pitchFamily="34" charset="-122"/>
              </a:rPr>
              <a:t>参考文献 → 研究的背景、基础、早期成果等</a:t>
            </a:r>
            <a:endParaRPr lang="en-US" sz="2000" dirty="0">
              <a:solidFill>
                <a:schemeClr val="accent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BAC63289-D894-F84D-B214-630DF8DC9532}"/>
              </a:ext>
            </a:extLst>
          </p:cNvPr>
          <p:cNvPicPr>
            <a:picLocks noChangeAspect="1"/>
          </p:cNvPicPr>
          <p:nvPr/>
        </p:nvPicPr>
        <p:blipFill>
          <a:blip r:embed="rId2"/>
          <a:stretch>
            <a:fillRect/>
          </a:stretch>
        </p:blipFill>
        <p:spPr>
          <a:xfrm>
            <a:off x="313779" y="1666617"/>
            <a:ext cx="2601757" cy="2143383"/>
          </a:xfrm>
          <a:prstGeom prst="rect">
            <a:avLst/>
          </a:prstGeom>
          <a:ln>
            <a:solidFill>
              <a:schemeClr val="accent3"/>
            </a:solidFill>
          </a:ln>
        </p:spPr>
      </p:pic>
      <p:sp>
        <p:nvSpPr>
          <p:cNvPr id="6" name="Rectangle 19">
            <a:extLst>
              <a:ext uri="{FF2B5EF4-FFF2-40B4-BE49-F238E27FC236}">
                <a16:creationId xmlns:a16="http://schemas.microsoft.com/office/drawing/2014/main" id="{8E235139-3B7B-0341-040D-6AF6E9EC64CF}"/>
              </a:ext>
            </a:extLst>
          </p:cNvPr>
          <p:cNvSpPr/>
          <p:nvPr/>
        </p:nvSpPr>
        <p:spPr>
          <a:xfrm>
            <a:off x="1614658" y="3123907"/>
            <a:ext cx="1004718" cy="33366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91B9379B-B32F-1522-50E0-409B9C89F5DC}"/>
              </a:ext>
            </a:extLst>
          </p:cNvPr>
          <p:cNvGrpSpPr/>
          <p:nvPr/>
        </p:nvGrpSpPr>
        <p:grpSpPr>
          <a:xfrm>
            <a:off x="4286484" y="3936960"/>
            <a:ext cx="6905916" cy="2601757"/>
            <a:chOff x="3617519" y="3941368"/>
            <a:chExt cx="6228564" cy="2361487"/>
          </a:xfrm>
        </p:grpSpPr>
        <p:pic>
          <p:nvPicPr>
            <p:cNvPr id="8" name="图片 7">
              <a:extLst>
                <a:ext uri="{FF2B5EF4-FFF2-40B4-BE49-F238E27FC236}">
                  <a16:creationId xmlns:a16="http://schemas.microsoft.com/office/drawing/2014/main" id="{850ECC73-E3F5-0713-484B-D6FA2438E906}"/>
                </a:ext>
              </a:extLst>
            </p:cNvPr>
            <p:cNvPicPr>
              <a:picLocks noChangeAspect="1"/>
            </p:cNvPicPr>
            <p:nvPr/>
          </p:nvPicPr>
          <p:blipFill>
            <a:blip r:embed="rId3"/>
            <a:stretch>
              <a:fillRect/>
            </a:stretch>
          </p:blipFill>
          <p:spPr>
            <a:xfrm>
              <a:off x="3617519" y="3985855"/>
              <a:ext cx="6213101" cy="2317000"/>
            </a:xfrm>
            <a:prstGeom prst="rect">
              <a:avLst/>
            </a:prstGeom>
            <a:ln>
              <a:solidFill>
                <a:schemeClr val="accent3"/>
              </a:solidFill>
            </a:ln>
          </p:spPr>
        </p:pic>
        <p:sp>
          <p:nvSpPr>
            <p:cNvPr id="10" name="文本框 9">
              <a:extLst>
                <a:ext uri="{FF2B5EF4-FFF2-40B4-BE49-F238E27FC236}">
                  <a16:creationId xmlns:a16="http://schemas.microsoft.com/office/drawing/2014/main" id="{75F8C64C-510F-8629-2A3F-9B1BC73F68BD}"/>
                </a:ext>
              </a:extLst>
            </p:cNvPr>
            <p:cNvSpPr txBox="1"/>
            <p:nvPr/>
          </p:nvSpPr>
          <p:spPr>
            <a:xfrm>
              <a:off x="7532136" y="3941368"/>
              <a:ext cx="2313947" cy="315471"/>
            </a:xfrm>
            <a:prstGeom prst="rect">
              <a:avLst/>
            </a:prstGeom>
            <a:noFill/>
            <a:ln>
              <a:noFill/>
            </a:ln>
          </p:spPr>
          <p:txBody>
            <a:bodyPr wrap="square">
              <a:spAutoFit/>
            </a:bodyPr>
            <a:lstStyle/>
            <a:p>
              <a:r>
                <a:rPr lang="zh-CN" altLang="en-US" sz="1400" b="1" dirty="0">
                  <a:solidFill>
                    <a:srgbClr val="002060"/>
                  </a:solidFill>
                  <a:ea typeface="微软雅黑" panose="020B0503020204020204" pitchFamily="34" charset="-122"/>
                </a:rPr>
                <a:t>不对称反阴离子定向催化</a:t>
              </a:r>
            </a:p>
          </p:txBody>
        </p:sp>
      </p:grpSp>
      <p:sp>
        <p:nvSpPr>
          <p:cNvPr id="11" name="TextBox 10">
            <a:extLst>
              <a:ext uri="{FF2B5EF4-FFF2-40B4-BE49-F238E27FC236}">
                <a16:creationId xmlns:a16="http://schemas.microsoft.com/office/drawing/2014/main" id="{AE8ABAEB-5F6A-640F-3AAE-B7BB147E7778}"/>
              </a:ext>
            </a:extLst>
          </p:cNvPr>
          <p:cNvSpPr txBox="1"/>
          <p:nvPr/>
        </p:nvSpPr>
        <p:spPr>
          <a:xfrm>
            <a:off x="910546" y="4987467"/>
            <a:ext cx="3200053" cy="369332"/>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b="1" dirty="0">
                <a:solidFill>
                  <a:srgbClr val="FFFFFF"/>
                </a:solidFill>
                <a:latin typeface="微软雅黑" panose="020B0503020204020204" pitchFamily="34" charset="-122"/>
                <a:ea typeface="微软雅黑" panose="020B0503020204020204" pitchFamily="34" charset="-122"/>
              </a:rPr>
              <a:t>诺奖得主发表的相关研究成果</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21497B38-8F9F-7D82-C0F7-B3C138BAF4D5}"/>
              </a:ext>
            </a:extLst>
          </p:cNvPr>
          <p:cNvGrpSpPr/>
          <p:nvPr/>
        </p:nvGrpSpPr>
        <p:grpSpPr>
          <a:xfrm>
            <a:off x="4286484" y="1276051"/>
            <a:ext cx="5840991" cy="2601757"/>
            <a:chOff x="4324986" y="1335203"/>
            <a:chExt cx="5840991" cy="2601757"/>
          </a:xfrm>
        </p:grpSpPr>
        <p:pic>
          <p:nvPicPr>
            <p:cNvPr id="14" name="图片 13" descr="男子的脸部特写与配字图画&#10;&#10;中度可信度描述已自动生成">
              <a:extLst>
                <a:ext uri="{FF2B5EF4-FFF2-40B4-BE49-F238E27FC236}">
                  <a16:creationId xmlns:a16="http://schemas.microsoft.com/office/drawing/2014/main" id="{1273FB75-883F-D761-956F-2F519F575E01}"/>
                </a:ext>
              </a:extLst>
            </p:cNvPr>
            <p:cNvPicPr>
              <a:picLocks noChangeAspect="1"/>
            </p:cNvPicPr>
            <p:nvPr/>
          </p:nvPicPr>
          <p:blipFill>
            <a:blip r:embed="rId4"/>
            <a:stretch>
              <a:fillRect/>
            </a:stretch>
          </p:blipFill>
          <p:spPr>
            <a:xfrm>
              <a:off x="4324986" y="1335203"/>
              <a:ext cx="2601757" cy="2601757"/>
            </a:xfrm>
            <a:prstGeom prst="rect">
              <a:avLst/>
            </a:prstGeom>
            <a:ln>
              <a:solidFill>
                <a:schemeClr val="accent3"/>
              </a:solidFill>
            </a:ln>
          </p:spPr>
        </p:pic>
        <p:sp>
          <p:nvSpPr>
            <p:cNvPr id="17" name="TextBox 13">
              <a:extLst>
                <a:ext uri="{FF2B5EF4-FFF2-40B4-BE49-F238E27FC236}">
                  <a16:creationId xmlns:a16="http://schemas.microsoft.com/office/drawing/2014/main" id="{162A70CA-7D3F-0907-CE0E-76A0664C1EAD}"/>
                </a:ext>
              </a:extLst>
            </p:cNvPr>
            <p:cNvSpPr txBox="1"/>
            <p:nvPr/>
          </p:nvSpPr>
          <p:spPr bwMode="auto">
            <a:xfrm>
              <a:off x="7189489" y="2220993"/>
              <a:ext cx="2976488" cy="646331"/>
            </a:xfrm>
            <a:prstGeom prst="rect">
              <a:avLst/>
            </a:prstGeom>
            <a:solidFill>
              <a:schemeClr val="accent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kumimoji="0" lang="en-US" altLang="zh-CN" sz="1800" b="1" i="0" u="none" strike="noStrike" kern="0" cap="none" spc="0" normalizeH="0" baseline="0" noProof="0" dirty="0">
                  <a:ln>
                    <a:noFill/>
                  </a:ln>
                  <a:effectLst/>
                  <a:uLnTx/>
                  <a:uFillTx/>
                  <a:latin typeface="+mn-lt"/>
                  <a:ea typeface="微软雅黑" panose="020B0503020204020204" pitchFamily="34" charset="-122"/>
                </a:rPr>
                <a:t>2021</a:t>
              </a:r>
              <a:r>
                <a:rPr kumimoji="0" lang="zh-CN" altLang="en-US" sz="1800" b="1" i="0" u="none" strike="noStrike" kern="0" cap="none" spc="0" normalizeH="0" baseline="0" noProof="0" dirty="0">
                  <a:ln>
                    <a:noFill/>
                  </a:ln>
                  <a:effectLst/>
                  <a:uLnTx/>
                  <a:uFillTx/>
                  <a:latin typeface="+mn-lt"/>
                  <a:ea typeface="微软雅黑" panose="020B0503020204020204" pitchFamily="34" charset="-122"/>
                </a:rPr>
                <a:t>年诺贝尔奖化学奖</a:t>
              </a:r>
              <a:endParaRPr kumimoji="0" lang="en-US" altLang="zh-CN" sz="1800" b="1" i="0" u="none" strike="noStrike" kern="0" cap="none" spc="0" normalizeH="0" baseline="0" noProof="0" dirty="0">
                <a:ln>
                  <a:noFill/>
                </a:ln>
                <a:effectLst/>
                <a:uLnTx/>
                <a:uFillTx/>
                <a:latin typeface="+mn-lt"/>
                <a:ea typeface="微软雅黑" panose="020B0503020204020204" pitchFamily="34" charset="-122"/>
              </a:endParaRPr>
            </a:p>
            <a:p>
              <a:pPr lvl="0" defTabSz="914400">
                <a:lnSpc>
                  <a:spcPct val="100000"/>
                </a:lnSpc>
                <a:defRPr/>
              </a:pPr>
              <a:r>
                <a:rPr lang="zh-CN" altLang="en-US" sz="1800" b="1" kern="0" dirty="0">
                  <a:latin typeface="+mn-lt"/>
                  <a:ea typeface="微软雅黑" panose="020B0503020204020204" pitchFamily="34" charset="-122"/>
                </a:rPr>
                <a:t>获奖主题：不对称有机催化</a:t>
              </a:r>
              <a:endParaRPr kumimoji="0" lang="zh-CN" altLang="en-US" sz="1800" b="1" i="0" u="none" strike="noStrike" kern="0" cap="none" spc="0" normalizeH="0" baseline="0" noProof="0" dirty="0">
                <a:ln>
                  <a:noFill/>
                </a:ln>
                <a:effectLst/>
                <a:uLnTx/>
                <a:uFillTx/>
                <a:latin typeface="+mn-lt"/>
                <a:ea typeface="微软雅黑" panose="020B0503020204020204" pitchFamily="34" charset="-122"/>
              </a:endParaRPr>
            </a:p>
          </p:txBody>
        </p:sp>
      </p:grpSp>
    </p:spTree>
    <p:extLst>
      <p:ext uri="{BB962C8B-B14F-4D97-AF65-F5344CB8AC3E}">
        <p14:creationId xmlns:p14="http://schemas.microsoft.com/office/powerpoint/2010/main" val="15964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51</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8" name="Title 1">
            <a:extLst>
              <a:ext uri="{FF2B5EF4-FFF2-40B4-BE49-F238E27FC236}">
                <a16:creationId xmlns:a16="http://schemas.microsoft.com/office/drawing/2014/main" id="{92DB5075-B92F-C682-0B21-B9EEAF481CC1}"/>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pic>
        <p:nvPicPr>
          <p:cNvPr id="3" name="图片 2">
            <a:extLst>
              <a:ext uri="{FF2B5EF4-FFF2-40B4-BE49-F238E27FC236}">
                <a16:creationId xmlns:a16="http://schemas.microsoft.com/office/drawing/2014/main" id="{73BD6E23-9665-AB66-0A32-37810498C1BD}"/>
              </a:ext>
            </a:extLst>
          </p:cNvPr>
          <p:cNvPicPr>
            <a:picLocks noChangeAspect="1"/>
          </p:cNvPicPr>
          <p:nvPr/>
        </p:nvPicPr>
        <p:blipFill>
          <a:blip r:embed="rId2"/>
          <a:stretch>
            <a:fillRect/>
          </a:stretch>
        </p:blipFill>
        <p:spPr>
          <a:xfrm>
            <a:off x="313779" y="1666617"/>
            <a:ext cx="2601757" cy="2143383"/>
          </a:xfrm>
          <a:prstGeom prst="rect">
            <a:avLst/>
          </a:prstGeom>
          <a:ln>
            <a:solidFill>
              <a:schemeClr val="accent3"/>
            </a:solidFill>
          </a:ln>
        </p:spPr>
      </p:pic>
      <p:sp>
        <p:nvSpPr>
          <p:cNvPr id="4" name="Rectangle 19">
            <a:extLst>
              <a:ext uri="{FF2B5EF4-FFF2-40B4-BE49-F238E27FC236}">
                <a16:creationId xmlns:a16="http://schemas.microsoft.com/office/drawing/2014/main" id="{64F36582-9C5D-E182-244C-29877B644D46}"/>
              </a:ext>
            </a:extLst>
          </p:cNvPr>
          <p:cNvSpPr/>
          <p:nvPr/>
        </p:nvSpPr>
        <p:spPr>
          <a:xfrm>
            <a:off x="458426" y="3116072"/>
            <a:ext cx="1056050" cy="35102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9">
            <a:extLst>
              <a:ext uri="{FF2B5EF4-FFF2-40B4-BE49-F238E27FC236}">
                <a16:creationId xmlns:a16="http://schemas.microsoft.com/office/drawing/2014/main" id="{609360D7-A88A-CC51-1939-6A9B40B8FC32}"/>
              </a:ext>
            </a:extLst>
          </p:cNvPr>
          <p:cNvSpPr/>
          <p:nvPr/>
        </p:nvSpPr>
        <p:spPr>
          <a:xfrm>
            <a:off x="458426" y="2248454"/>
            <a:ext cx="503600" cy="35187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C14985C0-8AED-3C3E-9CF5-D4DD84D8A7D7}"/>
              </a:ext>
            </a:extLst>
          </p:cNvPr>
          <p:cNvSpPr txBox="1">
            <a:spLocks/>
          </p:cNvSpPr>
          <p:nvPr/>
        </p:nvSpPr>
        <p:spPr>
          <a:xfrm>
            <a:off x="242176" y="837269"/>
            <a:ext cx="8490257" cy="4798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accent1"/>
                </a:solidFill>
                <a:latin typeface="微软雅黑" panose="020B0503020204020204" pitchFamily="34" charset="-122"/>
                <a:ea typeface="微软雅黑" panose="020B0503020204020204" pitchFamily="34" charset="-122"/>
              </a:rPr>
              <a:t>论文 → 施引文献 → 新的研究成果、课题的后续发展</a:t>
            </a:r>
          </a:p>
        </p:txBody>
      </p:sp>
      <p:pic>
        <p:nvPicPr>
          <p:cNvPr id="18" name="图片 17">
            <a:extLst>
              <a:ext uri="{FF2B5EF4-FFF2-40B4-BE49-F238E27FC236}">
                <a16:creationId xmlns:a16="http://schemas.microsoft.com/office/drawing/2014/main" id="{F878EC9A-A46C-D000-29E4-4409AEE67B93}"/>
              </a:ext>
            </a:extLst>
          </p:cNvPr>
          <p:cNvPicPr>
            <a:picLocks noChangeAspect="1"/>
          </p:cNvPicPr>
          <p:nvPr/>
        </p:nvPicPr>
        <p:blipFill>
          <a:blip r:embed="rId3"/>
          <a:stretch>
            <a:fillRect/>
          </a:stretch>
        </p:blipFill>
        <p:spPr>
          <a:xfrm>
            <a:off x="313778" y="3854812"/>
            <a:ext cx="2601758" cy="2555999"/>
          </a:xfrm>
          <a:prstGeom prst="rect">
            <a:avLst/>
          </a:prstGeom>
          <a:ln>
            <a:solidFill>
              <a:schemeClr val="accent3"/>
            </a:solidFill>
          </a:ln>
        </p:spPr>
      </p:pic>
      <p:grpSp>
        <p:nvGrpSpPr>
          <p:cNvPr id="6" name="组合 5">
            <a:extLst>
              <a:ext uri="{FF2B5EF4-FFF2-40B4-BE49-F238E27FC236}">
                <a16:creationId xmlns:a16="http://schemas.microsoft.com/office/drawing/2014/main" id="{E318DC89-48A8-11A2-F8B7-4F5BD844C279}"/>
              </a:ext>
            </a:extLst>
          </p:cNvPr>
          <p:cNvGrpSpPr/>
          <p:nvPr/>
        </p:nvGrpSpPr>
        <p:grpSpPr>
          <a:xfrm>
            <a:off x="2957334" y="2391919"/>
            <a:ext cx="8143930" cy="2925785"/>
            <a:chOff x="2909553" y="2195238"/>
            <a:chExt cx="8143930" cy="2925785"/>
          </a:xfrm>
        </p:grpSpPr>
        <p:sp>
          <p:nvSpPr>
            <p:cNvPr id="7" name="Text Placeholder 2">
              <a:extLst>
                <a:ext uri="{FF2B5EF4-FFF2-40B4-BE49-F238E27FC236}">
                  <a16:creationId xmlns:a16="http://schemas.microsoft.com/office/drawing/2014/main" id="{7C1FDEB2-4AF1-04D0-2976-E6E2E448553C}"/>
                </a:ext>
              </a:extLst>
            </p:cNvPr>
            <p:cNvSpPr txBox="1">
              <a:spLocks/>
            </p:cNvSpPr>
            <p:nvPr/>
          </p:nvSpPr>
          <p:spPr>
            <a:xfrm>
              <a:off x="3953565" y="2195238"/>
              <a:ext cx="7099918" cy="2925785"/>
            </a:xfrm>
            <a:prstGeom prst="rect">
              <a:avLst/>
            </a:prstGeom>
            <a:solidFill>
              <a:schemeClr val="accent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Wingdings" panose="05000000000000000000" pitchFamily="2" charset="2"/>
                <a:buChar char="Ø"/>
              </a:pPr>
              <a:r>
                <a:rPr lang="en-US" altLang="zh-CN" sz="1800" dirty="0">
                  <a:solidFill>
                    <a:schemeClr val="bg1"/>
                  </a:solidFill>
                  <a:latin typeface="+mn-lt"/>
                  <a:ea typeface="微软雅黑" panose="020B0503020204020204" pitchFamily="34" charset="-122"/>
                </a:rPr>
                <a:t>Background</a:t>
              </a:r>
              <a:r>
                <a:rPr lang="zh-CN" altLang="en-US" sz="1800" dirty="0">
                  <a:solidFill>
                    <a:schemeClr val="bg1"/>
                  </a:solidFill>
                  <a:latin typeface="+mn-lt"/>
                  <a:ea typeface="微软雅黑" panose="020B0503020204020204" pitchFamily="34" charset="-122"/>
                </a:rPr>
                <a:t>：施引文献引用该论文作为研究背景，该论文对后续研究有指导意义</a:t>
              </a:r>
              <a:endParaRPr lang="en-US" altLang="zh-CN" sz="1800" dirty="0">
                <a:solidFill>
                  <a:schemeClr val="bg1"/>
                </a:solidFill>
                <a:latin typeface="+mn-lt"/>
                <a:ea typeface="微软雅黑" panose="020B0503020204020204" pitchFamily="34" charset="-122"/>
              </a:endParaRPr>
            </a:p>
            <a:p>
              <a:pPr marL="342900" indent="-342900">
                <a:lnSpc>
                  <a:spcPct val="100000"/>
                </a:lnSpc>
                <a:buFont typeface="Wingdings" panose="05000000000000000000" pitchFamily="2" charset="2"/>
                <a:buChar char="Ø"/>
              </a:pPr>
              <a:r>
                <a:rPr lang="en-US" altLang="zh-CN" sz="1800" dirty="0">
                  <a:solidFill>
                    <a:schemeClr val="bg1"/>
                  </a:solidFill>
                  <a:latin typeface="+mn-lt"/>
                  <a:ea typeface="微软雅黑" panose="020B0503020204020204" pitchFamily="34" charset="-122"/>
                </a:rPr>
                <a:t>Basis</a:t>
              </a:r>
              <a:r>
                <a:rPr lang="zh-CN" altLang="en-US" sz="1800" dirty="0">
                  <a:solidFill>
                    <a:schemeClr val="bg1"/>
                  </a:solidFill>
                  <a:latin typeface="+mn-lt"/>
                  <a:ea typeface="微软雅黑" panose="020B0503020204020204" pitchFamily="34" charset="-122"/>
                </a:rPr>
                <a:t>：施引文献直接引用该论文中的数据集、方法、概念和想法</a:t>
              </a:r>
              <a:endParaRPr lang="en-US" altLang="zh-CN" sz="1800" dirty="0">
                <a:solidFill>
                  <a:schemeClr val="bg1"/>
                </a:solidFill>
                <a:latin typeface="+mn-lt"/>
                <a:ea typeface="微软雅黑" panose="020B0503020204020204" pitchFamily="34" charset="-122"/>
              </a:endParaRPr>
            </a:p>
            <a:p>
              <a:pPr marL="342900" indent="-342900">
                <a:lnSpc>
                  <a:spcPct val="100000"/>
                </a:lnSpc>
                <a:buFont typeface="Wingdings" panose="05000000000000000000" pitchFamily="2" charset="2"/>
                <a:buChar char="Ø"/>
              </a:pPr>
              <a:r>
                <a:rPr lang="en-US" altLang="zh-CN" sz="1800" dirty="0">
                  <a:solidFill>
                    <a:schemeClr val="bg1"/>
                  </a:solidFill>
                  <a:latin typeface="+mn-lt"/>
                  <a:ea typeface="微软雅黑" panose="020B0503020204020204" pitchFamily="34" charset="-122"/>
                </a:rPr>
                <a:t>Support</a:t>
              </a:r>
              <a:r>
                <a:rPr lang="zh-CN" altLang="en-US" sz="1800" dirty="0">
                  <a:solidFill>
                    <a:schemeClr val="bg1"/>
                  </a:solidFill>
                  <a:latin typeface="+mn-lt"/>
                  <a:ea typeface="微软雅黑" panose="020B0503020204020204" pitchFamily="34" charset="-122"/>
                </a:rPr>
                <a:t>：施引文献与该论文具有相似的研究结果，也可以指在方法上具有相似性，或者在某些情况下可以重复该研究结果</a:t>
              </a:r>
              <a:endParaRPr lang="en-US" altLang="zh-CN" sz="1800" dirty="0">
                <a:solidFill>
                  <a:schemeClr val="bg1"/>
                </a:solidFill>
                <a:latin typeface="+mn-lt"/>
                <a:ea typeface="微软雅黑" panose="020B0503020204020204" pitchFamily="34" charset="-122"/>
              </a:endParaRPr>
            </a:p>
            <a:p>
              <a:pPr marL="342900" indent="-342900">
                <a:lnSpc>
                  <a:spcPct val="100000"/>
                </a:lnSpc>
                <a:buFont typeface="Wingdings" panose="05000000000000000000" pitchFamily="2" charset="2"/>
                <a:buChar char="Ø"/>
              </a:pPr>
              <a:r>
                <a:rPr lang="en-US" altLang="zh-CN" sz="1800" dirty="0">
                  <a:solidFill>
                    <a:schemeClr val="bg1"/>
                  </a:solidFill>
                  <a:latin typeface="+mn-lt"/>
                  <a:ea typeface="微软雅黑" panose="020B0503020204020204" pitchFamily="34" charset="-122"/>
                </a:rPr>
                <a:t>Differ</a:t>
              </a:r>
              <a:r>
                <a:rPr lang="zh-CN" altLang="en-US" sz="1800" dirty="0">
                  <a:solidFill>
                    <a:schemeClr val="bg1"/>
                  </a:solidFill>
                  <a:latin typeface="+mn-lt"/>
                  <a:ea typeface="微软雅黑" panose="020B0503020204020204" pitchFamily="34" charset="-122"/>
                </a:rPr>
                <a:t>：施引文献与该论文有不同的结果，也可以指有方法上的差异，或者也可能因为样本量的差异而导致结果的不同</a:t>
              </a:r>
              <a:endParaRPr lang="en-US" altLang="zh-CN" sz="1800" dirty="0">
                <a:solidFill>
                  <a:schemeClr val="bg1"/>
                </a:solidFill>
                <a:latin typeface="+mn-lt"/>
                <a:ea typeface="微软雅黑" panose="020B0503020204020204" pitchFamily="34" charset="-122"/>
              </a:endParaRPr>
            </a:p>
            <a:p>
              <a:pPr marL="342900" indent="-342900">
                <a:lnSpc>
                  <a:spcPct val="100000"/>
                </a:lnSpc>
                <a:buFont typeface="Wingdings" panose="05000000000000000000" pitchFamily="2" charset="2"/>
                <a:buChar char="Ø"/>
              </a:pPr>
              <a:r>
                <a:rPr lang="en-US" altLang="zh-CN" sz="1800" dirty="0">
                  <a:solidFill>
                    <a:schemeClr val="bg1"/>
                  </a:solidFill>
                  <a:latin typeface="+mn-lt"/>
                  <a:ea typeface="微软雅黑" panose="020B0503020204020204" pitchFamily="34" charset="-122"/>
                </a:rPr>
                <a:t>Discuss: </a:t>
              </a:r>
              <a:r>
                <a:rPr lang="zh-CN" altLang="en-US" sz="1800" dirty="0">
                  <a:solidFill>
                    <a:schemeClr val="bg1"/>
                  </a:solidFill>
                  <a:latin typeface="+mn-lt"/>
                  <a:ea typeface="微软雅黑" panose="020B0503020204020204" pitchFamily="34" charset="-122"/>
                </a:rPr>
                <a:t>施引文献进行了更加详细的讨论</a:t>
              </a:r>
            </a:p>
          </p:txBody>
        </p:sp>
        <p:sp>
          <p:nvSpPr>
            <p:cNvPr id="14" name="箭头: 下 13">
              <a:extLst>
                <a:ext uri="{FF2B5EF4-FFF2-40B4-BE49-F238E27FC236}">
                  <a16:creationId xmlns:a16="http://schemas.microsoft.com/office/drawing/2014/main" id="{B64AAFA1-548E-099F-C984-B35DEEDA50B8}"/>
                </a:ext>
              </a:extLst>
            </p:cNvPr>
            <p:cNvSpPr/>
            <p:nvPr/>
          </p:nvSpPr>
          <p:spPr>
            <a:xfrm rot="16200000">
              <a:off x="3279081" y="4166076"/>
              <a:ext cx="304960" cy="104401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6757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52</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8" name="Title 1">
            <a:extLst>
              <a:ext uri="{FF2B5EF4-FFF2-40B4-BE49-F238E27FC236}">
                <a16:creationId xmlns:a16="http://schemas.microsoft.com/office/drawing/2014/main" id="{92DB5075-B92F-C682-0B21-B9EEAF481CC1}"/>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pic>
        <p:nvPicPr>
          <p:cNvPr id="2" name="图片 1">
            <a:extLst>
              <a:ext uri="{FF2B5EF4-FFF2-40B4-BE49-F238E27FC236}">
                <a16:creationId xmlns:a16="http://schemas.microsoft.com/office/drawing/2014/main" id="{86D324AC-D5F7-8054-420A-C915EB8AA5DE}"/>
              </a:ext>
            </a:extLst>
          </p:cNvPr>
          <p:cNvPicPr>
            <a:picLocks noChangeAspect="1"/>
          </p:cNvPicPr>
          <p:nvPr/>
        </p:nvPicPr>
        <p:blipFill rotWithShape="1">
          <a:blip r:embed="rId2"/>
          <a:srcRect t="40070"/>
          <a:stretch/>
        </p:blipFill>
        <p:spPr>
          <a:xfrm>
            <a:off x="3152668" y="1666617"/>
            <a:ext cx="8486171" cy="3686567"/>
          </a:xfrm>
          <a:prstGeom prst="rect">
            <a:avLst/>
          </a:prstGeom>
          <a:ln>
            <a:solidFill>
              <a:schemeClr val="accent3"/>
            </a:solidFill>
          </a:ln>
        </p:spPr>
      </p:pic>
      <p:pic>
        <p:nvPicPr>
          <p:cNvPr id="3" name="图片 2">
            <a:extLst>
              <a:ext uri="{FF2B5EF4-FFF2-40B4-BE49-F238E27FC236}">
                <a16:creationId xmlns:a16="http://schemas.microsoft.com/office/drawing/2014/main" id="{73BD6E23-9665-AB66-0A32-37810498C1BD}"/>
              </a:ext>
            </a:extLst>
          </p:cNvPr>
          <p:cNvPicPr>
            <a:picLocks noChangeAspect="1"/>
          </p:cNvPicPr>
          <p:nvPr/>
        </p:nvPicPr>
        <p:blipFill>
          <a:blip r:embed="rId3"/>
          <a:stretch>
            <a:fillRect/>
          </a:stretch>
        </p:blipFill>
        <p:spPr>
          <a:xfrm>
            <a:off x="313779" y="1666617"/>
            <a:ext cx="2601757" cy="2143383"/>
          </a:xfrm>
          <a:prstGeom prst="rect">
            <a:avLst/>
          </a:prstGeom>
          <a:ln>
            <a:solidFill>
              <a:schemeClr val="accent3"/>
            </a:solidFill>
          </a:ln>
        </p:spPr>
      </p:pic>
      <p:sp>
        <p:nvSpPr>
          <p:cNvPr id="4" name="Rectangle 19">
            <a:extLst>
              <a:ext uri="{FF2B5EF4-FFF2-40B4-BE49-F238E27FC236}">
                <a16:creationId xmlns:a16="http://schemas.microsoft.com/office/drawing/2014/main" id="{64F36582-9C5D-E182-244C-29877B644D46}"/>
              </a:ext>
            </a:extLst>
          </p:cNvPr>
          <p:cNvSpPr/>
          <p:nvPr/>
        </p:nvSpPr>
        <p:spPr>
          <a:xfrm>
            <a:off x="458426" y="3116072"/>
            <a:ext cx="1056050" cy="35102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9">
            <a:extLst>
              <a:ext uri="{FF2B5EF4-FFF2-40B4-BE49-F238E27FC236}">
                <a16:creationId xmlns:a16="http://schemas.microsoft.com/office/drawing/2014/main" id="{609360D7-A88A-CC51-1939-6A9B40B8FC32}"/>
              </a:ext>
            </a:extLst>
          </p:cNvPr>
          <p:cNvSpPr/>
          <p:nvPr/>
        </p:nvSpPr>
        <p:spPr>
          <a:xfrm>
            <a:off x="458426" y="2248454"/>
            <a:ext cx="503600" cy="35187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C14985C0-8AED-3C3E-9CF5-D4DD84D8A7D7}"/>
              </a:ext>
            </a:extLst>
          </p:cNvPr>
          <p:cNvSpPr txBox="1">
            <a:spLocks/>
          </p:cNvSpPr>
          <p:nvPr/>
        </p:nvSpPr>
        <p:spPr>
          <a:xfrm>
            <a:off x="242176" y="837269"/>
            <a:ext cx="8490257" cy="4798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accent1"/>
                </a:solidFill>
                <a:latin typeface="微软雅黑" panose="020B0503020204020204" pitchFamily="34" charset="-122"/>
                <a:ea typeface="微软雅黑" panose="020B0503020204020204" pitchFamily="34" charset="-122"/>
              </a:rPr>
              <a:t>论文 → 施引文献 → 新的研究成果、课题的后续发展</a:t>
            </a:r>
          </a:p>
        </p:txBody>
      </p:sp>
      <p:grpSp>
        <p:nvGrpSpPr>
          <p:cNvPr id="11" name="组合 10">
            <a:extLst>
              <a:ext uri="{FF2B5EF4-FFF2-40B4-BE49-F238E27FC236}">
                <a16:creationId xmlns:a16="http://schemas.microsoft.com/office/drawing/2014/main" id="{2D7C70AD-C1FF-C301-2B9E-7121E58DE9F0}"/>
              </a:ext>
            </a:extLst>
          </p:cNvPr>
          <p:cNvGrpSpPr/>
          <p:nvPr/>
        </p:nvGrpSpPr>
        <p:grpSpPr>
          <a:xfrm>
            <a:off x="3589843" y="3706544"/>
            <a:ext cx="4678257" cy="951232"/>
            <a:chOff x="4417617" y="4882046"/>
            <a:chExt cx="3686476" cy="951232"/>
          </a:xfrm>
        </p:grpSpPr>
        <p:cxnSp>
          <p:nvCxnSpPr>
            <p:cNvPr id="12" name="直接连接符 11">
              <a:extLst>
                <a:ext uri="{FF2B5EF4-FFF2-40B4-BE49-F238E27FC236}">
                  <a16:creationId xmlns:a16="http://schemas.microsoft.com/office/drawing/2014/main" id="{94C1C39E-8B85-85B1-1719-B6CFFBFC8F26}"/>
                </a:ext>
              </a:extLst>
            </p:cNvPr>
            <p:cNvCxnSpPr>
              <a:cxnSpLocks/>
            </p:cNvCxnSpPr>
            <p:nvPr/>
          </p:nvCxnSpPr>
          <p:spPr>
            <a:xfrm>
              <a:off x="4435546" y="5833278"/>
              <a:ext cx="862595"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40621350-DE1D-D4E4-F548-DB5779B1F320}"/>
                </a:ext>
              </a:extLst>
            </p:cNvPr>
            <p:cNvGrpSpPr/>
            <p:nvPr/>
          </p:nvGrpSpPr>
          <p:grpSpPr>
            <a:xfrm>
              <a:off x="4417617" y="4882046"/>
              <a:ext cx="3686476" cy="438074"/>
              <a:chOff x="4336934" y="4975077"/>
              <a:chExt cx="3686476" cy="438074"/>
            </a:xfrm>
          </p:grpSpPr>
          <p:sp>
            <p:nvSpPr>
              <p:cNvPr id="15" name="文本框 14">
                <a:extLst>
                  <a:ext uri="{FF2B5EF4-FFF2-40B4-BE49-F238E27FC236}">
                    <a16:creationId xmlns:a16="http://schemas.microsoft.com/office/drawing/2014/main" id="{C8BB5AE2-E1C1-87D7-EDB4-5C5FB13FE7BF}"/>
                  </a:ext>
                </a:extLst>
              </p:cNvPr>
              <p:cNvSpPr txBox="1"/>
              <p:nvPr/>
            </p:nvSpPr>
            <p:spPr>
              <a:xfrm>
                <a:off x="4336934" y="4975077"/>
                <a:ext cx="3370447" cy="315471"/>
              </a:xfrm>
              <a:prstGeom prst="rect">
                <a:avLst/>
              </a:prstGeom>
              <a:noFill/>
              <a:ln>
                <a:noFill/>
              </a:ln>
            </p:spPr>
            <p:txBody>
              <a:bodyPr wrap="square">
                <a:spAutoFit/>
              </a:bodyPr>
              <a:lstStyle/>
              <a:p>
                <a:r>
                  <a:rPr lang="zh-CN" altLang="en-US" sz="1400" b="1" dirty="0">
                    <a:solidFill>
                      <a:srgbClr val="002060"/>
                    </a:solidFill>
                    <a:ea typeface="微软雅黑" panose="020B0503020204020204" pitchFamily="34" charset="-122"/>
                  </a:rPr>
                  <a:t>通过氮原子插入吲哚骨架的后期多样化</a:t>
                </a:r>
              </a:p>
            </p:txBody>
          </p:sp>
          <p:sp>
            <p:nvSpPr>
              <p:cNvPr id="17" name="Rectangle 16">
                <a:extLst>
                  <a:ext uri="{FF2B5EF4-FFF2-40B4-BE49-F238E27FC236}">
                    <a16:creationId xmlns:a16="http://schemas.microsoft.com/office/drawing/2014/main" id="{3A345F4E-25A2-9203-B2C7-F27FD4534A49}"/>
                  </a:ext>
                </a:extLst>
              </p:cNvPr>
              <p:cNvSpPr/>
              <p:nvPr/>
            </p:nvSpPr>
            <p:spPr>
              <a:xfrm>
                <a:off x="4354863" y="5238058"/>
                <a:ext cx="3668547" cy="175093"/>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56215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53</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0" name="Text Placeholder 2">
            <a:extLst>
              <a:ext uri="{FF2B5EF4-FFF2-40B4-BE49-F238E27FC236}">
                <a16:creationId xmlns:a16="http://schemas.microsoft.com/office/drawing/2014/main" id="{970ACC01-10D6-D89D-91FD-F3087CC0B226}"/>
              </a:ext>
            </a:extLst>
          </p:cNvPr>
          <p:cNvSpPr txBox="1">
            <a:spLocks/>
          </p:cNvSpPr>
          <p:nvPr/>
        </p:nvSpPr>
        <p:spPr>
          <a:xfrm>
            <a:off x="242176" y="837269"/>
            <a:ext cx="8490257" cy="4798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accent1"/>
                </a:solidFill>
                <a:latin typeface="微软雅黑" panose="020B0503020204020204" pitchFamily="34" charset="-122"/>
                <a:ea typeface="微软雅黑" panose="020B0503020204020204" pitchFamily="34" charset="-122"/>
              </a:rPr>
              <a:t>论文 → 施引文献 → 新的研究成果、课题的后续发展</a:t>
            </a:r>
          </a:p>
        </p:txBody>
      </p:sp>
      <p:sp>
        <p:nvSpPr>
          <p:cNvPr id="11" name="Title 1">
            <a:extLst>
              <a:ext uri="{FF2B5EF4-FFF2-40B4-BE49-F238E27FC236}">
                <a16:creationId xmlns:a16="http://schemas.microsoft.com/office/drawing/2014/main" id="{191AAC76-CAD6-0E1D-B5AD-0DA24F512F97}"/>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grpSp>
        <p:nvGrpSpPr>
          <p:cNvPr id="2" name="组合 1">
            <a:extLst>
              <a:ext uri="{FF2B5EF4-FFF2-40B4-BE49-F238E27FC236}">
                <a16:creationId xmlns:a16="http://schemas.microsoft.com/office/drawing/2014/main" id="{63F6B8AF-2B28-2545-0D46-D166A6D89C84}"/>
              </a:ext>
            </a:extLst>
          </p:cNvPr>
          <p:cNvGrpSpPr/>
          <p:nvPr/>
        </p:nvGrpSpPr>
        <p:grpSpPr>
          <a:xfrm>
            <a:off x="3180246" y="1666617"/>
            <a:ext cx="8409845" cy="4164331"/>
            <a:chOff x="3246349" y="1691661"/>
            <a:chExt cx="7565415" cy="3605158"/>
          </a:xfrm>
        </p:grpSpPr>
        <p:pic>
          <p:nvPicPr>
            <p:cNvPr id="3" name="图片 2">
              <a:extLst>
                <a:ext uri="{FF2B5EF4-FFF2-40B4-BE49-F238E27FC236}">
                  <a16:creationId xmlns:a16="http://schemas.microsoft.com/office/drawing/2014/main" id="{F5A37670-8DEA-E4AD-97A6-1B7C20BF0918}"/>
                </a:ext>
              </a:extLst>
            </p:cNvPr>
            <p:cNvPicPr>
              <a:picLocks noChangeAspect="1"/>
            </p:cNvPicPr>
            <p:nvPr/>
          </p:nvPicPr>
          <p:blipFill>
            <a:blip r:embed="rId2"/>
            <a:stretch>
              <a:fillRect/>
            </a:stretch>
          </p:blipFill>
          <p:spPr>
            <a:xfrm>
              <a:off x="3246349" y="1691661"/>
              <a:ext cx="7565415" cy="3605158"/>
            </a:xfrm>
            <a:prstGeom prst="rect">
              <a:avLst/>
            </a:prstGeom>
            <a:ln>
              <a:solidFill>
                <a:schemeClr val="accent3"/>
              </a:solidFill>
            </a:ln>
          </p:spPr>
        </p:pic>
        <p:sp>
          <p:nvSpPr>
            <p:cNvPr id="4" name="文本框 3">
              <a:extLst>
                <a:ext uri="{FF2B5EF4-FFF2-40B4-BE49-F238E27FC236}">
                  <a16:creationId xmlns:a16="http://schemas.microsoft.com/office/drawing/2014/main" id="{98CAC456-8D0B-07E0-8627-4BADD66EC779}"/>
                </a:ext>
              </a:extLst>
            </p:cNvPr>
            <p:cNvSpPr txBox="1"/>
            <p:nvPr/>
          </p:nvSpPr>
          <p:spPr>
            <a:xfrm>
              <a:off x="3813680" y="3827479"/>
              <a:ext cx="6577997" cy="276999"/>
            </a:xfrm>
            <a:prstGeom prst="rect">
              <a:avLst/>
            </a:prstGeom>
            <a:noFill/>
            <a:ln>
              <a:noFill/>
            </a:ln>
          </p:spPr>
          <p:txBody>
            <a:bodyPr wrap="square">
              <a:spAutoFit/>
            </a:bodyPr>
            <a:lstStyle/>
            <a:p>
              <a:r>
                <a:rPr lang="zh-CN" altLang="en-US" sz="1400" b="1" dirty="0">
                  <a:solidFill>
                    <a:srgbClr val="002060"/>
                  </a:solidFill>
                  <a:ea typeface="微软雅黑" panose="020B0503020204020204" pitchFamily="34" charset="-122"/>
                </a:rPr>
                <a:t>对药物先导化合物的核心骨架进行编辑，硅离子基团是编辑过程中使用的不稳定保护基团</a:t>
              </a:r>
            </a:p>
          </p:txBody>
        </p:sp>
      </p:grpSp>
      <p:pic>
        <p:nvPicPr>
          <p:cNvPr id="6" name="图片 5">
            <a:extLst>
              <a:ext uri="{FF2B5EF4-FFF2-40B4-BE49-F238E27FC236}">
                <a16:creationId xmlns:a16="http://schemas.microsoft.com/office/drawing/2014/main" id="{F244B35D-1562-00C7-C551-6DE6A54FD0EA}"/>
              </a:ext>
            </a:extLst>
          </p:cNvPr>
          <p:cNvPicPr>
            <a:picLocks noChangeAspect="1"/>
          </p:cNvPicPr>
          <p:nvPr/>
        </p:nvPicPr>
        <p:blipFill>
          <a:blip r:embed="rId3"/>
          <a:stretch>
            <a:fillRect/>
          </a:stretch>
        </p:blipFill>
        <p:spPr>
          <a:xfrm>
            <a:off x="313779" y="1666617"/>
            <a:ext cx="2601757" cy="2143383"/>
          </a:xfrm>
          <a:prstGeom prst="rect">
            <a:avLst/>
          </a:prstGeom>
          <a:ln>
            <a:solidFill>
              <a:schemeClr val="accent3"/>
            </a:solidFill>
          </a:ln>
        </p:spPr>
      </p:pic>
      <p:sp>
        <p:nvSpPr>
          <p:cNvPr id="7" name="Rectangle 19">
            <a:extLst>
              <a:ext uri="{FF2B5EF4-FFF2-40B4-BE49-F238E27FC236}">
                <a16:creationId xmlns:a16="http://schemas.microsoft.com/office/drawing/2014/main" id="{727179EE-5D62-0C1B-035C-6DCC914E664E}"/>
              </a:ext>
            </a:extLst>
          </p:cNvPr>
          <p:cNvSpPr/>
          <p:nvPr/>
        </p:nvSpPr>
        <p:spPr>
          <a:xfrm>
            <a:off x="458426" y="3116072"/>
            <a:ext cx="1056050" cy="35102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9">
            <a:extLst>
              <a:ext uri="{FF2B5EF4-FFF2-40B4-BE49-F238E27FC236}">
                <a16:creationId xmlns:a16="http://schemas.microsoft.com/office/drawing/2014/main" id="{358F3D58-6126-BB51-BC55-A4E55412F6EB}"/>
              </a:ext>
            </a:extLst>
          </p:cNvPr>
          <p:cNvSpPr/>
          <p:nvPr/>
        </p:nvSpPr>
        <p:spPr>
          <a:xfrm>
            <a:off x="458426" y="2248454"/>
            <a:ext cx="503600" cy="35187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0">
            <a:extLst>
              <a:ext uri="{FF2B5EF4-FFF2-40B4-BE49-F238E27FC236}">
                <a16:creationId xmlns:a16="http://schemas.microsoft.com/office/drawing/2014/main" id="{490C777D-5FC9-5551-F483-5EE611570967}"/>
              </a:ext>
            </a:extLst>
          </p:cNvPr>
          <p:cNvSpPr txBox="1"/>
          <p:nvPr/>
        </p:nvSpPr>
        <p:spPr>
          <a:xfrm>
            <a:off x="3150088" y="5977847"/>
            <a:ext cx="3514726" cy="369332"/>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latin typeface="微软雅黑" panose="020B0503020204020204" pitchFamily="34" charset="-122"/>
                <a:ea typeface="微软雅黑" panose="020B0503020204020204" pitchFamily="34" charset="-122"/>
              </a:rPr>
              <a:t>从材料化学领域延伸至药物开发</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883493EF-5C48-E5EC-70EE-F768FE24EBB1}"/>
              </a:ext>
            </a:extLst>
          </p:cNvPr>
          <p:cNvGrpSpPr/>
          <p:nvPr/>
        </p:nvGrpSpPr>
        <p:grpSpPr>
          <a:xfrm>
            <a:off x="2598821" y="4553322"/>
            <a:ext cx="6682898" cy="978855"/>
            <a:chOff x="2762450" y="4151105"/>
            <a:chExt cx="6682898" cy="978855"/>
          </a:xfrm>
        </p:grpSpPr>
        <p:grpSp>
          <p:nvGrpSpPr>
            <p:cNvPr id="14" name="组合 13">
              <a:extLst>
                <a:ext uri="{FF2B5EF4-FFF2-40B4-BE49-F238E27FC236}">
                  <a16:creationId xmlns:a16="http://schemas.microsoft.com/office/drawing/2014/main" id="{CCBE18E5-FE4E-1866-63AA-C63F52ECBAC8}"/>
                </a:ext>
              </a:extLst>
            </p:cNvPr>
            <p:cNvGrpSpPr/>
            <p:nvPr/>
          </p:nvGrpSpPr>
          <p:grpSpPr>
            <a:xfrm>
              <a:off x="3313717" y="4362880"/>
              <a:ext cx="6070914" cy="470318"/>
              <a:chOff x="3313717" y="4362880"/>
              <a:chExt cx="6070914" cy="470318"/>
            </a:xfrm>
          </p:grpSpPr>
          <p:cxnSp>
            <p:nvCxnSpPr>
              <p:cNvPr id="17" name="直接连接符 16">
                <a:extLst>
                  <a:ext uri="{FF2B5EF4-FFF2-40B4-BE49-F238E27FC236}">
                    <a16:creationId xmlns:a16="http://schemas.microsoft.com/office/drawing/2014/main" id="{B0C69519-3E9B-55FD-F773-65DBEC41532D}"/>
                  </a:ext>
                </a:extLst>
              </p:cNvPr>
              <p:cNvCxnSpPr>
                <a:cxnSpLocks/>
              </p:cNvCxnSpPr>
              <p:nvPr/>
            </p:nvCxnSpPr>
            <p:spPr>
              <a:xfrm>
                <a:off x="3313717" y="4362880"/>
                <a:ext cx="902148"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5657F08-E3BA-96E2-0CA6-A51925921E65}"/>
                  </a:ext>
                </a:extLst>
              </p:cNvPr>
              <p:cNvCxnSpPr>
                <a:cxnSpLocks/>
              </p:cNvCxnSpPr>
              <p:nvPr/>
            </p:nvCxnSpPr>
            <p:spPr>
              <a:xfrm>
                <a:off x="8315409" y="4833198"/>
                <a:ext cx="1069222"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grpSp>
        <p:sp>
          <p:nvSpPr>
            <p:cNvPr id="15" name="文本框 14">
              <a:extLst>
                <a:ext uri="{FF2B5EF4-FFF2-40B4-BE49-F238E27FC236}">
                  <a16:creationId xmlns:a16="http://schemas.microsoft.com/office/drawing/2014/main" id="{3813FAD0-DA72-EE9F-B670-3DA92CFDC9EB}"/>
                </a:ext>
              </a:extLst>
            </p:cNvPr>
            <p:cNvSpPr txBox="1"/>
            <p:nvPr/>
          </p:nvSpPr>
          <p:spPr>
            <a:xfrm>
              <a:off x="2762450" y="4151105"/>
              <a:ext cx="604926" cy="307777"/>
            </a:xfrm>
            <a:prstGeom prst="rect">
              <a:avLst/>
            </a:prstGeom>
            <a:noFill/>
            <a:ln>
              <a:noFill/>
            </a:ln>
          </p:spPr>
          <p:txBody>
            <a:bodyPr wrap="square">
              <a:spAutoFit/>
            </a:bodyPr>
            <a:lstStyle/>
            <a:p>
              <a:r>
                <a:rPr lang="zh-CN" altLang="en-US" sz="1400" b="1" dirty="0">
                  <a:solidFill>
                    <a:srgbClr val="002060"/>
                  </a:solidFill>
                  <a:ea typeface="微软雅黑" panose="020B0503020204020204" pitchFamily="34" charset="-122"/>
                </a:rPr>
                <a:t>制药</a:t>
              </a:r>
            </a:p>
          </p:txBody>
        </p:sp>
        <p:sp>
          <p:nvSpPr>
            <p:cNvPr id="16" name="文本框 15">
              <a:extLst>
                <a:ext uri="{FF2B5EF4-FFF2-40B4-BE49-F238E27FC236}">
                  <a16:creationId xmlns:a16="http://schemas.microsoft.com/office/drawing/2014/main" id="{2A65E9CE-4762-E1A1-2787-1A2929300953}"/>
                </a:ext>
              </a:extLst>
            </p:cNvPr>
            <p:cNvSpPr txBox="1"/>
            <p:nvPr/>
          </p:nvSpPr>
          <p:spPr>
            <a:xfrm>
              <a:off x="8515064" y="4822183"/>
              <a:ext cx="930284" cy="307777"/>
            </a:xfrm>
            <a:prstGeom prst="rect">
              <a:avLst/>
            </a:prstGeom>
            <a:noFill/>
            <a:ln>
              <a:noFill/>
            </a:ln>
          </p:spPr>
          <p:txBody>
            <a:bodyPr wrap="square">
              <a:spAutoFit/>
            </a:bodyPr>
            <a:lstStyle/>
            <a:p>
              <a:r>
                <a:rPr lang="zh-CN" altLang="en-US" sz="1400" b="1" dirty="0">
                  <a:solidFill>
                    <a:srgbClr val="002060"/>
                  </a:solidFill>
                  <a:ea typeface="微软雅黑" panose="020B0503020204020204" pitchFamily="34" charset="-122"/>
                </a:rPr>
                <a:t>商品药</a:t>
              </a:r>
            </a:p>
          </p:txBody>
        </p:sp>
      </p:grpSp>
    </p:spTree>
    <p:extLst>
      <p:ext uri="{BB962C8B-B14F-4D97-AF65-F5344CB8AC3E}">
        <p14:creationId xmlns:p14="http://schemas.microsoft.com/office/powerpoint/2010/main" val="15607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F242EBB-3D42-A2C4-2C81-2C5E3CAB875D}"/>
              </a:ext>
            </a:extLst>
          </p:cNvPr>
          <p:cNvPicPr>
            <a:picLocks noChangeAspect="1"/>
          </p:cNvPicPr>
          <p:nvPr/>
        </p:nvPicPr>
        <p:blipFill>
          <a:blip r:embed="rId2"/>
          <a:stretch>
            <a:fillRect/>
          </a:stretch>
        </p:blipFill>
        <p:spPr>
          <a:xfrm>
            <a:off x="313779" y="1666617"/>
            <a:ext cx="2601757" cy="2143383"/>
          </a:xfrm>
          <a:prstGeom prst="rect">
            <a:avLst/>
          </a:prstGeom>
          <a:ln>
            <a:solidFill>
              <a:schemeClr val="accent3"/>
            </a:solidFill>
          </a:ln>
        </p:spPr>
      </p:pic>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54</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9" name="Title 1">
            <a:extLst>
              <a:ext uri="{FF2B5EF4-FFF2-40B4-BE49-F238E27FC236}">
                <a16:creationId xmlns:a16="http://schemas.microsoft.com/office/drawing/2014/main" id="{3392BC91-49D1-0D5E-614C-832C7C5F3411}"/>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pic>
        <p:nvPicPr>
          <p:cNvPr id="23" name="图片 22">
            <a:extLst>
              <a:ext uri="{FF2B5EF4-FFF2-40B4-BE49-F238E27FC236}">
                <a16:creationId xmlns:a16="http://schemas.microsoft.com/office/drawing/2014/main" id="{C1BA0E46-5BB6-23E0-B4EB-6E0CDD4AA947}"/>
              </a:ext>
            </a:extLst>
          </p:cNvPr>
          <p:cNvPicPr>
            <a:picLocks noChangeAspect="1"/>
          </p:cNvPicPr>
          <p:nvPr/>
        </p:nvPicPr>
        <p:blipFill>
          <a:blip r:embed="rId3"/>
          <a:stretch>
            <a:fillRect/>
          </a:stretch>
        </p:blipFill>
        <p:spPr>
          <a:xfrm>
            <a:off x="3594171" y="1658348"/>
            <a:ext cx="7063669" cy="4634969"/>
          </a:xfrm>
          <a:prstGeom prst="rect">
            <a:avLst/>
          </a:prstGeom>
          <a:ln>
            <a:solidFill>
              <a:schemeClr val="accent3"/>
            </a:solidFill>
          </a:ln>
        </p:spPr>
      </p:pic>
      <p:sp>
        <p:nvSpPr>
          <p:cNvPr id="24" name="Rectangle 19">
            <a:extLst>
              <a:ext uri="{FF2B5EF4-FFF2-40B4-BE49-F238E27FC236}">
                <a16:creationId xmlns:a16="http://schemas.microsoft.com/office/drawing/2014/main" id="{0319FA1F-970F-7A48-8476-779789A2F3FF}"/>
              </a:ext>
            </a:extLst>
          </p:cNvPr>
          <p:cNvSpPr/>
          <p:nvPr/>
        </p:nvSpPr>
        <p:spPr>
          <a:xfrm>
            <a:off x="9644746" y="4988716"/>
            <a:ext cx="753225" cy="21093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13">
            <a:extLst>
              <a:ext uri="{FF2B5EF4-FFF2-40B4-BE49-F238E27FC236}">
                <a16:creationId xmlns:a16="http://schemas.microsoft.com/office/drawing/2014/main" id="{2446997D-1962-3C8F-2A36-023A0E238605}"/>
              </a:ext>
            </a:extLst>
          </p:cNvPr>
          <p:cNvSpPr txBox="1"/>
          <p:nvPr/>
        </p:nvSpPr>
        <p:spPr bwMode="auto">
          <a:xfrm>
            <a:off x="4002946" y="1300611"/>
            <a:ext cx="6246118" cy="399853"/>
          </a:xfrm>
          <a:prstGeom prst="rect">
            <a:avLst/>
          </a:prstGeom>
          <a:solidFill>
            <a:schemeClr val="accent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kumimoji="0" lang="zh-CN" altLang="en-US" sz="1800" b="1" i="0" u="none" strike="noStrike" kern="0" cap="none" spc="0" normalizeH="0" baseline="0" noProof="0" dirty="0">
                <a:ln>
                  <a:noFill/>
                </a:ln>
                <a:effectLst/>
                <a:uLnTx/>
                <a:uFillTx/>
                <a:latin typeface="+mn-lt"/>
                <a:ea typeface="微软雅黑" panose="020B0503020204020204" pitchFamily="34" charset="-122"/>
              </a:rPr>
              <a:t>相关记录按照与原文章有相同参考文献的数量由高到低排序</a:t>
            </a:r>
          </a:p>
        </p:txBody>
      </p:sp>
      <p:grpSp>
        <p:nvGrpSpPr>
          <p:cNvPr id="10" name="组合 9">
            <a:extLst>
              <a:ext uri="{FF2B5EF4-FFF2-40B4-BE49-F238E27FC236}">
                <a16:creationId xmlns:a16="http://schemas.microsoft.com/office/drawing/2014/main" id="{98C081FA-5CC5-5F32-0093-D727CC0820D0}"/>
              </a:ext>
            </a:extLst>
          </p:cNvPr>
          <p:cNvGrpSpPr/>
          <p:nvPr/>
        </p:nvGrpSpPr>
        <p:grpSpPr>
          <a:xfrm>
            <a:off x="876131" y="3703524"/>
            <a:ext cx="2039405" cy="1269843"/>
            <a:chOff x="876131" y="3703524"/>
            <a:chExt cx="2039405" cy="1269843"/>
          </a:xfrm>
        </p:grpSpPr>
        <p:pic>
          <p:nvPicPr>
            <p:cNvPr id="12" name="图片 11">
              <a:extLst>
                <a:ext uri="{FF2B5EF4-FFF2-40B4-BE49-F238E27FC236}">
                  <a16:creationId xmlns:a16="http://schemas.microsoft.com/office/drawing/2014/main" id="{C1791150-C40D-9F1B-7B32-937B71E29FAC}"/>
                </a:ext>
              </a:extLst>
            </p:cNvPr>
            <p:cNvPicPr>
              <a:picLocks noChangeAspect="1"/>
            </p:cNvPicPr>
            <p:nvPr/>
          </p:nvPicPr>
          <p:blipFill>
            <a:blip r:embed="rId4"/>
            <a:stretch>
              <a:fillRect/>
            </a:stretch>
          </p:blipFill>
          <p:spPr>
            <a:xfrm>
              <a:off x="876131" y="4481653"/>
              <a:ext cx="2039405" cy="491714"/>
            </a:xfrm>
            <a:prstGeom prst="rect">
              <a:avLst/>
            </a:prstGeom>
            <a:ln>
              <a:solidFill>
                <a:schemeClr val="accent3"/>
              </a:solidFill>
            </a:ln>
          </p:spPr>
        </p:pic>
        <p:sp>
          <p:nvSpPr>
            <p:cNvPr id="18" name="箭头: 下 17">
              <a:extLst>
                <a:ext uri="{FF2B5EF4-FFF2-40B4-BE49-F238E27FC236}">
                  <a16:creationId xmlns:a16="http://schemas.microsoft.com/office/drawing/2014/main" id="{2B07C49E-065B-AE30-B4BB-D7A9D7F7CE3B}"/>
                </a:ext>
              </a:extLst>
            </p:cNvPr>
            <p:cNvSpPr/>
            <p:nvPr/>
          </p:nvSpPr>
          <p:spPr>
            <a:xfrm>
              <a:off x="1928732" y="3703524"/>
              <a:ext cx="304960" cy="718473"/>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68428F88-8093-8FC9-BCF8-0DE972B5A722}"/>
              </a:ext>
            </a:extLst>
          </p:cNvPr>
          <p:cNvGrpSpPr/>
          <p:nvPr/>
        </p:nvGrpSpPr>
        <p:grpSpPr>
          <a:xfrm>
            <a:off x="242176" y="837269"/>
            <a:ext cx="8490257" cy="2806599"/>
            <a:chOff x="242176" y="837269"/>
            <a:chExt cx="8490257" cy="2806599"/>
          </a:xfrm>
        </p:grpSpPr>
        <p:sp>
          <p:nvSpPr>
            <p:cNvPr id="3" name="Rectangle 19">
              <a:extLst>
                <a:ext uri="{FF2B5EF4-FFF2-40B4-BE49-F238E27FC236}">
                  <a16:creationId xmlns:a16="http://schemas.microsoft.com/office/drawing/2014/main" id="{F71ED480-D210-9EAE-5FD5-D2239795C3F8}"/>
                </a:ext>
              </a:extLst>
            </p:cNvPr>
            <p:cNvSpPr/>
            <p:nvPr/>
          </p:nvSpPr>
          <p:spPr>
            <a:xfrm>
              <a:off x="1614657" y="3429000"/>
              <a:ext cx="894863" cy="21486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ADB09657-1681-17AE-F883-55FBF5DE00DC}"/>
                </a:ext>
              </a:extLst>
            </p:cNvPr>
            <p:cNvSpPr txBox="1">
              <a:spLocks/>
            </p:cNvSpPr>
            <p:nvPr/>
          </p:nvSpPr>
          <p:spPr>
            <a:xfrm>
              <a:off x="242176" y="837269"/>
              <a:ext cx="8490257" cy="4798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accent1"/>
                  </a:solidFill>
                  <a:latin typeface="微软雅黑" panose="020B0503020204020204" pitchFamily="34" charset="-122"/>
                  <a:ea typeface="微软雅黑" panose="020B0503020204020204" pitchFamily="34" charset="-122"/>
                </a:rPr>
                <a:t>论文 → 相关记录 → 找到类型丰富、相关性强的文献</a:t>
              </a:r>
            </a:p>
          </p:txBody>
        </p:sp>
      </p:grpSp>
    </p:spTree>
    <p:extLst>
      <p:ext uri="{BB962C8B-B14F-4D97-AF65-F5344CB8AC3E}">
        <p14:creationId xmlns:p14="http://schemas.microsoft.com/office/powerpoint/2010/main" val="29520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55</a:t>
            </a:fld>
            <a:endParaRPr lang="en-GB" dirty="0"/>
          </a:p>
        </p:txBody>
      </p:sp>
      <p:sp>
        <p:nvSpPr>
          <p:cNvPr id="10" name="Text Placeholder 2">
            <a:extLst>
              <a:ext uri="{FF2B5EF4-FFF2-40B4-BE49-F238E27FC236}">
                <a16:creationId xmlns:a16="http://schemas.microsoft.com/office/drawing/2014/main" id="{5EB0792E-717C-2BFF-7361-6AFEE7BD2FC4}"/>
              </a:ext>
            </a:extLst>
          </p:cNvPr>
          <p:cNvSpPr txBox="1">
            <a:spLocks/>
          </p:cNvSpPr>
          <p:nvPr/>
        </p:nvSpPr>
        <p:spPr>
          <a:xfrm>
            <a:off x="242176" y="837269"/>
            <a:ext cx="8490257" cy="4798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accent1"/>
                </a:solidFill>
                <a:latin typeface="微软雅黑" panose="020B0503020204020204" pitchFamily="34" charset="-122"/>
                <a:ea typeface="微软雅黑" panose="020B0503020204020204" pitchFamily="34" charset="-122"/>
              </a:rPr>
              <a:t>论文 → 相关记录 → 找到类型丰富、相关性强的文献</a:t>
            </a:r>
          </a:p>
        </p:txBody>
      </p:sp>
      <p:sp>
        <p:nvSpPr>
          <p:cNvPr id="11" name="TextBox 10">
            <a:extLst>
              <a:ext uri="{FF2B5EF4-FFF2-40B4-BE49-F238E27FC236}">
                <a16:creationId xmlns:a16="http://schemas.microsoft.com/office/drawing/2014/main" id="{F12AA125-9242-65C2-6ADE-7588C65E74B2}"/>
              </a:ext>
            </a:extLst>
          </p:cNvPr>
          <p:cNvSpPr txBox="1"/>
          <p:nvPr/>
        </p:nvSpPr>
        <p:spPr>
          <a:xfrm>
            <a:off x="503699" y="4515406"/>
            <a:ext cx="2596672" cy="369332"/>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latin typeface="微软雅黑" panose="020B0503020204020204" pitchFamily="34" charset="-122"/>
                <a:ea typeface="微软雅黑" panose="020B0503020204020204" pitchFamily="34" charset="-122"/>
              </a:rPr>
              <a:t>弥补关键词检索的不足</a:t>
            </a:r>
          </a:p>
        </p:txBody>
      </p:sp>
      <p:sp>
        <p:nvSpPr>
          <p:cNvPr id="16" name="Title 1">
            <a:extLst>
              <a:ext uri="{FF2B5EF4-FFF2-40B4-BE49-F238E27FC236}">
                <a16:creationId xmlns:a16="http://schemas.microsoft.com/office/drawing/2014/main" id="{3626E7F7-9B9F-826E-3AC3-048CD89EDB16}"/>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grpSp>
        <p:nvGrpSpPr>
          <p:cNvPr id="12" name="组合 11">
            <a:extLst>
              <a:ext uri="{FF2B5EF4-FFF2-40B4-BE49-F238E27FC236}">
                <a16:creationId xmlns:a16="http://schemas.microsoft.com/office/drawing/2014/main" id="{DD5484DC-A11B-82AD-C17B-54385EDB6956}"/>
              </a:ext>
            </a:extLst>
          </p:cNvPr>
          <p:cNvGrpSpPr/>
          <p:nvPr/>
        </p:nvGrpSpPr>
        <p:grpSpPr>
          <a:xfrm>
            <a:off x="3210650" y="1408324"/>
            <a:ext cx="8347766" cy="4669112"/>
            <a:chOff x="3127440" y="1597794"/>
            <a:chExt cx="8347766" cy="4669112"/>
          </a:xfrm>
        </p:grpSpPr>
        <p:pic>
          <p:nvPicPr>
            <p:cNvPr id="3" name="图片 2">
              <a:extLst>
                <a:ext uri="{FF2B5EF4-FFF2-40B4-BE49-F238E27FC236}">
                  <a16:creationId xmlns:a16="http://schemas.microsoft.com/office/drawing/2014/main" id="{A29B6483-862B-1D25-6289-E0D28BE40412}"/>
                </a:ext>
              </a:extLst>
            </p:cNvPr>
            <p:cNvPicPr>
              <a:picLocks noChangeAspect="1"/>
            </p:cNvPicPr>
            <p:nvPr/>
          </p:nvPicPr>
          <p:blipFill rotWithShape="1">
            <a:blip r:embed="rId2"/>
            <a:srcRect r="9122"/>
            <a:stretch/>
          </p:blipFill>
          <p:spPr>
            <a:xfrm>
              <a:off x="3155959" y="1597794"/>
              <a:ext cx="8142815" cy="1956575"/>
            </a:xfrm>
            <a:prstGeom prst="rect">
              <a:avLst/>
            </a:prstGeom>
            <a:ln>
              <a:solidFill>
                <a:schemeClr val="accent3"/>
              </a:solidFill>
            </a:ln>
          </p:spPr>
        </p:pic>
        <p:pic>
          <p:nvPicPr>
            <p:cNvPr id="5" name="图片 4">
              <a:extLst>
                <a:ext uri="{FF2B5EF4-FFF2-40B4-BE49-F238E27FC236}">
                  <a16:creationId xmlns:a16="http://schemas.microsoft.com/office/drawing/2014/main" id="{999E1911-ADA7-61BE-F69D-EFBC3DFACD9F}"/>
                </a:ext>
              </a:extLst>
            </p:cNvPr>
            <p:cNvPicPr>
              <a:picLocks noChangeAspect="1"/>
            </p:cNvPicPr>
            <p:nvPr/>
          </p:nvPicPr>
          <p:blipFill>
            <a:blip r:embed="rId3"/>
            <a:stretch>
              <a:fillRect/>
            </a:stretch>
          </p:blipFill>
          <p:spPr>
            <a:xfrm>
              <a:off x="3155959" y="3678429"/>
              <a:ext cx="8319247" cy="2052894"/>
            </a:xfrm>
            <a:prstGeom prst="rect">
              <a:avLst/>
            </a:prstGeom>
            <a:ln>
              <a:solidFill>
                <a:schemeClr val="accent3"/>
              </a:solidFill>
            </a:ln>
          </p:spPr>
        </p:pic>
        <p:sp>
          <p:nvSpPr>
            <p:cNvPr id="6" name="TextBox 13">
              <a:extLst>
                <a:ext uri="{FF2B5EF4-FFF2-40B4-BE49-F238E27FC236}">
                  <a16:creationId xmlns:a16="http://schemas.microsoft.com/office/drawing/2014/main" id="{10C23E8A-8D62-776E-362B-F7B1C26660C4}"/>
                </a:ext>
              </a:extLst>
            </p:cNvPr>
            <p:cNvSpPr txBox="1"/>
            <p:nvPr/>
          </p:nvSpPr>
          <p:spPr bwMode="auto">
            <a:xfrm>
              <a:off x="3127440" y="5867053"/>
              <a:ext cx="3908627" cy="399853"/>
            </a:xfrm>
            <a:prstGeom prst="rect">
              <a:avLst/>
            </a:prstGeom>
            <a:solidFill>
              <a:schemeClr val="accent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lnSpc>
                  <a:spcPct val="100000"/>
                </a:lnSpc>
                <a:defRPr/>
              </a:pPr>
              <a:r>
                <a:rPr kumimoji="0" lang="zh-CN" altLang="en-US" sz="1800" b="1" i="0" u="none" strike="noStrike" kern="0" cap="none" spc="0" normalizeH="0" baseline="0" noProof="0" dirty="0">
                  <a:ln>
                    <a:noFill/>
                  </a:ln>
                  <a:effectLst/>
                  <a:uLnTx/>
                  <a:uFillTx/>
                  <a:latin typeface="+mn-lt"/>
                  <a:ea typeface="微软雅黑" panose="020B0503020204020204" pitchFamily="34" charset="-122"/>
                </a:rPr>
                <a:t>标题、摘要、关键词均不含“硅离子”</a:t>
              </a:r>
            </a:p>
          </p:txBody>
        </p:sp>
      </p:grpSp>
      <p:grpSp>
        <p:nvGrpSpPr>
          <p:cNvPr id="7" name="组合 6">
            <a:extLst>
              <a:ext uri="{FF2B5EF4-FFF2-40B4-BE49-F238E27FC236}">
                <a16:creationId xmlns:a16="http://schemas.microsoft.com/office/drawing/2014/main" id="{5EAEB8C8-3B3D-38F9-BC62-E915D301B1AE}"/>
              </a:ext>
            </a:extLst>
          </p:cNvPr>
          <p:cNvGrpSpPr/>
          <p:nvPr/>
        </p:nvGrpSpPr>
        <p:grpSpPr>
          <a:xfrm>
            <a:off x="3761098" y="1771281"/>
            <a:ext cx="6274634" cy="661496"/>
            <a:chOff x="3774141" y="1238640"/>
            <a:chExt cx="6274634" cy="661496"/>
          </a:xfrm>
          <a:solidFill>
            <a:schemeClr val="tx2"/>
          </a:solidFill>
        </p:grpSpPr>
        <p:sp>
          <p:nvSpPr>
            <p:cNvPr id="8" name="文本框 7">
              <a:extLst>
                <a:ext uri="{FF2B5EF4-FFF2-40B4-BE49-F238E27FC236}">
                  <a16:creationId xmlns:a16="http://schemas.microsoft.com/office/drawing/2014/main" id="{B444322A-40F9-A532-09A2-888F02B67F84}"/>
                </a:ext>
              </a:extLst>
            </p:cNvPr>
            <p:cNvSpPr txBox="1"/>
            <p:nvPr/>
          </p:nvSpPr>
          <p:spPr>
            <a:xfrm>
              <a:off x="3774141" y="1561582"/>
              <a:ext cx="6274634" cy="338554"/>
            </a:xfrm>
            <a:prstGeom prst="rect">
              <a:avLst/>
            </a:prstGeom>
            <a:grpFill/>
            <a:ln>
              <a:noFill/>
            </a:ln>
          </p:spPr>
          <p:txBody>
            <a:bodyPr wrap="square">
              <a:spAutoFit/>
            </a:bodyPr>
            <a:lstStyle/>
            <a:p>
              <a:r>
                <a:rPr lang="zh-CN" altLang="en-US" sz="1600" b="1" dirty="0">
                  <a:solidFill>
                    <a:srgbClr val="002060"/>
                  </a:solidFill>
                  <a:ea typeface="微软雅黑" panose="020B0503020204020204" pitchFamily="34" charset="-122"/>
                </a:rPr>
                <a:t>相关记录 </a:t>
              </a:r>
              <a:r>
                <a:rPr lang="en-US" altLang="zh-CN" sz="1600" b="1" dirty="0">
                  <a:solidFill>
                    <a:srgbClr val="002060"/>
                  </a:solidFill>
                  <a:ea typeface="微软雅黑" panose="020B0503020204020204" pitchFamily="34" charset="-122"/>
                </a:rPr>
                <a:t>- </a:t>
              </a:r>
              <a:r>
                <a:rPr lang="zh-CN" altLang="en-US" sz="1600" b="1" dirty="0">
                  <a:solidFill>
                    <a:srgbClr val="002060"/>
                  </a:solidFill>
                  <a:ea typeface="微软雅黑" panose="020B0503020204020204" pitchFamily="34" charset="-122"/>
                </a:rPr>
                <a:t>驯服阳离子野兽：弱配位阴离子的合成和应用的新发展</a:t>
              </a:r>
            </a:p>
          </p:txBody>
        </p:sp>
        <p:sp>
          <p:nvSpPr>
            <p:cNvPr id="9" name="文本框 8">
              <a:extLst>
                <a:ext uri="{FF2B5EF4-FFF2-40B4-BE49-F238E27FC236}">
                  <a16:creationId xmlns:a16="http://schemas.microsoft.com/office/drawing/2014/main" id="{39730D27-979F-2CB2-C875-117A68FC5151}"/>
                </a:ext>
              </a:extLst>
            </p:cNvPr>
            <p:cNvSpPr txBox="1"/>
            <p:nvPr/>
          </p:nvSpPr>
          <p:spPr>
            <a:xfrm>
              <a:off x="3774141" y="1238640"/>
              <a:ext cx="6096000" cy="338554"/>
            </a:xfrm>
            <a:prstGeom prst="rect">
              <a:avLst/>
            </a:prstGeom>
            <a:grpFill/>
          </p:spPr>
          <p:txBody>
            <a:bodyPr wrap="square">
              <a:spAutoFit/>
            </a:bodyPr>
            <a:lstStyle/>
            <a:p>
              <a:r>
                <a:rPr lang="zh-CN" altLang="en-US" sz="1600" b="1" dirty="0">
                  <a:solidFill>
                    <a:srgbClr val="002060"/>
                  </a:solidFill>
                  <a:ea typeface="微软雅黑" panose="020B0503020204020204" pitchFamily="34" charset="-122"/>
                </a:rPr>
                <a:t>原文章 </a:t>
              </a:r>
              <a:r>
                <a:rPr lang="en-US" altLang="zh-CN" sz="1600" b="1" dirty="0">
                  <a:solidFill>
                    <a:srgbClr val="002060"/>
                  </a:solidFill>
                  <a:ea typeface="微软雅黑" panose="020B0503020204020204" pitchFamily="34" charset="-122"/>
                </a:rPr>
                <a:t>– </a:t>
              </a:r>
              <a:r>
                <a:rPr lang="zh-CN" altLang="en-US" sz="1600" b="1" dirty="0">
                  <a:solidFill>
                    <a:srgbClr val="002060"/>
                  </a:solidFill>
                  <a:ea typeface="微软雅黑" panose="020B0503020204020204" pitchFamily="34" charset="-122"/>
                </a:rPr>
                <a:t>硅离子：从不可控的反应中间体到强有力的催化剂</a:t>
              </a:r>
              <a:r>
                <a:rPr lang="en-US" altLang="zh-CN" sz="1600" b="1" dirty="0">
                  <a:solidFill>
                    <a:srgbClr val="002060"/>
                  </a:solidFill>
                  <a:ea typeface="微软雅黑" panose="020B0503020204020204" pitchFamily="34" charset="-122"/>
                </a:rPr>
                <a:t> </a:t>
              </a:r>
              <a:endParaRPr lang="zh-CN" altLang="en-US" sz="1600" dirty="0"/>
            </a:p>
          </p:txBody>
        </p:sp>
      </p:grpSp>
      <p:pic>
        <p:nvPicPr>
          <p:cNvPr id="4" name="图片 3">
            <a:extLst>
              <a:ext uri="{FF2B5EF4-FFF2-40B4-BE49-F238E27FC236}">
                <a16:creationId xmlns:a16="http://schemas.microsoft.com/office/drawing/2014/main" id="{810D00A7-215D-3287-ACD3-34DE5C8C8C77}"/>
              </a:ext>
            </a:extLst>
          </p:cNvPr>
          <p:cNvPicPr>
            <a:picLocks noChangeAspect="1"/>
          </p:cNvPicPr>
          <p:nvPr/>
        </p:nvPicPr>
        <p:blipFill>
          <a:blip r:embed="rId4"/>
          <a:stretch>
            <a:fillRect/>
          </a:stretch>
        </p:blipFill>
        <p:spPr>
          <a:xfrm>
            <a:off x="313779" y="1666617"/>
            <a:ext cx="2601757" cy="2143383"/>
          </a:xfrm>
          <a:prstGeom prst="rect">
            <a:avLst/>
          </a:prstGeom>
          <a:ln>
            <a:solidFill>
              <a:schemeClr val="accent3"/>
            </a:solidFill>
          </a:ln>
        </p:spPr>
      </p:pic>
      <p:sp>
        <p:nvSpPr>
          <p:cNvPr id="15" name="Rectangle 19">
            <a:extLst>
              <a:ext uri="{FF2B5EF4-FFF2-40B4-BE49-F238E27FC236}">
                <a16:creationId xmlns:a16="http://schemas.microsoft.com/office/drawing/2014/main" id="{E7E41879-346D-B163-4F09-0B69586B17EE}"/>
              </a:ext>
            </a:extLst>
          </p:cNvPr>
          <p:cNvSpPr/>
          <p:nvPr/>
        </p:nvSpPr>
        <p:spPr>
          <a:xfrm>
            <a:off x="1614657" y="3429000"/>
            <a:ext cx="894863" cy="21486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6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FB6DB44-67EF-5EF0-70E6-C30FF7657C7C}"/>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56</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页脚占位符 2">
            <a:extLst>
              <a:ext uri="{FF2B5EF4-FFF2-40B4-BE49-F238E27FC236}">
                <a16:creationId xmlns:a16="http://schemas.microsoft.com/office/drawing/2014/main" id="{2F02F4F6-6313-0C7C-922A-124C2AC10C48}"/>
              </a:ext>
            </a:extLst>
          </p:cNvPr>
          <p:cNvSpPr>
            <a:spLocks noGrp="1"/>
          </p:cNvSpPr>
          <p:nvPr>
            <p:ph type="ftr" sz="quarter" idx="3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a:ea typeface="+mn-ea"/>
                <a:cs typeface="+mn-cs"/>
              </a:rPr>
              <a:t>Footer information goes here</a:t>
            </a: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458BD12-C946-95CA-83D5-20B6B3D7FA6C}"/>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充分利用引文网络查找文献</a:t>
            </a:r>
          </a:p>
        </p:txBody>
      </p:sp>
      <p:pic>
        <p:nvPicPr>
          <p:cNvPr id="42" name="图片 41" descr="文本, 白板&#10;&#10;描述已自动生成">
            <a:extLst>
              <a:ext uri="{FF2B5EF4-FFF2-40B4-BE49-F238E27FC236}">
                <a16:creationId xmlns:a16="http://schemas.microsoft.com/office/drawing/2014/main" id="{E8EE1329-CBDC-FA40-A26A-852902351786}"/>
              </a:ext>
            </a:extLst>
          </p:cNvPr>
          <p:cNvPicPr>
            <a:picLocks noChangeAspect="1"/>
          </p:cNvPicPr>
          <p:nvPr/>
        </p:nvPicPr>
        <p:blipFill>
          <a:blip r:embed="rId2"/>
          <a:stretch>
            <a:fillRect/>
          </a:stretch>
        </p:blipFill>
        <p:spPr>
          <a:xfrm>
            <a:off x="329406" y="1950059"/>
            <a:ext cx="5766594" cy="2862222"/>
          </a:xfrm>
          <a:prstGeom prst="rect">
            <a:avLst/>
          </a:prstGeom>
        </p:spPr>
      </p:pic>
      <p:sp>
        <p:nvSpPr>
          <p:cNvPr id="50" name="文本框 49">
            <a:extLst>
              <a:ext uri="{FF2B5EF4-FFF2-40B4-BE49-F238E27FC236}">
                <a16:creationId xmlns:a16="http://schemas.microsoft.com/office/drawing/2014/main" id="{6F55B759-D666-C59C-DC08-A73C4B58B5DF}"/>
              </a:ext>
            </a:extLst>
          </p:cNvPr>
          <p:cNvSpPr txBox="1"/>
          <p:nvPr/>
        </p:nvSpPr>
        <p:spPr>
          <a:xfrm>
            <a:off x="1805718" y="1633645"/>
            <a:ext cx="1933096" cy="338554"/>
          </a:xfrm>
          <a:prstGeom prst="rect">
            <a:avLst/>
          </a:prstGeom>
          <a:noFill/>
          <a:ln>
            <a:noFill/>
          </a:ln>
        </p:spPr>
        <p:txBody>
          <a:bodyPr wrap="square">
            <a:spAutoFit/>
          </a:bodyPr>
          <a:lstStyle/>
          <a:p>
            <a:r>
              <a:rPr lang="zh-CN" altLang="en-US" sz="1600" b="1" dirty="0">
                <a:solidFill>
                  <a:srgbClr val="002060"/>
                </a:solidFill>
                <a:ea typeface="微软雅黑" panose="020B0503020204020204" pitchFamily="34" charset="-122"/>
              </a:rPr>
              <a:t>检索到的核心论文</a:t>
            </a:r>
          </a:p>
        </p:txBody>
      </p:sp>
      <p:grpSp>
        <p:nvGrpSpPr>
          <p:cNvPr id="58" name="组合 57">
            <a:extLst>
              <a:ext uri="{FF2B5EF4-FFF2-40B4-BE49-F238E27FC236}">
                <a16:creationId xmlns:a16="http://schemas.microsoft.com/office/drawing/2014/main" id="{170142CB-D407-2C46-D06F-8389A516241D}"/>
              </a:ext>
            </a:extLst>
          </p:cNvPr>
          <p:cNvGrpSpPr/>
          <p:nvPr/>
        </p:nvGrpSpPr>
        <p:grpSpPr>
          <a:xfrm>
            <a:off x="3627629" y="806818"/>
            <a:ext cx="7970542" cy="5277998"/>
            <a:chOff x="3627629" y="806818"/>
            <a:chExt cx="7970542" cy="5277998"/>
          </a:xfrm>
        </p:grpSpPr>
        <p:grpSp>
          <p:nvGrpSpPr>
            <p:cNvPr id="56" name="组合 55">
              <a:extLst>
                <a:ext uri="{FF2B5EF4-FFF2-40B4-BE49-F238E27FC236}">
                  <a16:creationId xmlns:a16="http://schemas.microsoft.com/office/drawing/2014/main" id="{C677C420-CB2E-127A-22A4-65C00F0CB17D}"/>
                </a:ext>
              </a:extLst>
            </p:cNvPr>
            <p:cNvGrpSpPr/>
            <p:nvPr/>
          </p:nvGrpSpPr>
          <p:grpSpPr>
            <a:xfrm>
              <a:off x="6464897" y="806818"/>
              <a:ext cx="5133274" cy="5277998"/>
              <a:chOff x="6464897" y="806818"/>
              <a:chExt cx="5133274" cy="5277998"/>
            </a:xfrm>
          </p:grpSpPr>
          <p:grpSp>
            <p:nvGrpSpPr>
              <p:cNvPr id="19" name="组合 18">
                <a:extLst>
                  <a:ext uri="{FF2B5EF4-FFF2-40B4-BE49-F238E27FC236}">
                    <a16:creationId xmlns:a16="http://schemas.microsoft.com/office/drawing/2014/main" id="{5C8EAF33-399B-EAED-0864-57A5545C8823}"/>
                  </a:ext>
                </a:extLst>
              </p:cNvPr>
              <p:cNvGrpSpPr/>
              <p:nvPr/>
            </p:nvGrpSpPr>
            <p:grpSpPr>
              <a:xfrm>
                <a:off x="7072824" y="5362465"/>
                <a:ext cx="3699099" cy="722351"/>
                <a:chOff x="1688498" y="4363345"/>
                <a:chExt cx="3699099" cy="722351"/>
              </a:xfrm>
            </p:grpSpPr>
            <p:pic>
              <p:nvPicPr>
                <p:cNvPr id="20" name="图形 19">
                  <a:extLst>
                    <a:ext uri="{FF2B5EF4-FFF2-40B4-BE49-F238E27FC236}">
                      <a16:creationId xmlns:a16="http://schemas.microsoft.com/office/drawing/2014/main" id="{94BE8D7A-ADD0-630D-12F6-A721BF9FE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8498" y="4363345"/>
                  <a:ext cx="469624" cy="504825"/>
                </a:xfrm>
                <a:prstGeom prst="rect">
                  <a:avLst/>
                </a:prstGeom>
              </p:spPr>
            </p:pic>
            <p:sp>
              <p:nvSpPr>
                <p:cNvPr id="21" name="TextBox 13">
                  <a:extLst>
                    <a:ext uri="{FF2B5EF4-FFF2-40B4-BE49-F238E27FC236}">
                      <a16:creationId xmlns:a16="http://schemas.microsoft.com/office/drawing/2014/main" id="{E083FD00-F5FB-ACDB-6CF6-781DF0FFBE09}"/>
                    </a:ext>
                  </a:extLst>
                </p:cNvPr>
                <p:cNvSpPr txBox="1"/>
                <p:nvPr/>
              </p:nvSpPr>
              <p:spPr bwMode="auto">
                <a:xfrm>
                  <a:off x="2390397" y="4580871"/>
                  <a:ext cx="2997200" cy="50482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auto" latinLnBrk="0" hangingPunct="1">
                    <a:lnSpc>
                      <a:spcPts val="1700"/>
                    </a:lnSpc>
                    <a:spcBef>
                      <a:spcPts val="0"/>
                    </a:spcBef>
                    <a:spcAft>
                      <a:spcPts val="0"/>
                    </a:spcAft>
                    <a:buClrTx/>
                    <a:buSzTx/>
                    <a:buFontTx/>
                    <a:buNone/>
                    <a:tabLst/>
                    <a:defRPr/>
                  </a:pPr>
                  <a:r>
                    <a:rPr lang="zh-CN" altLang="en-US" sz="2000" b="1" kern="0" dirty="0">
                      <a:solidFill>
                        <a:schemeClr val="accent5"/>
                      </a:solidFill>
                      <a:latin typeface="+mn-lt"/>
                      <a:ea typeface="微软雅黑" panose="020B0503020204020204" pitchFamily="34" charset="-122"/>
                    </a:rPr>
                    <a:t>探索更多论文的引文网络</a:t>
                  </a:r>
                  <a:endParaRPr kumimoji="0" lang="zh-CN" altLang="en-US" sz="2000" b="1" i="0" u="none" strike="noStrike" kern="0" cap="none" spc="0" normalizeH="0" baseline="0" noProof="0" dirty="0">
                    <a:ln>
                      <a:noFill/>
                    </a:ln>
                    <a:solidFill>
                      <a:schemeClr val="accent5"/>
                    </a:solidFill>
                    <a:effectLst/>
                    <a:uLnTx/>
                    <a:uFillTx/>
                    <a:latin typeface="+mn-lt"/>
                    <a:ea typeface="微软雅黑" panose="020B0503020204020204" pitchFamily="34" charset="-122"/>
                  </a:endParaRPr>
                </a:p>
              </p:txBody>
            </p:sp>
          </p:grpSp>
          <p:grpSp>
            <p:nvGrpSpPr>
              <p:cNvPr id="55" name="组合 54">
                <a:extLst>
                  <a:ext uri="{FF2B5EF4-FFF2-40B4-BE49-F238E27FC236}">
                    <a16:creationId xmlns:a16="http://schemas.microsoft.com/office/drawing/2014/main" id="{5ED062D2-54B3-8DBA-53D3-6B6AF71E1AFB}"/>
                  </a:ext>
                </a:extLst>
              </p:cNvPr>
              <p:cNvGrpSpPr/>
              <p:nvPr/>
            </p:nvGrpSpPr>
            <p:grpSpPr>
              <a:xfrm>
                <a:off x="6464897" y="806818"/>
                <a:ext cx="5133274" cy="4505899"/>
                <a:chOff x="6464897" y="806818"/>
                <a:chExt cx="5133274" cy="4505899"/>
              </a:xfrm>
            </p:grpSpPr>
            <p:grpSp>
              <p:nvGrpSpPr>
                <p:cNvPr id="44" name="组合 43">
                  <a:extLst>
                    <a:ext uri="{FF2B5EF4-FFF2-40B4-BE49-F238E27FC236}">
                      <a16:creationId xmlns:a16="http://schemas.microsoft.com/office/drawing/2014/main" id="{43B9CC77-B802-DC0B-3BCA-B5FC46F13CB8}"/>
                    </a:ext>
                  </a:extLst>
                </p:cNvPr>
                <p:cNvGrpSpPr/>
                <p:nvPr/>
              </p:nvGrpSpPr>
              <p:grpSpPr>
                <a:xfrm>
                  <a:off x="6464897" y="806818"/>
                  <a:ext cx="2315198" cy="1964835"/>
                  <a:chOff x="8117798" y="1223700"/>
                  <a:chExt cx="2315198" cy="1964835"/>
                </a:xfrm>
              </p:grpSpPr>
              <p:pic>
                <p:nvPicPr>
                  <p:cNvPr id="45" name="图片 44">
                    <a:extLst>
                      <a:ext uri="{FF2B5EF4-FFF2-40B4-BE49-F238E27FC236}">
                        <a16:creationId xmlns:a16="http://schemas.microsoft.com/office/drawing/2014/main" id="{B77B2CAC-6C37-A5FB-BAAC-2D1E984F70ED}"/>
                      </a:ext>
                    </a:extLst>
                  </p:cNvPr>
                  <p:cNvPicPr>
                    <a:picLocks noChangeAspect="1"/>
                  </p:cNvPicPr>
                  <p:nvPr/>
                </p:nvPicPr>
                <p:blipFill>
                  <a:blip r:embed="rId5"/>
                  <a:srcRect/>
                  <a:stretch/>
                </p:blipFill>
                <p:spPr>
                  <a:xfrm>
                    <a:off x="8117798" y="1251074"/>
                    <a:ext cx="2170208" cy="1937461"/>
                  </a:xfrm>
                  <a:prstGeom prst="rect">
                    <a:avLst/>
                  </a:prstGeom>
                  <a:ln>
                    <a:solidFill>
                      <a:schemeClr val="accent3"/>
                    </a:solidFill>
                  </a:ln>
                </p:spPr>
              </p:pic>
              <p:sp>
                <p:nvSpPr>
                  <p:cNvPr id="46" name="文本框 45">
                    <a:extLst>
                      <a:ext uri="{FF2B5EF4-FFF2-40B4-BE49-F238E27FC236}">
                        <a16:creationId xmlns:a16="http://schemas.microsoft.com/office/drawing/2014/main" id="{2B6A57A5-64C5-1496-43D2-EDC36D6CA205}"/>
                      </a:ext>
                    </a:extLst>
                  </p:cNvPr>
                  <p:cNvSpPr txBox="1"/>
                  <p:nvPr/>
                </p:nvSpPr>
                <p:spPr>
                  <a:xfrm>
                    <a:off x="9286814" y="1223700"/>
                    <a:ext cx="1146182" cy="338554"/>
                  </a:xfrm>
                  <a:prstGeom prst="rect">
                    <a:avLst/>
                  </a:prstGeom>
                  <a:noFill/>
                  <a:ln>
                    <a:noFill/>
                  </a:ln>
                </p:spPr>
                <p:txBody>
                  <a:bodyPr wrap="square">
                    <a:spAutoFit/>
                  </a:bodyPr>
                  <a:lstStyle/>
                  <a:p>
                    <a:r>
                      <a:rPr lang="zh-CN" altLang="en-US" sz="1600" b="1" dirty="0">
                        <a:solidFill>
                          <a:srgbClr val="002060"/>
                        </a:solidFill>
                        <a:ea typeface="微软雅黑" panose="020B0503020204020204" pitchFamily="34" charset="-122"/>
                      </a:rPr>
                      <a:t>参考文献</a:t>
                    </a:r>
                  </a:p>
                </p:txBody>
              </p:sp>
            </p:grpSp>
            <p:grpSp>
              <p:nvGrpSpPr>
                <p:cNvPr id="43" name="组合 42">
                  <a:extLst>
                    <a:ext uri="{FF2B5EF4-FFF2-40B4-BE49-F238E27FC236}">
                      <a16:creationId xmlns:a16="http://schemas.microsoft.com/office/drawing/2014/main" id="{E16048E5-4CF1-1E56-2AE6-3CA5FDDADEDC}"/>
                    </a:ext>
                  </a:extLst>
                </p:cNvPr>
                <p:cNvGrpSpPr/>
                <p:nvPr/>
              </p:nvGrpSpPr>
              <p:grpSpPr>
                <a:xfrm>
                  <a:off x="7692570" y="2337522"/>
                  <a:ext cx="2373854" cy="2001830"/>
                  <a:chOff x="8202472" y="1518888"/>
                  <a:chExt cx="2373854" cy="2001830"/>
                </a:xfrm>
              </p:grpSpPr>
              <p:pic>
                <p:nvPicPr>
                  <p:cNvPr id="23" name="图片 22">
                    <a:extLst>
                      <a:ext uri="{FF2B5EF4-FFF2-40B4-BE49-F238E27FC236}">
                        <a16:creationId xmlns:a16="http://schemas.microsoft.com/office/drawing/2014/main" id="{3171B568-E856-4333-07D2-F4D07B336D02}"/>
                      </a:ext>
                    </a:extLst>
                  </p:cNvPr>
                  <p:cNvPicPr>
                    <a:picLocks noChangeAspect="1"/>
                  </p:cNvPicPr>
                  <p:nvPr/>
                </p:nvPicPr>
                <p:blipFill>
                  <a:blip r:embed="rId6"/>
                  <a:stretch>
                    <a:fillRect/>
                  </a:stretch>
                </p:blipFill>
                <p:spPr>
                  <a:xfrm>
                    <a:off x="8202472" y="1518888"/>
                    <a:ext cx="2170208" cy="2001830"/>
                  </a:xfrm>
                  <a:prstGeom prst="rect">
                    <a:avLst/>
                  </a:prstGeom>
                  <a:ln>
                    <a:solidFill>
                      <a:schemeClr val="accent3"/>
                    </a:solidFill>
                  </a:ln>
                </p:spPr>
              </p:pic>
              <p:sp>
                <p:nvSpPr>
                  <p:cNvPr id="24" name="文本框 23">
                    <a:extLst>
                      <a:ext uri="{FF2B5EF4-FFF2-40B4-BE49-F238E27FC236}">
                        <a16:creationId xmlns:a16="http://schemas.microsoft.com/office/drawing/2014/main" id="{2F784B3C-3235-25CE-9EA8-8DCE856B4494}"/>
                      </a:ext>
                    </a:extLst>
                  </p:cNvPr>
                  <p:cNvSpPr txBox="1"/>
                  <p:nvPr/>
                </p:nvSpPr>
                <p:spPr>
                  <a:xfrm>
                    <a:off x="9430144" y="1528090"/>
                    <a:ext cx="1146182" cy="338554"/>
                  </a:xfrm>
                  <a:prstGeom prst="rect">
                    <a:avLst/>
                  </a:prstGeom>
                  <a:noFill/>
                  <a:ln>
                    <a:noFill/>
                  </a:ln>
                </p:spPr>
                <p:txBody>
                  <a:bodyPr wrap="square">
                    <a:spAutoFit/>
                  </a:bodyPr>
                  <a:lstStyle/>
                  <a:p>
                    <a:r>
                      <a:rPr lang="zh-CN" altLang="en-US" sz="1600" b="1" dirty="0">
                        <a:solidFill>
                          <a:srgbClr val="002060"/>
                        </a:solidFill>
                        <a:ea typeface="微软雅黑" panose="020B0503020204020204" pitchFamily="34" charset="-122"/>
                      </a:rPr>
                      <a:t>施引文献</a:t>
                    </a:r>
                  </a:p>
                </p:txBody>
              </p:sp>
            </p:grpSp>
            <p:grpSp>
              <p:nvGrpSpPr>
                <p:cNvPr id="47" name="组合 46">
                  <a:extLst>
                    <a:ext uri="{FF2B5EF4-FFF2-40B4-BE49-F238E27FC236}">
                      <a16:creationId xmlns:a16="http://schemas.microsoft.com/office/drawing/2014/main" id="{10B99CA3-1CDC-2273-56BA-5F1064ECF001}"/>
                    </a:ext>
                  </a:extLst>
                </p:cNvPr>
                <p:cNvGrpSpPr/>
                <p:nvPr/>
              </p:nvGrpSpPr>
              <p:grpSpPr>
                <a:xfrm>
                  <a:off x="9331309" y="3375256"/>
                  <a:ext cx="2266862" cy="1937461"/>
                  <a:chOff x="8186297" y="1245160"/>
                  <a:chExt cx="2266862" cy="1937461"/>
                </a:xfrm>
              </p:grpSpPr>
              <p:pic>
                <p:nvPicPr>
                  <p:cNvPr id="48" name="图片 47">
                    <a:extLst>
                      <a:ext uri="{FF2B5EF4-FFF2-40B4-BE49-F238E27FC236}">
                        <a16:creationId xmlns:a16="http://schemas.microsoft.com/office/drawing/2014/main" id="{CA38E47B-10C1-78C8-27E3-BE72FB695FDE}"/>
                      </a:ext>
                    </a:extLst>
                  </p:cNvPr>
                  <p:cNvPicPr>
                    <a:picLocks noChangeAspect="1"/>
                  </p:cNvPicPr>
                  <p:nvPr/>
                </p:nvPicPr>
                <p:blipFill>
                  <a:blip r:embed="rId7"/>
                  <a:srcRect/>
                  <a:stretch/>
                </p:blipFill>
                <p:spPr>
                  <a:xfrm>
                    <a:off x="8186297" y="1245160"/>
                    <a:ext cx="2131834" cy="1937461"/>
                  </a:xfrm>
                  <a:prstGeom prst="rect">
                    <a:avLst/>
                  </a:prstGeom>
                  <a:ln>
                    <a:solidFill>
                      <a:schemeClr val="accent3"/>
                    </a:solidFill>
                  </a:ln>
                </p:spPr>
              </p:pic>
              <p:sp>
                <p:nvSpPr>
                  <p:cNvPr id="49" name="文本框 48">
                    <a:extLst>
                      <a:ext uri="{FF2B5EF4-FFF2-40B4-BE49-F238E27FC236}">
                        <a16:creationId xmlns:a16="http://schemas.microsoft.com/office/drawing/2014/main" id="{41A1DB1C-9B28-1091-EBEB-ECCD881A82B7}"/>
                      </a:ext>
                    </a:extLst>
                  </p:cNvPr>
                  <p:cNvSpPr txBox="1"/>
                  <p:nvPr/>
                </p:nvSpPr>
                <p:spPr>
                  <a:xfrm>
                    <a:off x="9306977" y="1248168"/>
                    <a:ext cx="1146182" cy="338554"/>
                  </a:xfrm>
                  <a:prstGeom prst="rect">
                    <a:avLst/>
                  </a:prstGeom>
                  <a:noFill/>
                  <a:ln>
                    <a:noFill/>
                  </a:ln>
                </p:spPr>
                <p:txBody>
                  <a:bodyPr wrap="square">
                    <a:spAutoFit/>
                  </a:bodyPr>
                  <a:lstStyle/>
                  <a:p>
                    <a:r>
                      <a:rPr lang="zh-CN" altLang="en-US" sz="1600" b="1" dirty="0">
                        <a:solidFill>
                          <a:srgbClr val="002060"/>
                        </a:solidFill>
                        <a:ea typeface="微软雅黑" panose="020B0503020204020204" pitchFamily="34" charset="-122"/>
                      </a:rPr>
                      <a:t>相关记录</a:t>
                    </a:r>
                  </a:p>
                </p:txBody>
              </p:sp>
            </p:grpSp>
          </p:grpSp>
        </p:grpSp>
        <p:sp>
          <p:nvSpPr>
            <p:cNvPr id="57" name="箭头: 左弧形 56">
              <a:extLst>
                <a:ext uri="{FF2B5EF4-FFF2-40B4-BE49-F238E27FC236}">
                  <a16:creationId xmlns:a16="http://schemas.microsoft.com/office/drawing/2014/main" id="{BFDE1260-13B6-EB15-09DB-40F7B26445C6}"/>
                </a:ext>
              </a:extLst>
            </p:cNvPr>
            <p:cNvSpPr/>
            <p:nvPr/>
          </p:nvSpPr>
          <p:spPr>
            <a:xfrm rot="16200000">
              <a:off x="4980636" y="3221809"/>
              <a:ext cx="888999" cy="3595014"/>
            </a:xfrm>
            <a:prstGeom prst="curvedRightArrow">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162005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57</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4" name="Title 1">
            <a:extLst>
              <a:ext uri="{FF2B5EF4-FFF2-40B4-BE49-F238E27FC236}">
                <a16:creationId xmlns:a16="http://schemas.microsoft.com/office/drawing/2014/main" id="{F5FFDC93-3445-A842-7B9A-DBAE310B44B0}"/>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通过“您可能也想要”找到更多相关文献</a:t>
            </a:r>
          </a:p>
        </p:txBody>
      </p:sp>
      <p:pic>
        <p:nvPicPr>
          <p:cNvPr id="11" name="图片 10">
            <a:extLst>
              <a:ext uri="{FF2B5EF4-FFF2-40B4-BE49-F238E27FC236}">
                <a16:creationId xmlns:a16="http://schemas.microsoft.com/office/drawing/2014/main" id="{9F9E7B02-6EA1-8811-09F2-477B337AF751}"/>
              </a:ext>
            </a:extLst>
          </p:cNvPr>
          <p:cNvPicPr>
            <a:picLocks noChangeAspect="1"/>
          </p:cNvPicPr>
          <p:nvPr/>
        </p:nvPicPr>
        <p:blipFill>
          <a:blip r:embed="rId2"/>
          <a:stretch>
            <a:fillRect/>
          </a:stretch>
        </p:blipFill>
        <p:spPr>
          <a:xfrm>
            <a:off x="2586936" y="804026"/>
            <a:ext cx="8574124" cy="5600150"/>
          </a:xfrm>
          <a:prstGeom prst="rect">
            <a:avLst/>
          </a:prstGeom>
          <a:ln>
            <a:solidFill>
              <a:schemeClr val="accent3"/>
            </a:solidFill>
          </a:ln>
        </p:spPr>
      </p:pic>
      <p:sp>
        <p:nvSpPr>
          <p:cNvPr id="12" name="Rectangle 19">
            <a:extLst>
              <a:ext uri="{FF2B5EF4-FFF2-40B4-BE49-F238E27FC236}">
                <a16:creationId xmlns:a16="http://schemas.microsoft.com/office/drawing/2014/main" id="{EA084417-51CF-0BDC-499E-EFAED52708B3}"/>
              </a:ext>
            </a:extLst>
          </p:cNvPr>
          <p:cNvSpPr/>
          <p:nvPr/>
        </p:nvSpPr>
        <p:spPr>
          <a:xfrm>
            <a:off x="9190669" y="1058125"/>
            <a:ext cx="830690" cy="28908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组合 12">
            <a:extLst>
              <a:ext uri="{FF2B5EF4-FFF2-40B4-BE49-F238E27FC236}">
                <a16:creationId xmlns:a16="http://schemas.microsoft.com/office/drawing/2014/main" id="{8281A1D6-90F5-9A48-13B4-0CC9DBF0986A}"/>
              </a:ext>
            </a:extLst>
          </p:cNvPr>
          <p:cNvGrpSpPr/>
          <p:nvPr/>
        </p:nvGrpSpPr>
        <p:grpSpPr>
          <a:xfrm>
            <a:off x="470180" y="804026"/>
            <a:ext cx="9220663" cy="4628045"/>
            <a:chOff x="470180" y="804026"/>
            <a:chExt cx="9220663" cy="4628045"/>
          </a:xfrm>
        </p:grpSpPr>
        <p:sp>
          <p:nvSpPr>
            <p:cNvPr id="14" name="Rectangle 19">
              <a:extLst>
                <a:ext uri="{FF2B5EF4-FFF2-40B4-BE49-F238E27FC236}">
                  <a16:creationId xmlns:a16="http://schemas.microsoft.com/office/drawing/2014/main" id="{7DF1AD0A-3A3D-31C6-6CE1-E7232EED999C}"/>
                </a:ext>
              </a:extLst>
            </p:cNvPr>
            <p:cNvSpPr/>
            <p:nvPr/>
          </p:nvSpPr>
          <p:spPr>
            <a:xfrm>
              <a:off x="9173916" y="4343917"/>
              <a:ext cx="516927" cy="17512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a:extLst>
                <a:ext uri="{FF2B5EF4-FFF2-40B4-BE49-F238E27FC236}">
                  <a16:creationId xmlns:a16="http://schemas.microsoft.com/office/drawing/2014/main" id="{6C8D75E4-5F86-3EE5-913C-4D502F1F0495}"/>
                </a:ext>
              </a:extLst>
            </p:cNvPr>
            <p:cNvGrpSpPr/>
            <p:nvPr/>
          </p:nvGrpSpPr>
          <p:grpSpPr>
            <a:xfrm>
              <a:off x="470180" y="804026"/>
              <a:ext cx="8600644" cy="4628045"/>
              <a:chOff x="169866" y="1031230"/>
              <a:chExt cx="8600644" cy="4628045"/>
            </a:xfrm>
          </p:grpSpPr>
          <p:pic>
            <p:nvPicPr>
              <p:cNvPr id="16" name="图片 15">
                <a:extLst>
                  <a:ext uri="{FF2B5EF4-FFF2-40B4-BE49-F238E27FC236}">
                    <a16:creationId xmlns:a16="http://schemas.microsoft.com/office/drawing/2014/main" id="{E3684DA7-D415-1562-45DF-E79E0CA04C74}"/>
                  </a:ext>
                </a:extLst>
              </p:cNvPr>
              <p:cNvPicPr>
                <a:picLocks noChangeAspect="1"/>
              </p:cNvPicPr>
              <p:nvPr/>
            </p:nvPicPr>
            <p:blipFill>
              <a:blip r:embed="rId3"/>
              <a:stretch>
                <a:fillRect/>
              </a:stretch>
            </p:blipFill>
            <p:spPr>
              <a:xfrm>
                <a:off x="196386" y="1031230"/>
                <a:ext cx="8574124" cy="4628045"/>
              </a:xfrm>
              <a:prstGeom prst="rect">
                <a:avLst/>
              </a:prstGeom>
              <a:ln>
                <a:solidFill>
                  <a:schemeClr val="accent3"/>
                </a:solidFill>
              </a:ln>
            </p:spPr>
          </p:pic>
          <p:sp>
            <p:nvSpPr>
              <p:cNvPr id="17" name="Rectangle 19">
                <a:extLst>
                  <a:ext uri="{FF2B5EF4-FFF2-40B4-BE49-F238E27FC236}">
                    <a16:creationId xmlns:a16="http://schemas.microsoft.com/office/drawing/2014/main" id="{7A04857B-746A-62FE-55E2-FAD06B97EE5F}"/>
                  </a:ext>
                </a:extLst>
              </p:cNvPr>
              <p:cNvSpPr/>
              <p:nvPr/>
            </p:nvSpPr>
            <p:spPr>
              <a:xfrm>
                <a:off x="169866" y="1266633"/>
                <a:ext cx="2631608" cy="28908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07144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58</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4" name="Title 1">
            <a:extLst>
              <a:ext uri="{FF2B5EF4-FFF2-40B4-BE49-F238E27FC236}">
                <a16:creationId xmlns:a16="http://schemas.microsoft.com/office/drawing/2014/main" id="{175DC7D7-7737-E327-6951-C106BDA5E82A}"/>
              </a:ext>
            </a:extLst>
          </p:cNvPr>
          <p:cNvSpPr txBox="1">
            <a:spLocks/>
          </p:cNvSpPr>
          <p:nvPr/>
        </p:nvSpPr>
        <p:spPr>
          <a:xfrm>
            <a:off x="242176" y="103420"/>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通过“您可能也想要”找到更多相关文献</a:t>
            </a:r>
          </a:p>
        </p:txBody>
      </p:sp>
      <p:pic>
        <p:nvPicPr>
          <p:cNvPr id="9" name="图片 8">
            <a:extLst>
              <a:ext uri="{FF2B5EF4-FFF2-40B4-BE49-F238E27FC236}">
                <a16:creationId xmlns:a16="http://schemas.microsoft.com/office/drawing/2014/main" id="{FBC04674-34AE-5724-EB28-BD231E1209AE}"/>
              </a:ext>
            </a:extLst>
          </p:cNvPr>
          <p:cNvPicPr>
            <a:picLocks noChangeAspect="1"/>
          </p:cNvPicPr>
          <p:nvPr/>
        </p:nvPicPr>
        <p:blipFill>
          <a:blip r:embed="rId2"/>
          <a:stretch>
            <a:fillRect/>
          </a:stretch>
        </p:blipFill>
        <p:spPr>
          <a:xfrm>
            <a:off x="395023" y="974205"/>
            <a:ext cx="9110870" cy="1768804"/>
          </a:xfrm>
          <a:prstGeom prst="rect">
            <a:avLst/>
          </a:prstGeom>
          <a:ln>
            <a:solidFill>
              <a:schemeClr val="accent3"/>
            </a:solidFill>
          </a:ln>
        </p:spPr>
      </p:pic>
      <p:sp>
        <p:nvSpPr>
          <p:cNvPr id="10" name="Rectangle 19">
            <a:extLst>
              <a:ext uri="{FF2B5EF4-FFF2-40B4-BE49-F238E27FC236}">
                <a16:creationId xmlns:a16="http://schemas.microsoft.com/office/drawing/2014/main" id="{4A765B15-19D9-7293-4AD4-841AC9F93CF7}"/>
              </a:ext>
            </a:extLst>
          </p:cNvPr>
          <p:cNvSpPr/>
          <p:nvPr/>
        </p:nvSpPr>
        <p:spPr>
          <a:xfrm>
            <a:off x="1627760" y="2376716"/>
            <a:ext cx="1073141" cy="28908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0">
            <a:extLst>
              <a:ext uri="{FF2B5EF4-FFF2-40B4-BE49-F238E27FC236}">
                <a16:creationId xmlns:a16="http://schemas.microsoft.com/office/drawing/2014/main" id="{15998EA7-DA90-6F74-373B-3B1BD6DD45D0}"/>
              </a:ext>
            </a:extLst>
          </p:cNvPr>
          <p:cNvPicPr>
            <a:picLocks noChangeAspect="1"/>
          </p:cNvPicPr>
          <p:nvPr/>
        </p:nvPicPr>
        <p:blipFill>
          <a:blip r:embed="rId3"/>
          <a:stretch>
            <a:fillRect/>
          </a:stretch>
        </p:blipFill>
        <p:spPr>
          <a:xfrm>
            <a:off x="2798618" y="2140397"/>
            <a:ext cx="8985394" cy="3842960"/>
          </a:xfrm>
          <a:prstGeom prst="rect">
            <a:avLst/>
          </a:prstGeom>
          <a:ln>
            <a:solidFill>
              <a:schemeClr val="accent3"/>
            </a:solidFill>
          </a:ln>
        </p:spPr>
      </p:pic>
    </p:spTree>
    <p:extLst>
      <p:ext uri="{BB962C8B-B14F-4D97-AF65-F5344CB8AC3E}">
        <p14:creationId xmlns:p14="http://schemas.microsoft.com/office/powerpoint/2010/main" val="40914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59</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12" name="Title 1">
            <a:extLst>
              <a:ext uri="{FF2B5EF4-FFF2-40B4-BE49-F238E27FC236}">
                <a16:creationId xmlns:a16="http://schemas.microsoft.com/office/drawing/2014/main" id="{7290818C-40EF-56E8-4364-024C6F7065AE}"/>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400" b="1" dirty="0">
                <a:ea typeface="微软雅黑" panose="020B0503020204020204" pitchFamily="34" charset="-122"/>
              </a:rPr>
              <a:t>筛选出开放获取（</a:t>
            </a:r>
            <a:r>
              <a:rPr lang="en-US" altLang="zh-CN" sz="2400" b="1" dirty="0">
                <a:ea typeface="微软雅黑" panose="020B0503020204020204" pitchFamily="34" charset="-122"/>
              </a:rPr>
              <a:t>Open Access</a:t>
            </a:r>
            <a:r>
              <a:rPr lang="zh-CN" altLang="en-US" sz="2400" b="1" dirty="0">
                <a:ea typeface="微软雅黑" panose="020B0503020204020204" pitchFamily="34" charset="-122"/>
              </a:rPr>
              <a:t>）文献</a:t>
            </a:r>
            <a:endParaRPr lang="en-US" altLang="zh-CN" sz="2400" b="1" dirty="0">
              <a:ea typeface="微软雅黑" panose="020B0503020204020204" pitchFamily="34" charset="-122"/>
            </a:endParaRPr>
          </a:p>
        </p:txBody>
      </p:sp>
      <p:pic>
        <p:nvPicPr>
          <p:cNvPr id="13" name="图片 12">
            <a:extLst>
              <a:ext uri="{FF2B5EF4-FFF2-40B4-BE49-F238E27FC236}">
                <a16:creationId xmlns:a16="http://schemas.microsoft.com/office/drawing/2014/main" id="{D4B6455F-6313-FA56-EAD1-7674855F6C14}"/>
              </a:ext>
            </a:extLst>
          </p:cNvPr>
          <p:cNvPicPr>
            <a:picLocks noChangeAspect="1"/>
          </p:cNvPicPr>
          <p:nvPr/>
        </p:nvPicPr>
        <p:blipFill>
          <a:blip r:embed="rId2"/>
          <a:stretch>
            <a:fillRect/>
          </a:stretch>
        </p:blipFill>
        <p:spPr>
          <a:xfrm>
            <a:off x="982182" y="1013356"/>
            <a:ext cx="10227635" cy="4831287"/>
          </a:xfrm>
          <a:prstGeom prst="rect">
            <a:avLst/>
          </a:prstGeom>
          <a:ln>
            <a:solidFill>
              <a:schemeClr val="accent3"/>
            </a:solidFill>
          </a:ln>
        </p:spPr>
      </p:pic>
      <p:grpSp>
        <p:nvGrpSpPr>
          <p:cNvPr id="14" name="组合 13">
            <a:extLst>
              <a:ext uri="{FF2B5EF4-FFF2-40B4-BE49-F238E27FC236}">
                <a16:creationId xmlns:a16="http://schemas.microsoft.com/office/drawing/2014/main" id="{AFACCCBA-E439-B61B-17C4-BE2F10593E0E}"/>
              </a:ext>
            </a:extLst>
          </p:cNvPr>
          <p:cNvGrpSpPr/>
          <p:nvPr/>
        </p:nvGrpSpPr>
        <p:grpSpPr>
          <a:xfrm>
            <a:off x="982181" y="4670176"/>
            <a:ext cx="5320008" cy="646331"/>
            <a:chOff x="982181" y="4670176"/>
            <a:chExt cx="5320008" cy="646331"/>
          </a:xfrm>
        </p:grpSpPr>
        <p:sp>
          <p:nvSpPr>
            <p:cNvPr id="15" name="Rectangle 19">
              <a:extLst>
                <a:ext uri="{FF2B5EF4-FFF2-40B4-BE49-F238E27FC236}">
                  <a16:creationId xmlns:a16="http://schemas.microsoft.com/office/drawing/2014/main" id="{B3498A62-1D38-4CB4-2102-20B55379EF83}"/>
                </a:ext>
              </a:extLst>
            </p:cNvPr>
            <p:cNvSpPr/>
            <p:nvPr/>
          </p:nvSpPr>
          <p:spPr>
            <a:xfrm>
              <a:off x="982181" y="4800908"/>
              <a:ext cx="2307865" cy="19243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0">
              <a:extLst>
                <a:ext uri="{FF2B5EF4-FFF2-40B4-BE49-F238E27FC236}">
                  <a16:creationId xmlns:a16="http://schemas.microsoft.com/office/drawing/2014/main" id="{E2F872F1-DA1D-25FF-BE55-515A0D2BD06A}"/>
                </a:ext>
              </a:extLst>
            </p:cNvPr>
            <p:cNvSpPr txBox="1"/>
            <p:nvPr/>
          </p:nvSpPr>
          <p:spPr>
            <a:xfrm>
              <a:off x="3411711" y="4670176"/>
              <a:ext cx="2890478" cy="646331"/>
            </a:xfrm>
            <a:prstGeom prst="rect">
              <a:avLst/>
            </a:prstGeom>
            <a:solidFill>
              <a:schemeClr val="accent2"/>
            </a:solidFill>
          </p:spPr>
          <p:txBody>
            <a:bodyPr wrap="square" rtlCol="0">
              <a:spAutoFit/>
            </a:bodyPr>
            <a:lstStyle/>
            <a:p>
              <a:pPr lvl="0" algn="ctr" defTabSz="457200">
                <a:defRPr/>
              </a:pPr>
              <a:r>
                <a:rPr lang="en-US" altLang="zh-CN" b="1" dirty="0">
                  <a:solidFill>
                    <a:srgbClr val="FFFFFF"/>
                  </a:solidFill>
                  <a:latin typeface="+mj-lt"/>
                  <a:ea typeface="微软雅黑" panose="020B0503020204020204" pitchFamily="34" charset="-122"/>
                </a:rPr>
                <a:t>2018-2022</a:t>
              </a:r>
              <a:r>
                <a:rPr lang="zh-CN" altLang="en-US" b="1" dirty="0">
                  <a:solidFill>
                    <a:srgbClr val="FFFFFF"/>
                  </a:solidFill>
                  <a:latin typeface="+mj-lt"/>
                  <a:ea typeface="微软雅黑" panose="020B0503020204020204" pitchFamily="34" charset="-122"/>
                </a:rPr>
                <a:t>出版的</a:t>
              </a:r>
              <a:r>
                <a:rPr lang="en-US" altLang="zh-CN" b="1" dirty="0">
                  <a:solidFill>
                    <a:srgbClr val="FFFFFF"/>
                  </a:solidFill>
                  <a:latin typeface="+mj-lt"/>
                  <a:ea typeface="微软雅黑" panose="020B0503020204020204" pitchFamily="34" charset="-122"/>
                </a:rPr>
                <a:t>SCI</a:t>
              </a:r>
              <a:r>
                <a:rPr lang="zh-CN" altLang="en-US" b="1" dirty="0">
                  <a:solidFill>
                    <a:srgbClr val="FFFFFF"/>
                  </a:solidFill>
                  <a:latin typeface="+mj-lt"/>
                  <a:ea typeface="微软雅黑" panose="020B0503020204020204" pitchFamily="34" charset="-122"/>
                </a:rPr>
                <a:t>文章</a:t>
              </a:r>
              <a:endParaRPr lang="en-US" altLang="zh-CN" b="1" dirty="0">
                <a:solidFill>
                  <a:srgbClr val="FFFFFF"/>
                </a:solidFill>
                <a:latin typeface="+mj-lt"/>
                <a:ea typeface="微软雅黑" panose="020B0503020204020204" pitchFamily="34" charset="-122"/>
              </a:endParaRPr>
            </a:p>
            <a:p>
              <a:pPr lvl="0" algn="ctr" defTabSz="457200">
                <a:defRPr/>
              </a:pPr>
              <a:r>
                <a:rPr lang="en-US" altLang="zh-CN" b="1" dirty="0">
                  <a:solidFill>
                    <a:srgbClr val="FFFFFF"/>
                  </a:solidFill>
                  <a:latin typeface="+mj-lt"/>
                  <a:ea typeface="微软雅黑" panose="020B0503020204020204" pitchFamily="34" charset="-122"/>
                </a:rPr>
                <a:t>OA</a:t>
              </a:r>
              <a:r>
                <a:rPr lang="zh-CN" altLang="en-US" b="1" dirty="0">
                  <a:solidFill>
                    <a:srgbClr val="FFFFFF"/>
                  </a:solidFill>
                  <a:latin typeface="+mj-lt"/>
                  <a:ea typeface="微软雅黑" panose="020B0503020204020204" pitchFamily="34" charset="-122"/>
                </a:rPr>
                <a:t>占比</a:t>
              </a:r>
              <a:r>
                <a:rPr lang="en-US" altLang="zh-CN" b="1" dirty="0">
                  <a:solidFill>
                    <a:srgbClr val="FFFFFF"/>
                  </a:solidFill>
                  <a:latin typeface="+mj-lt"/>
                  <a:ea typeface="微软雅黑" panose="020B0503020204020204" pitchFamily="34" charset="-122"/>
                </a:rPr>
                <a:t>46%</a:t>
              </a:r>
              <a:endParaRPr lang="zh-CN" altLang="en-US" b="1" dirty="0">
                <a:solidFill>
                  <a:srgbClr val="FFFFFF"/>
                </a:solidFill>
                <a:latin typeface="+mj-lt"/>
                <a:ea typeface="微软雅黑" panose="020B0503020204020204" pitchFamily="34" charset="-122"/>
              </a:endParaRPr>
            </a:p>
          </p:txBody>
        </p:sp>
      </p:grpSp>
    </p:spTree>
    <p:extLst>
      <p:ext uri="{BB962C8B-B14F-4D97-AF65-F5344CB8AC3E}">
        <p14:creationId xmlns:p14="http://schemas.microsoft.com/office/powerpoint/2010/main" val="41109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32A61A-1900-12D5-10BD-B695F3834898}"/>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图片 2">
            <a:extLst>
              <a:ext uri="{FF2B5EF4-FFF2-40B4-BE49-F238E27FC236}">
                <a16:creationId xmlns:a16="http://schemas.microsoft.com/office/drawing/2014/main" id="{AFE09607-10F0-5811-7682-F13A6488E314}"/>
              </a:ext>
            </a:extLst>
          </p:cNvPr>
          <p:cNvPicPr>
            <a:picLocks noChangeAspect="1"/>
          </p:cNvPicPr>
          <p:nvPr/>
        </p:nvPicPr>
        <p:blipFill>
          <a:blip r:embed="rId2"/>
          <a:srcRect/>
          <a:stretch/>
        </p:blipFill>
        <p:spPr>
          <a:xfrm>
            <a:off x="676394" y="840794"/>
            <a:ext cx="10754974" cy="5255117"/>
          </a:xfrm>
          <a:prstGeom prst="rect">
            <a:avLst/>
          </a:prstGeom>
          <a:ln>
            <a:solidFill>
              <a:schemeClr val="accent3"/>
            </a:solidFill>
          </a:ln>
        </p:spPr>
      </p:pic>
      <p:sp>
        <p:nvSpPr>
          <p:cNvPr id="4" name="文本框 3">
            <a:extLst>
              <a:ext uri="{FF2B5EF4-FFF2-40B4-BE49-F238E27FC236}">
                <a16:creationId xmlns:a16="http://schemas.microsoft.com/office/drawing/2014/main" id="{D6318FA3-7108-978F-26F5-39CCF3015CBA}"/>
              </a:ext>
            </a:extLst>
          </p:cNvPr>
          <p:cNvSpPr txBox="1"/>
          <p:nvPr/>
        </p:nvSpPr>
        <p:spPr>
          <a:xfrm>
            <a:off x="676394" y="1483045"/>
            <a:ext cx="2253641"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材料科学 多学科</a:t>
            </a:r>
          </a:p>
        </p:txBody>
      </p:sp>
      <p:sp>
        <p:nvSpPr>
          <p:cNvPr id="5" name="文本框 4">
            <a:extLst>
              <a:ext uri="{FF2B5EF4-FFF2-40B4-BE49-F238E27FC236}">
                <a16:creationId xmlns:a16="http://schemas.microsoft.com/office/drawing/2014/main" id="{60B00D8B-E077-5D27-7CDC-4C6FD1B66A60}"/>
              </a:ext>
            </a:extLst>
          </p:cNvPr>
          <p:cNvSpPr txBox="1"/>
          <p:nvPr/>
        </p:nvSpPr>
        <p:spPr>
          <a:xfrm>
            <a:off x="7403522" y="3912610"/>
            <a:ext cx="1775914"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化学工程</a:t>
            </a:r>
          </a:p>
        </p:txBody>
      </p:sp>
      <p:sp>
        <p:nvSpPr>
          <p:cNvPr id="6" name="文本框 5">
            <a:extLst>
              <a:ext uri="{FF2B5EF4-FFF2-40B4-BE49-F238E27FC236}">
                <a16:creationId xmlns:a16="http://schemas.microsoft.com/office/drawing/2014/main" id="{30BB490A-B64C-05A5-7135-83C4D8596E62}"/>
              </a:ext>
            </a:extLst>
          </p:cNvPr>
          <p:cNvSpPr txBox="1"/>
          <p:nvPr/>
        </p:nvSpPr>
        <p:spPr>
          <a:xfrm>
            <a:off x="3999192" y="3364679"/>
            <a:ext cx="1619463"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应用物理</a:t>
            </a:r>
          </a:p>
        </p:txBody>
      </p:sp>
      <p:sp>
        <p:nvSpPr>
          <p:cNvPr id="7" name="文本框 6">
            <a:extLst>
              <a:ext uri="{FF2B5EF4-FFF2-40B4-BE49-F238E27FC236}">
                <a16:creationId xmlns:a16="http://schemas.microsoft.com/office/drawing/2014/main" id="{0CA3A321-4DDE-16D6-4D36-AEC38DDF085B}"/>
              </a:ext>
            </a:extLst>
          </p:cNvPr>
          <p:cNvSpPr txBox="1"/>
          <p:nvPr/>
        </p:nvSpPr>
        <p:spPr>
          <a:xfrm>
            <a:off x="10308171" y="4049151"/>
            <a:ext cx="1275865"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机械工程</a:t>
            </a:r>
          </a:p>
        </p:txBody>
      </p:sp>
      <p:sp>
        <p:nvSpPr>
          <p:cNvPr id="8" name="文本框 7">
            <a:extLst>
              <a:ext uri="{FF2B5EF4-FFF2-40B4-BE49-F238E27FC236}">
                <a16:creationId xmlns:a16="http://schemas.microsoft.com/office/drawing/2014/main" id="{4A74404A-3DC7-F040-9A75-F8F5E3A86677}"/>
              </a:ext>
            </a:extLst>
          </p:cNvPr>
          <p:cNvSpPr txBox="1"/>
          <p:nvPr/>
        </p:nvSpPr>
        <p:spPr>
          <a:xfrm>
            <a:off x="4010499" y="1473420"/>
            <a:ext cx="2034423"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化学 多学科</a:t>
            </a:r>
          </a:p>
        </p:txBody>
      </p:sp>
      <p:sp>
        <p:nvSpPr>
          <p:cNvPr id="9" name="文本框 8">
            <a:extLst>
              <a:ext uri="{FF2B5EF4-FFF2-40B4-BE49-F238E27FC236}">
                <a16:creationId xmlns:a16="http://schemas.microsoft.com/office/drawing/2014/main" id="{77B14598-C6B2-2CAC-1550-41402888819D}"/>
              </a:ext>
            </a:extLst>
          </p:cNvPr>
          <p:cNvSpPr txBox="1"/>
          <p:nvPr/>
        </p:nvSpPr>
        <p:spPr>
          <a:xfrm>
            <a:off x="9600031" y="1477281"/>
            <a:ext cx="2034423"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材料科学 纺织</a:t>
            </a:r>
          </a:p>
        </p:txBody>
      </p:sp>
      <p:sp>
        <p:nvSpPr>
          <p:cNvPr id="10" name="文本框 9">
            <a:extLst>
              <a:ext uri="{FF2B5EF4-FFF2-40B4-BE49-F238E27FC236}">
                <a16:creationId xmlns:a16="http://schemas.microsoft.com/office/drawing/2014/main" id="{33696AF8-874B-24D5-2651-87C646608DAE}"/>
              </a:ext>
            </a:extLst>
          </p:cNvPr>
          <p:cNvSpPr txBox="1"/>
          <p:nvPr/>
        </p:nvSpPr>
        <p:spPr>
          <a:xfrm>
            <a:off x="7397752" y="1477281"/>
            <a:ext cx="2034423"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高分子科学</a:t>
            </a:r>
          </a:p>
        </p:txBody>
      </p:sp>
      <p:sp>
        <p:nvSpPr>
          <p:cNvPr id="11" name="文本框 10">
            <a:extLst>
              <a:ext uri="{FF2B5EF4-FFF2-40B4-BE49-F238E27FC236}">
                <a16:creationId xmlns:a16="http://schemas.microsoft.com/office/drawing/2014/main" id="{ECB447CB-DA65-3C19-76E5-E2A60E113F77}"/>
              </a:ext>
            </a:extLst>
          </p:cNvPr>
          <p:cNvSpPr txBox="1"/>
          <p:nvPr/>
        </p:nvSpPr>
        <p:spPr>
          <a:xfrm>
            <a:off x="4010499" y="5119312"/>
            <a:ext cx="2195978"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电子工程 电气工程</a:t>
            </a:r>
          </a:p>
        </p:txBody>
      </p:sp>
      <p:sp>
        <p:nvSpPr>
          <p:cNvPr id="12" name="文本框 11">
            <a:extLst>
              <a:ext uri="{FF2B5EF4-FFF2-40B4-BE49-F238E27FC236}">
                <a16:creationId xmlns:a16="http://schemas.microsoft.com/office/drawing/2014/main" id="{63F39A4B-6888-73FC-6AFE-87F5F35D4F55}"/>
              </a:ext>
            </a:extLst>
          </p:cNvPr>
          <p:cNvSpPr txBox="1"/>
          <p:nvPr/>
        </p:nvSpPr>
        <p:spPr>
          <a:xfrm>
            <a:off x="7407377" y="5409594"/>
            <a:ext cx="2563680"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纳米科学 纳米技术</a:t>
            </a:r>
          </a:p>
        </p:txBody>
      </p:sp>
      <p:sp>
        <p:nvSpPr>
          <p:cNvPr id="15" name="文本框 14">
            <a:extLst>
              <a:ext uri="{FF2B5EF4-FFF2-40B4-BE49-F238E27FC236}">
                <a16:creationId xmlns:a16="http://schemas.microsoft.com/office/drawing/2014/main" id="{98E42803-D054-3DCF-05AD-8F383BE91DEC}"/>
              </a:ext>
            </a:extLst>
          </p:cNvPr>
          <p:cNvSpPr txBox="1"/>
          <p:nvPr/>
        </p:nvSpPr>
        <p:spPr>
          <a:xfrm>
            <a:off x="3237088" y="6120526"/>
            <a:ext cx="8321328" cy="523220"/>
          </a:xfrm>
          <a:prstGeom prst="rect">
            <a:avLst/>
          </a:prstGeom>
          <a:noFill/>
        </p:spPr>
        <p:txBody>
          <a:bodyPr wrap="square" rtlCol="0">
            <a:spAutoFit/>
          </a:bodyPr>
          <a:lstStyle/>
          <a:p>
            <a:pPr algn="r"/>
            <a:r>
              <a:rPr lang="zh-CN" altLang="en-US" sz="1400" b="1" dirty="0">
                <a:solidFill>
                  <a:schemeClr val="accent1"/>
                </a:solidFill>
                <a:ea typeface="微软雅黑" panose="020B0503020204020204" pitchFamily="34" charset="-122"/>
                <a:cs typeface="Arial" panose="020B0604020202020204" pitchFamily="34" charset="0"/>
              </a:rPr>
              <a:t>检索日期：</a:t>
            </a:r>
            <a:r>
              <a:rPr lang="en-US" altLang="zh-CN" sz="1400" b="1" dirty="0">
                <a:solidFill>
                  <a:schemeClr val="accent1"/>
                </a:solidFill>
                <a:ea typeface="微软雅黑" panose="020B0503020204020204" pitchFamily="34" charset="-122"/>
                <a:cs typeface="Arial" panose="020B0604020202020204" pitchFamily="34" charset="0"/>
              </a:rPr>
              <a:t>2023</a:t>
            </a:r>
            <a:r>
              <a:rPr lang="zh-CN" altLang="en-US" sz="1400" b="1" dirty="0">
                <a:solidFill>
                  <a:schemeClr val="accent1"/>
                </a:solidFill>
                <a:ea typeface="微软雅黑" panose="020B0503020204020204" pitchFamily="34" charset="-122"/>
                <a:cs typeface="Arial" panose="020B0604020202020204" pitchFamily="34" charset="0"/>
              </a:rPr>
              <a:t>年</a:t>
            </a:r>
            <a:r>
              <a:rPr lang="en-US" altLang="zh-CN" sz="1400" b="1" dirty="0">
                <a:solidFill>
                  <a:schemeClr val="accent1"/>
                </a:solidFill>
                <a:ea typeface="微软雅黑" panose="020B0503020204020204" pitchFamily="34" charset="-122"/>
                <a:cs typeface="Arial" panose="020B0604020202020204" pitchFamily="34" charset="0"/>
              </a:rPr>
              <a:t>10</a:t>
            </a:r>
            <a:r>
              <a:rPr lang="zh-CN" altLang="en-US" sz="1400" b="1" dirty="0">
                <a:solidFill>
                  <a:schemeClr val="accent1"/>
                </a:solidFill>
                <a:ea typeface="微软雅黑" panose="020B0503020204020204" pitchFamily="34" charset="-122"/>
                <a:cs typeface="Arial" panose="020B0604020202020204" pitchFamily="34" charset="0"/>
              </a:rPr>
              <a:t>月</a:t>
            </a:r>
            <a:r>
              <a:rPr lang="en-US" altLang="zh-CN" sz="1400" b="1" dirty="0">
                <a:solidFill>
                  <a:schemeClr val="accent1"/>
                </a:solidFill>
                <a:ea typeface="微软雅黑" panose="020B0503020204020204" pitchFamily="34" charset="-122"/>
                <a:cs typeface="Arial" panose="020B0604020202020204" pitchFamily="34" charset="0"/>
              </a:rPr>
              <a:t>9</a:t>
            </a:r>
            <a:r>
              <a:rPr lang="zh-CN" altLang="en-US" sz="1400" b="1" dirty="0">
                <a:solidFill>
                  <a:schemeClr val="accent1"/>
                </a:solidFill>
                <a:ea typeface="微软雅黑" panose="020B0503020204020204" pitchFamily="34" charset="-122"/>
                <a:cs typeface="Arial" panose="020B0604020202020204" pitchFamily="34" charset="0"/>
              </a:rPr>
              <a:t>日</a:t>
            </a:r>
          </a:p>
          <a:p>
            <a:pPr algn="r"/>
            <a:r>
              <a:rPr lang="zh-CN" altLang="en-US" sz="1400" b="1" dirty="0">
                <a:solidFill>
                  <a:schemeClr val="accent1"/>
                </a:solidFill>
                <a:ea typeface="微软雅黑" panose="020B0503020204020204" pitchFamily="34" charset="-122"/>
                <a:cs typeface="Arial" panose="020B0604020202020204" pitchFamily="34" charset="0"/>
              </a:rPr>
              <a:t>数据来源：</a:t>
            </a:r>
            <a:r>
              <a:rPr lang="en-US" altLang="zh-CN" sz="1400" b="1" dirty="0">
                <a:solidFill>
                  <a:schemeClr val="accent1"/>
                </a:solidFill>
                <a:ea typeface="微软雅黑" panose="020B0503020204020204" pitchFamily="34" charset="-122"/>
                <a:cs typeface="Arial" panose="020B0604020202020204" pitchFamily="34" charset="0"/>
              </a:rPr>
              <a:t>Web of Science - </a:t>
            </a:r>
            <a:r>
              <a:rPr lang="zh-CN" altLang="en-US" sz="1400" b="1" dirty="0">
                <a:solidFill>
                  <a:schemeClr val="accent1"/>
                </a:solidFill>
                <a:ea typeface="微软雅黑" panose="020B0503020204020204" pitchFamily="34" charset="-122"/>
                <a:cs typeface="Arial" panose="020B0604020202020204" pitchFamily="34" charset="0"/>
              </a:rPr>
              <a:t>分析检索结果 </a:t>
            </a:r>
            <a:r>
              <a:rPr lang="en-US" altLang="zh-CN" sz="1400" b="1" dirty="0">
                <a:solidFill>
                  <a:schemeClr val="accent1"/>
                </a:solidFill>
                <a:ea typeface="微软雅黑" panose="020B0503020204020204" pitchFamily="34" charset="-122"/>
                <a:cs typeface="Arial" panose="020B0604020202020204" pitchFamily="34" charset="0"/>
              </a:rPr>
              <a:t>– Web of Science</a:t>
            </a:r>
            <a:r>
              <a:rPr lang="zh-CN" altLang="en-US" sz="1400" b="1" dirty="0">
                <a:solidFill>
                  <a:schemeClr val="accent1"/>
                </a:solidFill>
                <a:ea typeface="微软雅黑" panose="020B0503020204020204" pitchFamily="34" charset="-122"/>
                <a:cs typeface="Arial" panose="020B0604020202020204" pitchFamily="34" charset="0"/>
              </a:rPr>
              <a:t>类别</a:t>
            </a:r>
          </a:p>
        </p:txBody>
      </p:sp>
      <p:sp>
        <p:nvSpPr>
          <p:cNvPr id="14" name="文本框 13">
            <a:extLst>
              <a:ext uri="{FF2B5EF4-FFF2-40B4-BE49-F238E27FC236}">
                <a16:creationId xmlns:a16="http://schemas.microsoft.com/office/drawing/2014/main" id="{258EB50B-2E0F-9D96-7756-319BD34D53C1}"/>
              </a:ext>
            </a:extLst>
          </p:cNvPr>
          <p:cNvSpPr txBox="1"/>
          <p:nvPr/>
        </p:nvSpPr>
        <p:spPr>
          <a:xfrm>
            <a:off x="728491" y="401002"/>
            <a:ext cx="8470195" cy="400110"/>
          </a:xfrm>
          <a:prstGeom prst="rect">
            <a:avLst/>
          </a:prstGeom>
          <a:noFill/>
        </p:spPr>
        <p:txBody>
          <a:bodyPr wrap="square" rtlCol="0">
            <a:spAutoFit/>
          </a:bodyPr>
          <a:lstStyle/>
          <a:p>
            <a:r>
              <a:rPr lang="zh-CN" altLang="en-US" sz="2000" b="1" dirty="0">
                <a:ea typeface="微软雅黑" panose="020B0503020204020204" pitchFamily="34" charset="-122"/>
                <a:cs typeface="Arial" panose="020B0604020202020204" pitchFamily="34" charset="0"/>
              </a:rPr>
              <a:t>浙江理工大学</a:t>
            </a:r>
            <a:r>
              <a:rPr lang="en-US" altLang="zh-CN" sz="2000" b="1" dirty="0">
                <a:ea typeface="微软雅黑" panose="020B0503020204020204" pitchFamily="34" charset="-122"/>
                <a:cs typeface="Arial" panose="020B0604020202020204" pitchFamily="34" charset="0"/>
              </a:rPr>
              <a:t>Web of Science</a:t>
            </a:r>
            <a:r>
              <a:rPr lang="zh-CN" altLang="en-US" sz="2000" b="1" dirty="0">
                <a:ea typeface="微软雅黑" panose="020B0503020204020204" pitchFamily="34" charset="-122"/>
                <a:cs typeface="Arial" panose="020B0604020202020204" pitchFamily="34" charset="0"/>
              </a:rPr>
              <a:t>论文学科分布（发文数量排前</a:t>
            </a:r>
            <a:r>
              <a:rPr lang="en-US" altLang="zh-CN" sz="2000" b="1" dirty="0">
                <a:ea typeface="微软雅黑" panose="020B0503020204020204" pitchFamily="34" charset="-122"/>
                <a:cs typeface="Arial" panose="020B0604020202020204" pitchFamily="34" charset="0"/>
              </a:rPr>
              <a:t>10</a:t>
            </a:r>
            <a:r>
              <a:rPr lang="zh-CN" altLang="en-US" sz="2000" b="1" dirty="0">
                <a:ea typeface="微软雅黑" panose="020B0503020204020204" pitchFamily="34" charset="-122"/>
                <a:cs typeface="Arial" panose="020B0604020202020204" pitchFamily="34" charset="0"/>
              </a:rPr>
              <a:t>位的学科）</a:t>
            </a:r>
          </a:p>
        </p:txBody>
      </p:sp>
      <p:sp>
        <p:nvSpPr>
          <p:cNvPr id="16" name="文本框 15">
            <a:extLst>
              <a:ext uri="{FF2B5EF4-FFF2-40B4-BE49-F238E27FC236}">
                <a16:creationId xmlns:a16="http://schemas.microsoft.com/office/drawing/2014/main" id="{7615FBF8-D52F-F401-0475-C104E0D29559}"/>
              </a:ext>
            </a:extLst>
          </p:cNvPr>
          <p:cNvSpPr txBox="1"/>
          <p:nvPr/>
        </p:nvSpPr>
        <p:spPr>
          <a:xfrm>
            <a:off x="676394" y="4521662"/>
            <a:ext cx="1775914" cy="369332"/>
          </a:xfrm>
          <a:prstGeom prst="rect">
            <a:avLst/>
          </a:prstGeom>
          <a:noFill/>
        </p:spPr>
        <p:txBody>
          <a:bodyPr wrap="square" rtlCol="0">
            <a:spAutoFit/>
          </a:bodyPr>
          <a:lstStyle/>
          <a:p>
            <a:r>
              <a:rPr lang="zh-CN" altLang="en-US" b="1" dirty="0">
                <a:solidFill>
                  <a:schemeClr val="tx2"/>
                </a:solidFill>
                <a:ea typeface="微软雅黑" panose="020B0503020204020204" pitchFamily="34" charset="-122"/>
                <a:cs typeface="Arial" panose="020B0604020202020204" pitchFamily="34" charset="0"/>
              </a:rPr>
              <a:t>物理化学</a:t>
            </a:r>
          </a:p>
        </p:txBody>
      </p:sp>
    </p:spTree>
    <p:extLst>
      <p:ext uri="{BB962C8B-B14F-4D97-AF65-F5344CB8AC3E}">
        <p14:creationId xmlns:p14="http://schemas.microsoft.com/office/powerpoint/2010/main" val="1565693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60</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A675AFCA-4D24-7DBC-552A-0E64E6C38220}"/>
              </a:ext>
            </a:extLst>
          </p:cNvPr>
          <p:cNvGrpSpPr/>
          <p:nvPr/>
        </p:nvGrpSpPr>
        <p:grpSpPr>
          <a:xfrm>
            <a:off x="720747" y="1344808"/>
            <a:ext cx="3081028" cy="4229714"/>
            <a:chOff x="6628865" y="1381854"/>
            <a:chExt cx="3081028" cy="4229714"/>
          </a:xfrm>
        </p:grpSpPr>
        <p:pic>
          <p:nvPicPr>
            <p:cNvPr id="3" name="图片 2">
              <a:extLst>
                <a:ext uri="{FF2B5EF4-FFF2-40B4-BE49-F238E27FC236}">
                  <a16:creationId xmlns:a16="http://schemas.microsoft.com/office/drawing/2014/main" id="{BBDB1051-893F-FC78-568B-6C664908F735}"/>
                </a:ext>
              </a:extLst>
            </p:cNvPr>
            <p:cNvPicPr>
              <a:picLocks noChangeAspect="1"/>
            </p:cNvPicPr>
            <p:nvPr/>
          </p:nvPicPr>
          <p:blipFill rotWithShape="1">
            <a:blip r:embed="rId2"/>
            <a:srcRect r="4449"/>
            <a:stretch/>
          </p:blipFill>
          <p:spPr>
            <a:xfrm>
              <a:off x="6628865" y="1381854"/>
              <a:ext cx="3081028" cy="4229714"/>
            </a:xfrm>
            <a:prstGeom prst="rect">
              <a:avLst/>
            </a:prstGeom>
            <a:ln>
              <a:solidFill>
                <a:schemeClr val="accent3"/>
              </a:solidFill>
            </a:ln>
          </p:spPr>
        </p:pic>
        <p:sp>
          <p:nvSpPr>
            <p:cNvPr id="4" name="Rectangle 19">
              <a:extLst>
                <a:ext uri="{FF2B5EF4-FFF2-40B4-BE49-F238E27FC236}">
                  <a16:creationId xmlns:a16="http://schemas.microsoft.com/office/drawing/2014/main" id="{DCD5D652-CE08-3561-AD80-1492E8352664}"/>
                </a:ext>
              </a:extLst>
            </p:cNvPr>
            <p:cNvSpPr/>
            <p:nvPr/>
          </p:nvSpPr>
          <p:spPr>
            <a:xfrm>
              <a:off x="6808212" y="5201865"/>
              <a:ext cx="1228883" cy="342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C624BF6C-D11A-9466-36EC-3CF122DE8B50}"/>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mn-lt"/>
                <a:ea typeface="微软雅黑" panose="020B0503020204020204" pitchFamily="34" charset="-122"/>
              </a:rPr>
              <a:t>一键下载全文工具 </a:t>
            </a:r>
            <a:r>
              <a:rPr lang="en-US" altLang="zh-CN" sz="2400" b="1" dirty="0">
                <a:latin typeface="+mn-lt"/>
                <a:ea typeface="微软雅黑" panose="020B0503020204020204" pitchFamily="34" charset="-122"/>
              </a:rPr>
              <a:t>– EndNote Click</a:t>
            </a:r>
          </a:p>
        </p:txBody>
      </p:sp>
      <p:pic>
        <p:nvPicPr>
          <p:cNvPr id="7" name="图片 6">
            <a:extLst>
              <a:ext uri="{FF2B5EF4-FFF2-40B4-BE49-F238E27FC236}">
                <a16:creationId xmlns:a16="http://schemas.microsoft.com/office/drawing/2014/main" id="{A8556FD8-F52E-1702-8B7E-A2E59D769CA8}"/>
              </a:ext>
            </a:extLst>
          </p:cNvPr>
          <p:cNvPicPr>
            <a:picLocks noChangeAspect="1"/>
          </p:cNvPicPr>
          <p:nvPr/>
        </p:nvPicPr>
        <p:blipFill>
          <a:blip r:embed="rId3"/>
          <a:stretch>
            <a:fillRect/>
          </a:stretch>
        </p:blipFill>
        <p:spPr>
          <a:xfrm>
            <a:off x="4062429" y="1747927"/>
            <a:ext cx="7875898" cy="3423475"/>
          </a:xfrm>
          <a:prstGeom prst="rect">
            <a:avLst/>
          </a:prstGeom>
          <a:ln>
            <a:solidFill>
              <a:schemeClr val="accent3"/>
            </a:solidFill>
          </a:ln>
        </p:spPr>
      </p:pic>
    </p:spTree>
    <p:extLst>
      <p:ext uri="{BB962C8B-B14F-4D97-AF65-F5344CB8AC3E}">
        <p14:creationId xmlns:p14="http://schemas.microsoft.com/office/powerpoint/2010/main" val="1519083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61</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9B04B2A4-7EC9-A3B7-99FA-8D3E4F071FB2}"/>
              </a:ext>
            </a:extLst>
          </p:cNvPr>
          <p:cNvPicPr>
            <a:picLocks noChangeAspect="1"/>
          </p:cNvPicPr>
          <p:nvPr/>
        </p:nvPicPr>
        <p:blipFill>
          <a:blip r:embed="rId2"/>
          <a:stretch>
            <a:fillRect/>
          </a:stretch>
        </p:blipFill>
        <p:spPr>
          <a:xfrm>
            <a:off x="907617" y="1151333"/>
            <a:ext cx="10539663" cy="4669400"/>
          </a:xfrm>
          <a:prstGeom prst="rect">
            <a:avLst/>
          </a:prstGeom>
          <a:ln>
            <a:solidFill>
              <a:schemeClr val="accent3"/>
            </a:solidFill>
          </a:ln>
        </p:spPr>
      </p:pic>
      <p:sp>
        <p:nvSpPr>
          <p:cNvPr id="4" name="Rectangle 19">
            <a:extLst>
              <a:ext uri="{FF2B5EF4-FFF2-40B4-BE49-F238E27FC236}">
                <a16:creationId xmlns:a16="http://schemas.microsoft.com/office/drawing/2014/main" id="{B779AB77-7623-7A08-78F0-E2EDE200FCFE}"/>
              </a:ext>
            </a:extLst>
          </p:cNvPr>
          <p:cNvSpPr/>
          <p:nvPr/>
        </p:nvSpPr>
        <p:spPr>
          <a:xfrm>
            <a:off x="924633" y="5373008"/>
            <a:ext cx="1448756" cy="44772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9DE3833-5BA8-9238-0731-626A7AA1E75F}"/>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mn-lt"/>
                <a:ea typeface="微软雅黑" panose="020B0503020204020204" pitchFamily="34" charset="-122"/>
              </a:rPr>
              <a:t>一键下载全文工具 </a:t>
            </a:r>
            <a:r>
              <a:rPr lang="en-US" altLang="zh-CN" sz="2400" b="1" dirty="0">
                <a:latin typeface="+mn-lt"/>
                <a:ea typeface="微软雅黑" panose="020B0503020204020204" pitchFamily="34" charset="-122"/>
              </a:rPr>
              <a:t>– EndNote Click</a:t>
            </a:r>
          </a:p>
        </p:txBody>
      </p:sp>
      <p:grpSp>
        <p:nvGrpSpPr>
          <p:cNvPr id="7" name="组合 6">
            <a:extLst>
              <a:ext uri="{FF2B5EF4-FFF2-40B4-BE49-F238E27FC236}">
                <a16:creationId xmlns:a16="http://schemas.microsoft.com/office/drawing/2014/main" id="{030775BF-EBDD-EABD-CEF2-40A431CC843C}"/>
              </a:ext>
            </a:extLst>
          </p:cNvPr>
          <p:cNvGrpSpPr/>
          <p:nvPr/>
        </p:nvGrpSpPr>
        <p:grpSpPr>
          <a:xfrm>
            <a:off x="2503780" y="3064212"/>
            <a:ext cx="8943500" cy="2756522"/>
            <a:chOff x="2503780" y="3064212"/>
            <a:chExt cx="8943500" cy="2756522"/>
          </a:xfrm>
        </p:grpSpPr>
        <p:pic>
          <p:nvPicPr>
            <p:cNvPr id="8" name="图片 7">
              <a:extLst>
                <a:ext uri="{FF2B5EF4-FFF2-40B4-BE49-F238E27FC236}">
                  <a16:creationId xmlns:a16="http://schemas.microsoft.com/office/drawing/2014/main" id="{A555B15C-27B4-6BA9-C5E8-577466D32CAF}"/>
                </a:ext>
              </a:extLst>
            </p:cNvPr>
            <p:cNvPicPr>
              <a:picLocks noChangeAspect="1"/>
            </p:cNvPicPr>
            <p:nvPr/>
          </p:nvPicPr>
          <p:blipFill>
            <a:blip r:embed="rId3"/>
            <a:stretch>
              <a:fillRect/>
            </a:stretch>
          </p:blipFill>
          <p:spPr>
            <a:xfrm>
              <a:off x="3664159" y="3064212"/>
              <a:ext cx="7783121" cy="2756522"/>
            </a:xfrm>
            <a:prstGeom prst="rect">
              <a:avLst/>
            </a:prstGeom>
            <a:ln>
              <a:solidFill>
                <a:schemeClr val="accent3"/>
              </a:solidFill>
            </a:ln>
          </p:spPr>
        </p:pic>
        <p:sp>
          <p:nvSpPr>
            <p:cNvPr id="9" name="箭头: 下 8">
              <a:extLst>
                <a:ext uri="{FF2B5EF4-FFF2-40B4-BE49-F238E27FC236}">
                  <a16:creationId xmlns:a16="http://schemas.microsoft.com/office/drawing/2014/main" id="{3F06920F-6235-8C96-EC6C-D1A57D1A73F2}"/>
                </a:ext>
              </a:extLst>
            </p:cNvPr>
            <p:cNvSpPr/>
            <p:nvPr/>
          </p:nvSpPr>
          <p:spPr>
            <a:xfrm rot="16200000">
              <a:off x="2912167" y="5081875"/>
              <a:ext cx="213216" cy="1029989"/>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9455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31BC25E-CCA8-3A94-3232-EF1B4EDFB9E6}"/>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62</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文本框 2">
            <a:extLst>
              <a:ext uri="{FF2B5EF4-FFF2-40B4-BE49-F238E27FC236}">
                <a16:creationId xmlns:a16="http://schemas.microsoft.com/office/drawing/2014/main" id="{27B2A2B0-A71D-0E04-44EC-A98D1E9A133B}"/>
              </a:ext>
            </a:extLst>
          </p:cNvPr>
          <p:cNvSpPr txBox="1"/>
          <p:nvPr/>
        </p:nvSpPr>
        <p:spPr>
          <a:xfrm>
            <a:off x="-173235" y="3049215"/>
            <a:ext cx="4153563" cy="830997"/>
          </a:xfrm>
          <a:prstGeom prst="rect">
            <a:avLst/>
          </a:prstGeom>
          <a:noFill/>
        </p:spPr>
        <p:txBody>
          <a:bodyPr wrap="square">
            <a:spAutoFit/>
          </a:bodyPr>
          <a:lstStyle/>
          <a:p>
            <a:pPr lvl="1"/>
            <a:r>
              <a:rPr lang="zh-CN" altLang="en-US" sz="2400" b="1" dirty="0">
                <a:solidFill>
                  <a:schemeClr val="tx2"/>
                </a:solidFill>
                <a:ea typeface="微软雅黑" panose="020B0503020204020204" pitchFamily="34" charset="-122"/>
              </a:rPr>
              <a:t>怎样获取更多符合需求的文献？</a:t>
            </a:r>
          </a:p>
        </p:txBody>
      </p:sp>
      <p:sp>
        <p:nvSpPr>
          <p:cNvPr id="7" name="文本占位符 4">
            <a:extLst>
              <a:ext uri="{FF2B5EF4-FFF2-40B4-BE49-F238E27FC236}">
                <a16:creationId xmlns:a16="http://schemas.microsoft.com/office/drawing/2014/main" id="{9537F85C-6891-5517-5B7A-B01AB77731AC}"/>
              </a:ext>
            </a:extLst>
          </p:cNvPr>
          <p:cNvSpPr txBox="1">
            <a:spLocks/>
          </p:cNvSpPr>
          <p:nvPr/>
        </p:nvSpPr>
        <p:spPr>
          <a:xfrm>
            <a:off x="4531125" y="1423559"/>
            <a:ext cx="7386765" cy="4486570"/>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巧妙利用</a:t>
            </a:r>
            <a:r>
              <a:rPr lang="zh-CN" altLang="en-US" sz="2000" b="1" dirty="0">
                <a:solidFill>
                  <a:srgbClr val="C00000"/>
                </a:solidFill>
                <a:ea typeface="微软雅黑" panose="020B0503020204020204" pitchFamily="34" charset="-122"/>
              </a:rPr>
              <a:t>引文网络</a:t>
            </a:r>
            <a:r>
              <a:rPr lang="zh-CN" altLang="en-US" sz="2000" b="1" dirty="0">
                <a:ea typeface="微软雅黑" panose="020B0503020204020204" pitchFamily="34" charset="-122"/>
              </a:rPr>
              <a:t>中三个方向的文献列表，对课题追根溯源，把握最新的以及交叉学科的科研进展，合理扩大搜索范围，弥补关键词检索的不足</a:t>
            </a:r>
            <a:r>
              <a:rPr lang="en-US" altLang="zh-CN" sz="2000" b="1" dirty="0">
                <a:ea typeface="微软雅黑" panose="020B0503020204020204" pitchFamily="34" charset="-122"/>
              </a:rPr>
              <a:t>……</a:t>
            </a: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根据时常更新的“</a:t>
            </a:r>
            <a:r>
              <a:rPr lang="zh-CN" altLang="en-US" sz="2000" b="1" dirty="0">
                <a:solidFill>
                  <a:srgbClr val="C00000"/>
                </a:solidFill>
                <a:ea typeface="微软雅黑" panose="020B0503020204020204" pitchFamily="34" charset="-122"/>
              </a:rPr>
              <a:t>您可能也想要</a:t>
            </a:r>
            <a:r>
              <a:rPr lang="zh-CN" altLang="en-US" sz="2000" b="1" dirty="0">
                <a:ea typeface="微软雅黑" panose="020B0503020204020204" pitchFamily="34" charset="-122"/>
              </a:rPr>
              <a:t>”文献列表，快速获取与重点文章或搜索主题相关的多篇文献</a:t>
            </a:r>
            <a:endParaRPr lang="en-US" altLang="zh-CN" sz="20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筛选出</a:t>
            </a:r>
            <a:r>
              <a:rPr lang="en-US" altLang="zh-CN" sz="2000" b="1" dirty="0">
                <a:solidFill>
                  <a:srgbClr val="C00000"/>
                </a:solidFill>
                <a:ea typeface="微软雅黑" panose="020B0503020204020204" pitchFamily="34" charset="-122"/>
              </a:rPr>
              <a:t>OA</a:t>
            </a:r>
            <a:r>
              <a:rPr lang="zh-CN" altLang="en-US" sz="2000" b="1" dirty="0">
                <a:solidFill>
                  <a:srgbClr val="C00000"/>
                </a:solidFill>
                <a:ea typeface="微软雅黑" panose="020B0503020204020204" pitchFamily="34" charset="-122"/>
              </a:rPr>
              <a:t>文献</a:t>
            </a:r>
            <a:r>
              <a:rPr lang="zh-CN" altLang="en-US" sz="2000" b="1" dirty="0">
                <a:ea typeface="微软雅黑" panose="020B0503020204020204" pitchFamily="34" charset="-122"/>
              </a:rPr>
              <a:t>，确保检索结果都可以全文下载</a:t>
            </a:r>
            <a:endParaRPr lang="en-US" altLang="zh-CN" sz="20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使用</a:t>
            </a:r>
            <a:r>
              <a:rPr lang="en-US" altLang="zh-CN" sz="2000" b="1" dirty="0">
                <a:solidFill>
                  <a:srgbClr val="C00000"/>
                </a:solidFill>
                <a:ea typeface="微软雅黑" panose="020B0503020204020204" pitchFamily="34" charset="-122"/>
              </a:rPr>
              <a:t>EndNote Click</a:t>
            </a:r>
            <a:r>
              <a:rPr lang="zh-CN" altLang="en-US" sz="2000" b="1" dirty="0">
                <a:ea typeface="微软雅黑" panose="020B0503020204020204" pitchFamily="34" charset="-122"/>
              </a:rPr>
              <a:t>插件，从文献页面直接一键下载有全文访问权限的文献，省时省力</a:t>
            </a:r>
          </a:p>
          <a:p>
            <a:pPr>
              <a:lnSpc>
                <a:spcPct val="150000"/>
              </a:lnSpc>
            </a:pPr>
            <a:endParaRPr lang="zh-CN" altLang="en-US" sz="2000" b="1" dirty="0">
              <a:ea typeface="微软雅黑" panose="020B0503020204020204" pitchFamily="34" charset="-122"/>
            </a:endParaRPr>
          </a:p>
          <a:p>
            <a:pPr marL="285750" indent="-285750">
              <a:lnSpc>
                <a:spcPct val="150000"/>
              </a:lnSpc>
              <a:buFont typeface="Wingdings" panose="05000000000000000000" pitchFamily="2" charset="2"/>
              <a:buChar char="Ø"/>
            </a:pPr>
            <a:endParaRPr lang="zh-CN" altLang="en-US" sz="2000" b="1" dirty="0">
              <a:ea typeface="微软雅黑" panose="020B0503020204020204" pitchFamily="34" charset="-122"/>
            </a:endParaRPr>
          </a:p>
          <a:p>
            <a:pPr marL="285750" indent="-285750">
              <a:lnSpc>
                <a:spcPct val="150000"/>
              </a:lnSpc>
              <a:buFont typeface="Wingdings" panose="05000000000000000000" pitchFamily="2" charset="2"/>
              <a:buChar char="Ø"/>
            </a:pPr>
            <a:endParaRPr lang="zh-CN" altLang="en-US" sz="2000" b="1" dirty="0">
              <a:ea typeface="微软雅黑" panose="020B0503020204020204" pitchFamily="34" charset="-122"/>
            </a:endParaRPr>
          </a:p>
        </p:txBody>
      </p:sp>
    </p:spTree>
    <p:extLst>
      <p:ext uri="{BB962C8B-B14F-4D97-AF65-F5344CB8AC3E}">
        <p14:creationId xmlns:p14="http://schemas.microsoft.com/office/powerpoint/2010/main" val="2880829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ind turbines&#10;&#10;Description automatically generated with medium confidence">
            <a:extLst>
              <a:ext uri="{FF2B5EF4-FFF2-40B4-BE49-F238E27FC236}">
                <a16:creationId xmlns:a16="http://schemas.microsoft.com/office/drawing/2014/main" id="{73A3184F-B4AC-CE97-093D-E7DA37129005}"/>
              </a:ext>
            </a:extLst>
          </p:cNvPr>
          <p:cNvPicPr>
            <a:picLocks noGrp="1" noChangeAspect="1"/>
          </p:cNvPicPr>
          <p:nvPr>
            <p:ph type="pic" sz="quarter" idx="17"/>
          </p:nvPr>
        </p:nvPicPr>
        <p:blipFill rotWithShape="1">
          <a:blip r:embed="rId2">
            <a:alphaModFix amt="34000"/>
          </a:blip>
          <a:srcRect l="3468" r="112" b="3356"/>
          <a:stretch/>
        </p:blipFill>
        <p:spPr>
          <a:xfrm>
            <a:off x="0" y="0"/>
            <a:ext cx="12192000" cy="6858000"/>
          </a:xfrm>
        </p:spPr>
      </p:pic>
      <p:pic>
        <p:nvPicPr>
          <p:cNvPr id="8" name="Picture Placeholder 13">
            <a:extLst>
              <a:ext uri="{FF2B5EF4-FFF2-40B4-BE49-F238E27FC236}">
                <a16:creationId xmlns:a16="http://schemas.microsoft.com/office/drawing/2014/main" id="{C68CB89A-5B07-8BFF-5057-23E63FBE13CA}"/>
              </a:ext>
            </a:extLst>
          </p:cNvPr>
          <p:cNvPicPr>
            <a:picLocks noGrp="1" noChangeAspect="1"/>
          </p:cNvPicPr>
          <p:nvPr>
            <p:ph type="pic" sz="quarter" idx="19"/>
          </p:nvPr>
        </p:nvPicPr>
        <p:blipFill rotWithShape="1">
          <a:blip r:embed="rId3">
            <a:lum bright="-100000"/>
            <a:extLst>
              <a:ext uri="{96DAC541-7B7A-43D3-8B79-37D633B846F1}">
                <asvg:svgBlip xmlns:asvg="http://schemas.microsoft.com/office/drawing/2016/SVG/main" r:embed="rId4"/>
              </a:ext>
            </a:extLst>
          </a:blip>
          <a:srcRect l="7353" t="25000" r="7353" b="25000"/>
          <a:stretch/>
        </p:blipFill>
        <p:spPr>
          <a:xfrm>
            <a:off x="626270" y="6453188"/>
            <a:ext cx="1166812" cy="204787"/>
          </a:xfrm>
          <a:prstGeom prst="rect">
            <a:avLst/>
          </a:prstGeom>
        </p:spPr>
      </p:pic>
      <p:sp>
        <p:nvSpPr>
          <p:cNvPr id="11" name="文本占位符 4">
            <a:extLst>
              <a:ext uri="{FF2B5EF4-FFF2-40B4-BE49-F238E27FC236}">
                <a16:creationId xmlns:a16="http://schemas.microsoft.com/office/drawing/2014/main" id="{65195913-5AD4-3D67-0007-10C9BBE9046F}"/>
              </a:ext>
            </a:extLst>
          </p:cNvPr>
          <p:cNvSpPr txBox="1">
            <a:spLocks/>
          </p:cNvSpPr>
          <p:nvPr/>
        </p:nvSpPr>
        <p:spPr>
          <a:xfrm>
            <a:off x="841158" y="2094185"/>
            <a:ext cx="9065185" cy="3489693"/>
          </a:xfrm>
          <a:prstGeom prst="rect">
            <a:avLst/>
          </a:prstGeom>
        </p:spPr>
        <p:txBody>
          <a:bodyPr/>
          <a:lst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800" b="1" dirty="0">
                <a:latin typeface="微软雅黑" panose="020B0503020204020204" pitchFamily="34" charset="-122"/>
                <a:ea typeface="微软雅黑" panose="020B0503020204020204" pitchFamily="34" charset="-122"/>
              </a:rPr>
              <a:t>怎样有条理地管理和引用参考文献？</a:t>
            </a:r>
          </a:p>
          <a:p>
            <a:pPr marL="285750" indent="-285750">
              <a:lnSpc>
                <a:spcPct val="150000"/>
              </a:lnSpc>
              <a:buFont typeface="Wingdings" panose="05000000000000000000" pitchFamily="2" charset="2"/>
              <a:buChar char="Ø"/>
            </a:pPr>
            <a:r>
              <a:rPr lang="zh-CN" altLang="en-US" sz="2400" b="1" dirty="0">
                <a:ea typeface="微软雅黑" panose="020B0503020204020204" pitchFamily="34" charset="-122"/>
              </a:rPr>
              <a:t>使用</a:t>
            </a:r>
            <a:r>
              <a:rPr lang="en-US" altLang="zh-CN" sz="2400" b="1" dirty="0">
                <a:ea typeface="微软雅黑" panose="020B0503020204020204" pitchFamily="34" charset="-122"/>
              </a:rPr>
              <a:t>EndNote</a:t>
            </a:r>
            <a:r>
              <a:rPr lang="zh-CN" altLang="en-US" sz="2400" b="1" dirty="0">
                <a:ea typeface="微软雅黑" panose="020B0503020204020204" pitchFamily="34" charset="-122"/>
              </a:rPr>
              <a:t>管理参考文献</a:t>
            </a:r>
          </a:p>
          <a:p>
            <a:pPr marL="285750" indent="-285750">
              <a:lnSpc>
                <a:spcPct val="150000"/>
              </a:lnSpc>
              <a:buFont typeface="Wingdings" panose="05000000000000000000" pitchFamily="2" charset="2"/>
              <a:buChar char="Ø"/>
            </a:pPr>
            <a:r>
              <a:rPr lang="zh-CN" altLang="en-US" sz="2400" b="1" dirty="0">
                <a:ea typeface="微软雅黑" panose="020B0503020204020204" pitchFamily="34" charset="-122"/>
              </a:rPr>
              <a:t>便捷地在论文中引用参考文献</a:t>
            </a:r>
          </a:p>
          <a:p>
            <a:pPr marL="285750" indent="-285750">
              <a:lnSpc>
                <a:spcPct val="150000"/>
              </a:lnSpc>
              <a:buFont typeface="Wingdings" panose="05000000000000000000" pitchFamily="2" charset="2"/>
              <a:buChar char="Ø"/>
            </a:pPr>
            <a:endParaRPr lang="zh-CN" altLang="en-US" sz="2400" b="1" dirty="0">
              <a:ea typeface="微软雅黑" panose="020B0503020204020204" pitchFamily="34" charset="-122"/>
            </a:endParaRPr>
          </a:p>
        </p:txBody>
      </p:sp>
    </p:spTree>
    <p:extLst>
      <p:ext uri="{BB962C8B-B14F-4D97-AF65-F5344CB8AC3E}">
        <p14:creationId xmlns:p14="http://schemas.microsoft.com/office/powerpoint/2010/main" val="1404509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64</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06CD94F5-BAF3-4BC9-BE18-BE1907CB5E36}"/>
              </a:ext>
            </a:extLst>
          </p:cNvPr>
          <p:cNvPicPr>
            <a:picLocks noChangeAspect="1"/>
          </p:cNvPicPr>
          <p:nvPr/>
        </p:nvPicPr>
        <p:blipFill rotWithShape="1">
          <a:blip r:embed="rId2"/>
          <a:srcRect r="4449"/>
          <a:stretch/>
        </p:blipFill>
        <p:spPr>
          <a:xfrm>
            <a:off x="651576" y="1237475"/>
            <a:ext cx="3081028" cy="4229714"/>
          </a:xfrm>
          <a:prstGeom prst="rect">
            <a:avLst/>
          </a:prstGeom>
          <a:ln>
            <a:solidFill>
              <a:schemeClr val="accent3"/>
            </a:solidFill>
          </a:ln>
        </p:spPr>
      </p:pic>
      <p:sp>
        <p:nvSpPr>
          <p:cNvPr id="12" name="Rectangle 19">
            <a:extLst>
              <a:ext uri="{FF2B5EF4-FFF2-40B4-BE49-F238E27FC236}">
                <a16:creationId xmlns:a16="http://schemas.microsoft.com/office/drawing/2014/main" id="{1DAA72C9-F8B3-738B-0CCA-7D5210DEBBD3}"/>
              </a:ext>
            </a:extLst>
          </p:cNvPr>
          <p:cNvSpPr/>
          <p:nvPr/>
        </p:nvSpPr>
        <p:spPr>
          <a:xfrm>
            <a:off x="830924" y="4633974"/>
            <a:ext cx="882374" cy="342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5FEF983-9844-9E03-B30F-4EBA3DB37621}"/>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US" altLang="zh-CN" sz="2400" b="1" dirty="0">
                <a:latin typeface="+mn-lt"/>
                <a:ea typeface="微软雅黑" panose="020B0503020204020204" pitchFamily="34" charset="-122"/>
              </a:rPr>
              <a:t>EndNote Online </a:t>
            </a:r>
            <a:r>
              <a:rPr lang="zh-CN" altLang="en-US" sz="2400" b="1" dirty="0">
                <a:latin typeface="+mn-lt"/>
                <a:ea typeface="微软雅黑" panose="020B0503020204020204" pitchFamily="34" charset="-122"/>
              </a:rPr>
              <a:t>参考文献资料库</a:t>
            </a:r>
          </a:p>
        </p:txBody>
      </p:sp>
      <p:pic>
        <p:nvPicPr>
          <p:cNvPr id="14" name="图片 13">
            <a:extLst>
              <a:ext uri="{FF2B5EF4-FFF2-40B4-BE49-F238E27FC236}">
                <a16:creationId xmlns:a16="http://schemas.microsoft.com/office/drawing/2014/main" id="{BEB255DE-D834-B13E-30C2-0A5AC9275885}"/>
              </a:ext>
            </a:extLst>
          </p:cNvPr>
          <p:cNvPicPr>
            <a:picLocks noChangeAspect="1"/>
          </p:cNvPicPr>
          <p:nvPr/>
        </p:nvPicPr>
        <p:blipFill>
          <a:blip r:embed="rId3"/>
          <a:stretch>
            <a:fillRect/>
          </a:stretch>
        </p:blipFill>
        <p:spPr>
          <a:xfrm>
            <a:off x="4269940" y="1237475"/>
            <a:ext cx="7145536" cy="4229714"/>
          </a:xfrm>
          <a:prstGeom prst="rect">
            <a:avLst/>
          </a:prstGeom>
          <a:ln>
            <a:solidFill>
              <a:schemeClr val="accent3"/>
            </a:solidFill>
          </a:ln>
        </p:spPr>
      </p:pic>
    </p:spTree>
    <p:extLst>
      <p:ext uri="{BB962C8B-B14F-4D97-AF65-F5344CB8AC3E}">
        <p14:creationId xmlns:p14="http://schemas.microsoft.com/office/powerpoint/2010/main" val="2576819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65</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3" name="Title 1">
            <a:extLst>
              <a:ext uri="{FF2B5EF4-FFF2-40B4-BE49-F238E27FC236}">
                <a16:creationId xmlns:a16="http://schemas.microsoft.com/office/drawing/2014/main" id="{970A3256-09D3-BB12-42DD-5ACBDEF0918B}"/>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US" altLang="zh-CN" sz="2400" b="1" dirty="0">
                <a:ea typeface="微软雅黑" panose="020B0503020204020204" pitchFamily="34" charset="-122"/>
              </a:rPr>
              <a:t>EndNote Online </a:t>
            </a:r>
            <a:r>
              <a:rPr lang="zh-CN" altLang="en-US" sz="2400" b="1" dirty="0">
                <a:ea typeface="微软雅黑" panose="020B0503020204020204" pitchFamily="34" charset="-122"/>
              </a:rPr>
              <a:t>参考文献资料库</a:t>
            </a:r>
          </a:p>
        </p:txBody>
      </p:sp>
      <p:pic>
        <p:nvPicPr>
          <p:cNvPr id="4" name="图片 3">
            <a:extLst>
              <a:ext uri="{FF2B5EF4-FFF2-40B4-BE49-F238E27FC236}">
                <a16:creationId xmlns:a16="http://schemas.microsoft.com/office/drawing/2014/main" id="{E4B8770F-DE71-D936-BCCD-533C164ED633}"/>
              </a:ext>
            </a:extLst>
          </p:cNvPr>
          <p:cNvPicPr>
            <a:picLocks noChangeAspect="1"/>
          </p:cNvPicPr>
          <p:nvPr/>
        </p:nvPicPr>
        <p:blipFill>
          <a:blip r:embed="rId2"/>
          <a:stretch>
            <a:fillRect/>
          </a:stretch>
        </p:blipFill>
        <p:spPr>
          <a:xfrm>
            <a:off x="813821" y="1251377"/>
            <a:ext cx="10564358" cy="1686746"/>
          </a:xfrm>
          <a:prstGeom prst="rect">
            <a:avLst/>
          </a:prstGeom>
          <a:ln>
            <a:solidFill>
              <a:schemeClr val="accent3"/>
            </a:solidFill>
          </a:ln>
        </p:spPr>
      </p:pic>
      <p:grpSp>
        <p:nvGrpSpPr>
          <p:cNvPr id="6" name="组合 5">
            <a:extLst>
              <a:ext uri="{FF2B5EF4-FFF2-40B4-BE49-F238E27FC236}">
                <a16:creationId xmlns:a16="http://schemas.microsoft.com/office/drawing/2014/main" id="{A83DF6E4-DB30-880F-F9B9-D319FD01CFE7}"/>
              </a:ext>
            </a:extLst>
          </p:cNvPr>
          <p:cNvGrpSpPr/>
          <p:nvPr/>
        </p:nvGrpSpPr>
        <p:grpSpPr>
          <a:xfrm>
            <a:off x="7291606" y="744295"/>
            <a:ext cx="2489375" cy="3430136"/>
            <a:chOff x="5567133" y="-506723"/>
            <a:chExt cx="2489375" cy="3430136"/>
          </a:xfrm>
        </p:grpSpPr>
        <p:sp>
          <p:nvSpPr>
            <p:cNvPr id="7" name="Rectangle 19">
              <a:extLst>
                <a:ext uri="{FF2B5EF4-FFF2-40B4-BE49-F238E27FC236}">
                  <a16:creationId xmlns:a16="http://schemas.microsoft.com/office/drawing/2014/main" id="{AD6CF03E-3DAF-BED2-4ED7-2D79BAE5935A}"/>
                </a:ext>
              </a:extLst>
            </p:cNvPr>
            <p:cNvSpPr/>
            <p:nvPr/>
          </p:nvSpPr>
          <p:spPr>
            <a:xfrm>
              <a:off x="5567133" y="682861"/>
              <a:ext cx="606298" cy="26343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7">
              <a:extLst>
                <a:ext uri="{FF2B5EF4-FFF2-40B4-BE49-F238E27FC236}">
                  <a16:creationId xmlns:a16="http://schemas.microsoft.com/office/drawing/2014/main" id="{ABFEA061-A282-602D-9654-729F50A7CA5F}"/>
                </a:ext>
              </a:extLst>
            </p:cNvPr>
            <p:cNvPicPr>
              <a:picLocks noChangeAspect="1"/>
            </p:cNvPicPr>
            <p:nvPr/>
          </p:nvPicPr>
          <p:blipFill>
            <a:blip r:embed="rId3"/>
            <a:stretch>
              <a:fillRect/>
            </a:stretch>
          </p:blipFill>
          <p:spPr>
            <a:xfrm>
              <a:off x="6274252" y="-506723"/>
              <a:ext cx="1782256" cy="3430136"/>
            </a:xfrm>
            <a:prstGeom prst="rect">
              <a:avLst/>
            </a:prstGeom>
            <a:ln>
              <a:solidFill>
                <a:srgbClr val="002060"/>
              </a:solidFill>
            </a:ln>
          </p:spPr>
        </p:pic>
        <p:sp>
          <p:nvSpPr>
            <p:cNvPr id="9" name="Rectangle 19">
              <a:extLst>
                <a:ext uri="{FF2B5EF4-FFF2-40B4-BE49-F238E27FC236}">
                  <a16:creationId xmlns:a16="http://schemas.microsoft.com/office/drawing/2014/main" id="{697A8A4B-A477-76E3-5F18-34F5A1F7D724}"/>
                </a:ext>
              </a:extLst>
            </p:cNvPr>
            <p:cNvSpPr/>
            <p:nvPr/>
          </p:nvSpPr>
          <p:spPr>
            <a:xfrm>
              <a:off x="6245151" y="-498507"/>
              <a:ext cx="1013497" cy="458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组合 9">
            <a:extLst>
              <a:ext uri="{FF2B5EF4-FFF2-40B4-BE49-F238E27FC236}">
                <a16:creationId xmlns:a16="http://schemas.microsoft.com/office/drawing/2014/main" id="{00822D96-EB6A-1AC3-5202-EE361E09FDA2}"/>
              </a:ext>
            </a:extLst>
          </p:cNvPr>
          <p:cNvGrpSpPr/>
          <p:nvPr/>
        </p:nvGrpSpPr>
        <p:grpSpPr>
          <a:xfrm>
            <a:off x="3603963" y="2378683"/>
            <a:ext cx="4986419" cy="3622626"/>
            <a:chOff x="3603963" y="2378683"/>
            <a:chExt cx="4986419" cy="3622626"/>
          </a:xfrm>
        </p:grpSpPr>
        <p:grpSp>
          <p:nvGrpSpPr>
            <p:cNvPr id="12" name="组合 11">
              <a:extLst>
                <a:ext uri="{FF2B5EF4-FFF2-40B4-BE49-F238E27FC236}">
                  <a16:creationId xmlns:a16="http://schemas.microsoft.com/office/drawing/2014/main" id="{93C45878-C221-55D6-CE8D-071B88B854F2}"/>
                </a:ext>
              </a:extLst>
            </p:cNvPr>
            <p:cNvGrpSpPr/>
            <p:nvPr/>
          </p:nvGrpSpPr>
          <p:grpSpPr>
            <a:xfrm>
              <a:off x="3603963" y="2378683"/>
              <a:ext cx="4043523" cy="2668799"/>
              <a:chOff x="1415197" y="1958998"/>
              <a:chExt cx="4043523" cy="2668799"/>
            </a:xfrm>
          </p:grpSpPr>
          <p:pic>
            <p:nvPicPr>
              <p:cNvPr id="14" name="图片 13">
                <a:extLst>
                  <a:ext uri="{FF2B5EF4-FFF2-40B4-BE49-F238E27FC236}">
                    <a16:creationId xmlns:a16="http://schemas.microsoft.com/office/drawing/2014/main" id="{E3FBBE41-17D6-74F8-86F8-43B50F8C7BFD}"/>
                  </a:ext>
                </a:extLst>
              </p:cNvPr>
              <p:cNvPicPr>
                <a:picLocks noChangeAspect="1"/>
              </p:cNvPicPr>
              <p:nvPr/>
            </p:nvPicPr>
            <p:blipFill>
              <a:blip r:embed="rId4"/>
              <a:stretch>
                <a:fillRect/>
              </a:stretch>
            </p:blipFill>
            <p:spPr>
              <a:xfrm>
                <a:off x="1415197" y="3027473"/>
                <a:ext cx="4043523" cy="1600324"/>
              </a:xfrm>
              <a:prstGeom prst="rect">
                <a:avLst/>
              </a:prstGeom>
              <a:ln>
                <a:solidFill>
                  <a:schemeClr val="accent3"/>
                </a:solidFill>
              </a:ln>
            </p:spPr>
          </p:pic>
          <p:sp>
            <p:nvSpPr>
              <p:cNvPr id="15" name="箭头: 下 14">
                <a:extLst>
                  <a:ext uri="{FF2B5EF4-FFF2-40B4-BE49-F238E27FC236}">
                    <a16:creationId xmlns:a16="http://schemas.microsoft.com/office/drawing/2014/main" id="{E84D5DDF-C27C-2608-CFE2-1C6422F5E5F0}"/>
                  </a:ext>
                </a:extLst>
              </p:cNvPr>
              <p:cNvSpPr/>
              <p:nvPr/>
            </p:nvSpPr>
            <p:spPr>
              <a:xfrm>
                <a:off x="4967002" y="1958998"/>
                <a:ext cx="213216" cy="1029989"/>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a:extLst>
                <a:ext uri="{FF2B5EF4-FFF2-40B4-BE49-F238E27FC236}">
                  <a16:creationId xmlns:a16="http://schemas.microsoft.com/office/drawing/2014/main" id="{ADD506BD-CD39-8BFC-E101-327B42BF4627}"/>
                </a:ext>
              </a:extLst>
            </p:cNvPr>
            <p:cNvPicPr>
              <a:picLocks noChangeAspect="1"/>
            </p:cNvPicPr>
            <p:nvPr/>
          </p:nvPicPr>
          <p:blipFill>
            <a:blip r:embed="rId5"/>
            <a:stretch>
              <a:fillRect/>
            </a:stretch>
          </p:blipFill>
          <p:spPr>
            <a:xfrm>
              <a:off x="6510333" y="4280405"/>
              <a:ext cx="2080049" cy="1720904"/>
            </a:xfrm>
            <a:prstGeom prst="rect">
              <a:avLst/>
            </a:prstGeom>
            <a:ln>
              <a:solidFill>
                <a:schemeClr val="accent3"/>
              </a:solidFill>
            </a:ln>
          </p:spPr>
        </p:pic>
      </p:grpSp>
    </p:spTree>
    <p:extLst>
      <p:ext uri="{BB962C8B-B14F-4D97-AF65-F5344CB8AC3E}">
        <p14:creationId xmlns:p14="http://schemas.microsoft.com/office/powerpoint/2010/main" val="261389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66</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3" name="Rectangle 1">
            <a:extLst>
              <a:ext uri="{FF2B5EF4-FFF2-40B4-BE49-F238E27FC236}">
                <a16:creationId xmlns:a16="http://schemas.microsoft.com/office/drawing/2014/main" id="{3C24D61E-3073-CA35-D57D-3D329531674B}"/>
              </a:ext>
            </a:extLst>
          </p:cNvPr>
          <p:cNvSpPr/>
          <p:nvPr/>
        </p:nvSpPr>
        <p:spPr>
          <a:xfrm>
            <a:off x="242176" y="909108"/>
            <a:ext cx="98435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3"/>
                </a:solidFill>
                <a:effectLst/>
                <a:uLnTx/>
                <a:uFillTx/>
                <a:ea typeface="微软雅黑" panose="020B0503020204020204" pitchFamily="34" charset="-122"/>
              </a:rPr>
              <a:t>Cite While You Write - </a:t>
            </a:r>
            <a:r>
              <a:rPr kumimoji="0" lang="zh-CN" altLang="en-US" sz="1800" b="1" i="0" u="none" strike="noStrike" kern="1200" cap="none" spc="0" normalizeH="0" baseline="0" noProof="0" dirty="0">
                <a:ln>
                  <a:noFill/>
                </a:ln>
                <a:solidFill>
                  <a:schemeClr val="accent3"/>
                </a:solidFill>
                <a:effectLst/>
                <a:uLnTx/>
                <a:uFillTx/>
                <a:ea typeface="微软雅黑" panose="020B0503020204020204" pitchFamily="34" charset="-122"/>
              </a:rPr>
              <a:t>实现</a:t>
            </a:r>
            <a:r>
              <a:rPr kumimoji="0" lang="en-US" altLang="zh-CN" sz="1800" b="1" i="0" u="none" strike="noStrike" kern="1200" cap="none" spc="0" normalizeH="0" baseline="0" noProof="0" dirty="0">
                <a:ln>
                  <a:noFill/>
                </a:ln>
                <a:solidFill>
                  <a:schemeClr val="accent3"/>
                </a:solidFill>
                <a:effectLst/>
                <a:uLnTx/>
                <a:uFillTx/>
                <a:ea typeface="微软雅黑" panose="020B0503020204020204" pitchFamily="34" charset="-122"/>
              </a:rPr>
              <a:t>W</a:t>
            </a:r>
            <a:r>
              <a:rPr kumimoji="0" lang="en-US" sz="1800" b="1" i="0" u="none" strike="noStrike" kern="1200" cap="none" spc="0" normalizeH="0" baseline="0" noProof="0" dirty="0">
                <a:ln>
                  <a:noFill/>
                </a:ln>
                <a:solidFill>
                  <a:schemeClr val="accent3"/>
                </a:solidFill>
                <a:effectLst/>
                <a:uLnTx/>
                <a:uFillTx/>
                <a:ea typeface="微软雅黑" panose="020B0503020204020204" pitchFamily="34" charset="-122"/>
              </a:rPr>
              <a:t>ord</a:t>
            </a:r>
            <a:r>
              <a:rPr kumimoji="0" lang="zh-CN" altLang="en-US" sz="1800" b="1" i="0" u="none" strike="noStrike" kern="1200" cap="none" spc="0" normalizeH="0" baseline="0" noProof="0" dirty="0">
                <a:ln>
                  <a:noFill/>
                </a:ln>
                <a:solidFill>
                  <a:schemeClr val="accent3"/>
                </a:solidFill>
                <a:effectLst/>
                <a:uLnTx/>
                <a:uFillTx/>
                <a:ea typeface="微软雅黑" panose="020B0503020204020204" pitchFamily="34" charset="-122"/>
              </a:rPr>
              <a:t>与</a:t>
            </a:r>
            <a:r>
              <a:rPr kumimoji="0" lang="en-US" sz="1800" b="1" i="0" u="none" strike="noStrike" kern="1200" cap="none" spc="0" normalizeH="0" baseline="0" noProof="0" dirty="0">
                <a:ln>
                  <a:noFill/>
                </a:ln>
                <a:solidFill>
                  <a:schemeClr val="accent3"/>
                </a:solidFill>
                <a:effectLst/>
                <a:uLnTx/>
                <a:uFillTx/>
                <a:ea typeface="微软雅黑" panose="020B0503020204020204" pitchFamily="34" charset="-122"/>
              </a:rPr>
              <a:t>EndNote Online</a:t>
            </a:r>
            <a:r>
              <a:rPr kumimoji="0" lang="zh-CN" altLang="en-US" sz="1800" b="1" i="0" u="none" strike="noStrike" kern="1200" cap="none" spc="0" normalizeH="0" baseline="0" noProof="0" dirty="0">
                <a:ln>
                  <a:noFill/>
                </a:ln>
                <a:solidFill>
                  <a:schemeClr val="accent3"/>
                </a:solidFill>
                <a:effectLst/>
                <a:uLnTx/>
                <a:uFillTx/>
                <a:ea typeface="微软雅黑" panose="020B0503020204020204" pitchFamily="34" charset="-122"/>
              </a:rPr>
              <a:t>之间的对接</a:t>
            </a:r>
            <a:endParaRPr kumimoji="0" lang="en-US" sz="1800" b="1" i="0" u="none" strike="noStrike" kern="1200" cap="none" spc="0" normalizeH="0" baseline="0" noProof="0" dirty="0">
              <a:ln>
                <a:noFill/>
              </a:ln>
              <a:solidFill>
                <a:schemeClr val="accent3"/>
              </a:solidFill>
              <a:effectLst/>
              <a:uLnTx/>
              <a:uFillTx/>
              <a:ea typeface="微软雅黑" panose="020B0503020204020204" pitchFamily="34" charset="-122"/>
            </a:endParaRPr>
          </a:p>
        </p:txBody>
      </p:sp>
      <p:pic>
        <p:nvPicPr>
          <p:cNvPr id="4" name="图片 3">
            <a:extLst>
              <a:ext uri="{FF2B5EF4-FFF2-40B4-BE49-F238E27FC236}">
                <a16:creationId xmlns:a16="http://schemas.microsoft.com/office/drawing/2014/main" id="{15C4B0CA-1C61-9AE3-CCF4-2D11DD66DA6B}"/>
              </a:ext>
            </a:extLst>
          </p:cNvPr>
          <p:cNvPicPr>
            <a:picLocks noChangeAspect="1"/>
          </p:cNvPicPr>
          <p:nvPr/>
        </p:nvPicPr>
        <p:blipFill>
          <a:blip r:embed="rId2"/>
          <a:stretch>
            <a:fillRect/>
          </a:stretch>
        </p:blipFill>
        <p:spPr>
          <a:xfrm>
            <a:off x="2588525" y="1717700"/>
            <a:ext cx="7146727" cy="1590651"/>
          </a:xfrm>
          <a:prstGeom prst="rect">
            <a:avLst/>
          </a:prstGeom>
          <a:ln>
            <a:solidFill>
              <a:schemeClr val="accent3"/>
            </a:solidFill>
          </a:ln>
        </p:spPr>
      </p:pic>
      <p:sp>
        <p:nvSpPr>
          <p:cNvPr id="6" name="Title 1">
            <a:extLst>
              <a:ext uri="{FF2B5EF4-FFF2-40B4-BE49-F238E27FC236}">
                <a16:creationId xmlns:a16="http://schemas.microsoft.com/office/drawing/2014/main" id="{528D9FD7-136C-31F4-E0AA-A5B58072499B}"/>
              </a:ext>
            </a:extLst>
          </p:cNvPr>
          <p:cNvSpPr txBox="1">
            <a:spLocks/>
          </p:cNvSpPr>
          <p:nvPr/>
        </p:nvSpPr>
        <p:spPr>
          <a:xfrm>
            <a:off x="2281605" y="3981463"/>
            <a:ext cx="9779183" cy="19889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spcAft>
                <a:spcPts val="1200"/>
              </a:spcAft>
              <a:buFont typeface="Wingdings" panose="05000000000000000000" pitchFamily="2" charset="2"/>
              <a:buChar char="ü"/>
            </a:pPr>
            <a:r>
              <a:rPr lang="zh-CN" altLang="en-US" sz="2000" b="1" dirty="0">
                <a:solidFill>
                  <a:schemeClr val="accent3"/>
                </a:solidFill>
                <a:latin typeface="+mn-lt"/>
                <a:ea typeface="微软雅黑" panose="020B0503020204020204" pitchFamily="34" charset="-122"/>
              </a:rPr>
              <a:t>快速在段落中插入参考文献，并在正文最后按标准格式呈现信息</a:t>
            </a:r>
            <a:endParaRPr lang="en-US" altLang="zh-CN" sz="2000" b="1" dirty="0">
              <a:solidFill>
                <a:schemeClr val="accent3"/>
              </a:solidFill>
              <a:latin typeface="+mn-lt"/>
              <a:ea typeface="微软雅黑" panose="020B0503020204020204" pitchFamily="34" charset="-122"/>
            </a:endParaRPr>
          </a:p>
          <a:p>
            <a:pPr marL="342900" indent="-342900">
              <a:lnSpc>
                <a:spcPct val="150000"/>
              </a:lnSpc>
              <a:spcAft>
                <a:spcPts val="1200"/>
              </a:spcAft>
              <a:buFont typeface="Wingdings" panose="05000000000000000000" pitchFamily="2" charset="2"/>
              <a:buChar char="ü"/>
            </a:pPr>
            <a:r>
              <a:rPr lang="zh-CN" altLang="en-US" sz="2000" b="1" dirty="0">
                <a:solidFill>
                  <a:schemeClr val="accent3"/>
                </a:solidFill>
                <a:latin typeface="+mn-lt"/>
                <a:ea typeface="微软雅黑" panose="020B0503020204020204" pitchFamily="34" charset="-122"/>
              </a:rPr>
              <a:t>可随意增减或改变参考文献的位置，自动调整顺序和数字</a:t>
            </a:r>
          </a:p>
          <a:p>
            <a:pPr marL="342900" indent="-342900">
              <a:lnSpc>
                <a:spcPct val="150000"/>
              </a:lnSpc>
              <a:spcAft>
                <a:spcPts val="1200"/>
              </a:spcAft>
              <a:buFont typeface="Wingdings" panose="05000000000000000000" pitchFamily="2" charset="2"/>
              <a:buChar char="ü"/>
            </a:pPr>
            <a:r>
              <a:rPr lang="zh-CN" altLang="en-US" sz="2000" b="1" dirty="0">
                <a:solidFill>
                  <a:schemeClr val="accent3"/>
                </a:solidFill>
                <a:latin typeface="+mn-lt"/>
                <a:ea typeface="微软雅黑" panose="020B0503020204020204" pitchFamily="34" charset="-122"/>
              </a:rPr>
              <a:t>涵盖各种期刊（包括毕业论文）的标准格式，可一键修改</a:t>
            </a:r>
          </a:p>
          <a:p>
            <a:pPr marL="342900" indent="-342900">
              <a:lnSpc>
                <a:spcPct val="150000"/>
              </a:lnSpc>
              <a:spcAft>
                <a:spcPts val="1200"/>
              </a:spcAft>
              <a:buFont typeface="Wingdings" panose="05000000000000000000" pitchFamily="2" charset="2"/>
              <a:buChar char="ü"/>
            </a:pPr>
            <a:endParaRPr lang="en-US" altLang="zh-CN" sz="2000" b="1" dirty="0">
              <a:solidFill>
                <a:schemeClr val="accent3"/>
              </a:solidFill>
              <a:latin typeface="+mn-lt"/>
              <a:ea typeface="微软雅黑" panose="020B0503020204020204" pitchFamily="34" charset="-122"/>
            </a:endParaRPr>
          </a:p>
          <a:p>
            <a:pPr marL="342900" indent="-342900">
              <a:lnSpc>
                <a:spcPct val="150000"/>
              </a:lnSpc>
              <a:spcAft>
                <a:spcPts val="1200"/>
              </a:spcAft>
              <a:buFont typeface="Wingdings" panose="05000000000000000000" pitchFamily="2" charset="2"/>
              <a:buChar char="ü"/>
            </a:pPr>
            <a:endParaRPr lang="zh-CN" altLang="en-US" sz="2000" b="1" dirty="0">
              <a:solidFill>
                <a:schemeClr val="accent3"/>
              </a:solidFill>
              <a:latin typeface="+mn-lt"/>
              <a:ea typeface="微软雅黑" panose="020B0503020204020204" pitchFamily="34" charset="-122"/>
            </a:endParaRPr>
          </a:p>
        </p:txBody>
      </p:sp>
      <p:sp>
        <p:nvSpPr>
          <p:cNvPr id="7" name="TextBox 10">
            <a:extLst>
              <a:ext uri="{FF2B5EF4-FFF2-40B4-BE49-F238E27FC236}">
                <a16:creationId xmlns:a16="http://schemas.microsoft.com/office/drawing/2014/main" id="{0CB3731D-1300-B99E-FD7D-9DA7D29FE8E1}"/>
              </a:ext>
            </a:extLst>
          </p:cNvPr>
          <p:cNvSpPr txBox="1"/>
          <p:nvPr/>
        </p:nvSpPr>
        <p:spPr>
          <a:xfrm>
            <a:off x="4306412" y="3231962"/>
            <a:ext cx="4286173" cy="369332"/>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ea typeface="微软雅黑" panose="020B0503020204020204" pitchFamily="34" charset="-122"/>
              </a:rPr>
              <a:t>下载并安装</a:t>
            </a:r>
            <a:r>
              <a:rPr lang="en-US" altLang="zh-CN" b="1" dirty="0">
                <a:solidFill>
                  <a:srgbClr val="FFFFFF"/>
                </a:solidFill>
                <a:ea typeface="微软雅黑" panose="020B0503020204020204" pitchFamily="34" charset="-122"/>
              </a:rPr>
              <a:t>Cite While You Write</a:t>
            </a:r>
            <a:r>
              <a:rPr lang="zh-CN" altLang="en-US" b="1" dirty="0">
                <a:solidFill>
                  <a:srgbClr val="FFFFFF"/>
                </a:solidFill>
                <a:ea typeface="微软雅黑" panose="020B0503020204020204" pitchFamily="34" charset="-122"/>
              </a:rPr>
              <a:t>插件</a:t>
            </a:r>
            <a:endParaRPr lang="en-US" altLang="zh-CN" b="1" dirty="0">
              <a:solidFill>
                <a:srgbClr val="FFFFFF"/>
              </a:solidFill>
              <a:ea typeface="微软雅黑" panose="020B0503020204020204" pitchFamily="34" charset="-122"/>
            </a:endParaRPr>
          </a:p>
        </p:txBody>
      </p:sp>
      <p:sp>
        <p:nvSpPr>
          <p:cNvPr id="8" name="Title 1">
            <a:extLst>
              <a:ext uri="{FF2B5EF4-FFF2-40B4-BE49-F238E27FC236}">
                <a16:creationId xmlns:a16="http://schemas.microsoft.com/office/drawing/2014/main" id="{8D8BDE8B-C884-8D3D-5F4A-96C49C923674}"/>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mn-lt"/>
                <a:ea typeface="微软雅黑" panose="020B0503020204020204" pitchFamily="34" charset="-122"/>
              </a:rPr>
              <a:t>运用</a:t>
            </a:r>
            <a:r>
              <a:rPr lang="en-US" altLang="zh-CN" sz="2400" b="1" dirty="0">
                <a:latin typeface="+mn-lt"/>
                <a:ea typeface="微软雅黑" panose="020B0503020204020204" pitchFamily="34" charset="-122"/>
              </a:rPr>
              <a:t>EndNote</a:t>
            </a:r>
            <a:r>
              <a:rPr lang="zh-CN" altLang="en-US" sz="2400" b="1" dirty="0">
                <a:latin typeface="+mn-lt"/>
                <a:ea typeface="微软雅黑" panose="020B0503020204020204" pitchFamily="34" charset="-122"/>
              </a:rPr>
              <a:t>管理论文写作中的参考文献</a:t>
            </a:r>
          </a:p>
        </p:txBody>
      </p:sp>
      <p:sp>
        <p:nvSpPr>
          <p:cNvPr id="9" name="Rectangle 19">
            <a:extLst>
              <a:ext uri="{FF2B5EF4-FFF2-40B4-BE49-F238E27FC236}">
                <a16:creationId xmlns:a16="http://schemas.microsoft.com/office/drawing/2014/main" id="{6F384AE0-AE66-6D7E-0800-B476BC19B934}"/>
              </a:ext>
            </a:extLst>
          </p:cNvPr>
          <p:cNvSpPr/>
          <p:nvPr/>
        </p:nvSpPr>
        <p:spPr>
          <a:xfrm>
            <a:off x="5526649" y="2894991"/>
            <a:ext cx="1845701" cy="27699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endParaRPr>
          </a:p>
        </p:txBody>
      </p:sp>
    </p:spTree>
    <p:extLst>
      <p:ext uri="{BB962C8B-B14F-4D97-AF65-F5344CB8AC3E}">
        <p14:creationId xmlns:p14="http://schemas.microsoft.com/office/powerpoint/2010/main" val="4264420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67</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3" name="Title 1">
            <a:extLst>
              <a:ext uri="{FF2B5EF4-FFF2-40B4-BE49-F238E27FC236}">
                <a16:creationId xmlns:a16="http://schemas.microsoft.com/office/drawing/2014/main" id="{71D356B9-1A25-CBEF-72B5-55D84657B1E3}"/>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mn-lt"/>
                <a:ea typeface="微软雅黑" panose="020B0503020204020204" pitchFamily="34" charset="-122"/>
              </a:rPr>
              <a:t>运用</a:t>
            </a:r>
            <a:r>
              <a:rPr lang="en-US" altLang="zh-CN" sz="2400" b="1" dirty="0">
                <a:latin typeface="+mn-lt"/>
                <a:ea typeface="微软雅黑" panose="020B0503020204020204" pitchFamily="34" charset="-122"/>
              </a:rPr>
              <a:t>EndNote</a:t>
            </a:r>
            <a:r>
              <a:rPr lang="zh-CN" altLang="en-US" sz="2400" b="1" dirty="0">
                <a:latin typeface="+mn-lt"/>
                <a:ea typeface="微软雅黑" panose="020B0503020204020204" pitchFamily="34" charset="-122"/>
              </a:rPr>
              <a:t>在</a:t>
            </a:r>
            <a:r>
              <a:rPr lang="en-US" altLang="zh-CN" sz="2400" b="1" dirty="0">
                <a:latin typeface="+mn-lt"/>
                <a:ea typeface="微软雅黑" panose="020B0503020204020204" pitchFamily="34" charset="-122"/>
              </a:rPr>
              <a:t>Word</a:t>
            </a:r>
            <a:r>
              <a:rPr lang="zh-CN" altLang="en-US" sz="2400" b="1" dirty="0">
                <a:latin typeface="+mn-lt"/>
                <a:ea typeface="微软雅黑" panose="020B0503020204020204" pitchFamily="34" charset="-122"/>
              </a:rPr>
              <a:t>中插入参考文献</a:t>
            </a:r>
          </a:p>
        </p:txBody>
      </p:sp>
      <p:pic>
        <p:nvPicPr>
          <p:cNvPr id="4" name="图片 3" descr="图形用户界面, 文本, 应用程序, Word&#10;&#10;描述已自动生成">
            <a:extLst>
              <a:ext uri="{FF2B5EF4-FFF2-40B4-BE49-F238E27FC236}">
                <a16:creationId xmlns:a16="http://schemas.microsoft.com/office/drawing/2014/main" id="{85F66DDB-3021-F675-8BA4-5F31061A4186}"/>
              </a:ext>
            </a:extLst>
          </p:cNvPr>
          <p:cNvPicPr>
            <a:picLocks noChangeAspect="1"/>
          </p:cNvPicPr>
          <p:nvPr/>
        </p:nvPicPr>
        <p:blipFill>
          <a:blip r:embed="rId2"/>
          <a:stretch>
            <a:fillRect/>
          </a:stretch>
        </p:blipFill>
        <p:spPr>
          <a:xfrm>
            <a:off x="1183342" y="909019"/>
            <a:ext cx="9932486" cy="5039961"/>
          </a:xfrm>
          <a:prstGeom prst="rect">
            <a:avLst/>
          </a:prstGeom>
          <a:ln>
            <a:solidFill>
              <a:schemeClr val="accent3"/>
            </a:solidFill>
          </a:ln>
          <a:effectLst>
            <a:outerShdw blurRad="50800" dist="38100" dir="2700000" algn="tl" rotWithShape="0">
              <a:prstClr val="black">
                <a:alpha val="40000"/>
              </a:prstClr>
            </a:outerShdw>
          </a:effectLst>
        </p:spPr>
      </p:pic>
      <p:sp>
        <p:nvSpPr>
          <p:cNvPr id="6" name="Rectangle 19">
            <a:extLst>
              <a:ext uri="{FF2B5EF4-FFF2-40B4-BE49-F238E27FC236}">
                <a16:creationId xmlns:a16="http://schemas.microsoft.com/office/drawing/2014/main" id="{216D9A16-F3B1-6B21-0458-7B30BA1043A7}"/>
              </a:ext>
            </a:extLst>
          </p:cNvPr>
          <p:cNvSpPr/>
          <p:nvPr/>
        </p:nvSpPr>
        <p:spPr>
          <a:xfrm>
            <a:off x="4139808" y="898045"/>
            <a:ext cx="414263" cy="22254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9">
            <a:extLst>
              <a:ext uri="{FF2B5EF4-FFF2-40B4-BE49-F238E27FC236}">
                <a16:creationId xmlns:a16="http://schemas.microsoft.com/office/drawing/2014/main" id="{01C1877B-3A35-3509-B81F-113D234FB0A6}"/>
              </a:ext>
            </a:extLst>
          </p:cNvPr>
          <p:cNvSpPr/>
          <p:nvPr/>
        </p:nvSpPr>
        <p:spPr>
          <a:xfrm>
            <a:off x="1237132" y="1102659"/>
            <a:ext cx="414263" cy="44823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0">
            <a:extLst>
              <a:ext uri="{FF2B5EF4-FFF2-40B4-BE49-F238E27FC236}">
                <a16:creationId xmlns:a16="http://schemas.microsoft.com/office/drawing/2014/main" id="{B401EB66-751D-B37C-F306-71A8481955A5}"/>
              </a:ext>
            </a:extLst>
          </p:cNvPr>
          <p:cNvSpPr txBox="1"/>
          <p:nvPr/>
        </p:nvSpPr>
        <p:spPr>
          <a:xfrm>
            <a:off x="6782212" y="3454517"/>
            <a:ext cx="3948542" cy="338554"/>
          </a:xfrm>
          <a:prstGeom prst="rect">
            <a:avLst/>
          </a:prstGeom>
          <a:solidFill>
            <a:schemeClr val="accent2"/>
          </a:solidFill>
        </p:spPr>
        <p:txBody>
          <a:bodyPr wrap="square" rtlCol="0">
            <a:spAutoFit/>
          </a:bodyPr>
          <a:lstStyle/>
          <a:p>
            <a:pPr lvl="0" algn="ctr" defTabSz="457200">
              <a:defRPr/>
            </a:pPr>
            <a:r>
              <a:rPr lang="zh-CN" altLang="en-US" sz="1600" b="1" dirty="0">
                <a:solidFill>
                  <a:srgbClr val="FFFFFF"/>
                </a:solidFill>
                <a:ea typeface="微软雅黑" panose="020B0503020204020204" pitchFamily="34" charset="-122"/>
              </a:rPr>
              <a:t>参考文献需要先收录至</a:t>
            </a:r>
            <a:r>
              <a:rPr lang="en-US" altLang="zh-CN" sz="1600" b="1" dirty="0">
                <a:solidFill>
                  <a:srgbClr val="FFFFFF"/>
                </a:solidFill>
                <a:ea typeface="微软雅黑" panose="020B0503020204020204" pitchFamily="34" charset="-122"/>
              </a:rPr>
              <a:t>Endnote</a:t>
            </a:r>
            <a:r>
              <a:rPr lang="zh-CN" altLang="en-US" sz="1600" b="1" dirty="0">
                <a:solidFill>
                  <a:srgbClr val="FFFFFF"/>
                </a:solidFill>
                <a:ea typeface="微软雅黑" panose="020B0503020204020204" pitchFamily="34" charset="-122"/>
              </a:rPr>
              <a:t>资源库中</a:t>
            </a:r>
          </a:p>
        </p:txBody>
      </p:sp>
    </p:spTree>
    <p:extLst>
      <p:ext uri="{BB962C8B-B14F-4D97-AF65-F5344CB8AC3E}">
        <p14:creationId xmlns:p14="http://schemas.microsoft.com/office/powerpoint/2010/main" val="741326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68</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25E0A540-D25F-E59C-58BB-F9773FC89915}"/>
              </a:ext>
            </a:extLst>
          </p:cNvPr>
          <p:cNvPicPr>
            <a:picLocks noChangeAspect="1"/>
          </p:cNvPicPr>
          <p:nvPr/>
        </p:nvPicPr>
        <p:blipFill>
          <a:blip r:embed="rId2"/>
          <a:stretch>
            <a:fillRect/>
          </a:stretch>
        </p:blipFill>
        <p:spPr>
          <a:xfrm>
            <a:off x="2914390" y="1032296"/>
            <a:ext cx="6605413" cy="4591104"/>
          </a:xfrm>
          <a:prstGeom prst="rect">
            <a:avLst/>
          </a:prstGeom>
          <a:ln>
            <a:solidFill>
              <a:schemeClr val="accent3"/>
            </a:solidFill>
          </a:ln>
        </p:spPr>
      </p:pic>
      <p:sp>
        <p:nvSpPr>
          <p:cNvPr id="4" name="Rectangle 19">
            <a:extLst>
              <a:ext uri="{FF2B5EF4-FFF2-40B4-BE49-F238E27FC236}">
                <a16:creationId xmlns:a16="http://schemas.microsoft.com/office/drawing/2014/main" id="{2D321E60-3D33-8031-6232-A5AD554DB732}"/>
              </a:ext>
            </a:extLst>
          </p:cNvPr>
          <p:cNvSpPr/>
          <p:nvPr/>
        </p:nvSpPr>
        <p:spPr>
          <a:xfrm>
            <a:off x="6901314" y="3088086"/>
            <a:ext cx="612161" cy="23976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6" name="Rectangle 19">
            <a:extLst>
              <a:ext uri="{FF2B5EF4-FFF2-40B4-BE49-F238E27FC236}">
                <a16:creationId xmlns:a16="http://schemas.microsoft.com/office/drawing/2014/main" id="{F2200C4A-7EBE-2F23-6370-7AC215F68F89}"/>
              </a:ext>
            </a:extLst>
          </p:cNvPr>
          <p:cNvSpPr/>
          <p:nvPr/>
        </p:nvSpPr>
        <p:spPr>
          <a:xfrm>
            <a:off x="5022783" y="3866128"/>
            <a:ext cx="492493" cy="23976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7" name="Rectangle 19">
            <a:extLst>
              <a:ext uri="{FF2B5EF4-FFF2-40B4-BE49-F238E27FC236}">
                <a16:creationId xmlns:a16="http://schemas.microsoft.com/office/drawing/2014/main" id="{9FC31A02-73CE-F311-6857-FBAC027FFF98}"/>
              </a:ext>
            </a:extLst>
          </p:cNvPr>
          <p:cNvSpPr/>
          <p:nvPr/>
        </p:nvSpPr>
        <p:spPr>
          <a:xfrm>
            <a:off x="3789145" y="4403538"/>
            <a:ext cx="5266783" cy="121986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8" name="TextBox 10">
            <a:extLst>
              <a:ext uri="{FF2B5EF4-FFF2-40B4-BE49-F238E27FC236}">
                <a16:creationId xmlns:a16="http://schemas.microsoft.com/office/drawing/2014/main" id="{08054F4E-9F91-8FAA-92E6-86CC94457482}"/>
              </a:ext>
            </a:extLst>
          </p:cNvPr>
          <p:cNvSpPr txBox="1"/>
          <p:nvPr/>
        </p:nvSpPr>
        <p:spPr>
          <a:xfrm>
            <a:off x="5734523" y="3847403"/>
            <a:ext cx="2114078" cy="369332"/>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latin typeface="微软雅黑" panose="020B0503020204020204" pitchFamily="34" charset="-122"/>
                <a:ea typeface="微软雅黑" panose="020B0503020204020204" pitchFamily="34" charset="-122"/>
              </a:rPr>
              <a:t>文中参考文献序号</a:t>
            </a:r>
          </a:p>
        </p:txBody>
      </p:sp>
      <p:sp>
        <p:nvSpPr>
          <p:cNvPr id="9" name="Title 1">
            <a:extLst>
              <a:ext uri="{FF2B5EF4-FFF2-40B4-BE49-F238E27FC236}">
                <a16:creationId xmlns:a16="http://schemas.microsoft.com/office/drawing/2014/main" id="{29785E5F-2668-6714-8155-6B4DBD6050A4}"/>
              </a:ext>
            </a:extLst>
          </p:cNvPr>
          <p:cNvSpPr txBox="1">
            <a:spLocks/>
          </p:cNvSpPr>
          <p:nvPr/>
        </p:nvSpPr>
        <p:spPr>
          <a:xfrm>
            <a:off x="242176" y="103420"/>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ea typeface="微软雅黑" panose="020B0503020204020204" pitchFamily="34" charset="-122"/>
              </a:rPr>
              <a:t>使用</a:t>
            </a:r>
            <a:r>
              <a:rPr lang="en-US" altLang="zh-CN" sz="2400" b="1" dirty="0">
                <a:ea typeface="微软雅黑" panose="020B0503020204020204" pitchFamily="34" charset="-122"/>
              </a:rPr>
              <a:t>EndNote</a:t>
            </a:r>
            <a:r>
              <a:rPr lang="zh-CN" altLang="en-US" sz="2400" b="1" dirty="0">
                <a:ea typeface="微软雅黑" panose="020B0503020204020204" pitchFamily="34" charset="-122"/>
              </a:rPr>
              <a:t>插入参考文献后的效果</a:t>
            </a:r>
          </a:p>
        </p:txBody>
      </p:sp>
      <p:sp>
        <p:nvSpPr>
          <p:cNvPr id="10" name="TextBox 10">
            <a:extLst>
              <a:ext uri="{FF2B5EF4-FFF2-40B4-BE49-F238E27FC236}">
                <a16:creationId xmlns:a16="http://schemas.microsoft.com/office/drawing/2014/main" id="{CCCF27B5-9043-8CD0-3050-899C33E6513A}"/>
              </a:ext>
            </a:extLst>
          </p:cNvPr>
          <p:cNvSpPr txBox="1"/>
          <p:nvPr/>
        </p:nvSpPr>
        <p:spPr>
          <a:xfrm>
            <a:off x="9277610" y="4828802"/>
            <a:ext cx="2114078" cy="369332"/>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latin typeface="微软雅黑" panose="020B0503020204020204" pitchFamily="34" charset="-122"/>
                <a:ea typeface="微软雅黑" panose="020B0503020204020204" pitchFamily="34" charset="-122"/>
              </a:rPr>
              <a:t>文后参考文献列表</a:t>
            </a:r>
          </a:p>
        </p:txBody>
      </p:sp>
    </p:spTree>
    <p:extLst>
      <p:ext uri="{BB962C8B-B14F-4D97-AF65-F5344CB8AC3E}">
        <p14:creationId xmlns:p14="http://schemas.microsoft.com/office/powerpoint/2010/main" val="2701056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69</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29EB20B7-B742-9D0D-19D1-2198F7A3F3BE}"/>
              </a:ext>
            </a:extLst>
          </p:cNvPr>
          <p:cNvPicPr>
            <a:picLocks noChangeAspect="1"/>
          </p:cNvPicPr>
          <p:nvPr/>
        </p:nvPicPr>
        <p:blipFill>
          <a:blip r:embed="rId2"/>
          <a:stretch>
            <a:fillRect/>
          </a:stretch>
        </p:blipFill>
        <p:spPr>
          <a:xfrm>
            <a:off x="523579" y="1344584"/>
            <a:ext cx="6876632" cy="4887523"/>
          </a:xfrm>
          <a:prstGeom prst="rect">
            <a:avLst/>
          </a:prstGeom>
          <a:ln>
            <a:solidFill>
              <a:schemeClr val="accent3"/>
            </a:solidFill>
          </a:ln>
        </p:spPr>
      </p:pic>
      <p:sp>
        <p:nvSpPr>
          <p:cNvPr id="4" name="Rectangle 19">
            <a:extLst>
              <a:ext uri="{FF2B5EF4-FFF2-40B4-BE49-F238E27FC236}">
                <a16:creationId xmlns:a16="http://schemas.microsoft.com/office/drawing/2014/main" id="{D37822AB-D6FC-949D-7009-FDC85D8E9BFF}"/>
              </a:ext>
            </a:extLst>
          </p:cNvPr>
          <p:cNvSpPr/>
          <p:nvPr/>
        </p:nvSpPr>
        <p:spPr>
          <a:xfrm>
            <a:off x="815013" y="1332353"/>
            <a:ext cx="391903" cy="23976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grpSp>
        <p:nvGrpSpPr>
          <p:cNvPr id="6" name="组合 5">
            <a:extLst>
              <a:ext uri="{FF2B5EF4-FFF2-40B4-BE49-F238E27FC236}">
                <a16:creationId xmlns:a16="http://schemas.microsoft.com/office/drawing/2014/main" id="{3A795F7B-761E-CFA4-D2A4-41461AA6C2F4}"/>
              </a:ext>
            </a:extLst>
          </p:cNvPr>
          <p:cNvGrpSpPr/>
          <p:nvPr/>
        </p:nvGrpSpPr>
        <p:grpSpPr>
          <a:xfrm>
            <a:off x="4561587" y="1332353"/>
            <a:ext cx="7031883" cy="4900159"/>
            <a:chOff x="4461778" y="955108"/>
            <a:chExt cx="7031883" cy="4900159"/>
          </a:xfrm>
        </p:grpSpPr>
        <p:pic>
          <p:nvPicPr>
            <p:cNvPr id="7" name="图片 6">
              <a:extLst>
                <a:ext uri="{FF2B5EF4-FFF2-40B4-BE49-F238E27FC236}">
                  <a16:creationId xmlns:a16="http://schemas.microsoft.com/office/drawing/2014/main" id="{E9CD51DD-B411-00C0-67C0-0CAE66F6711D}"/>
                </a:ext>
              </a:extLst>
            </p:cNvPr>
            <p:cNvPicPr>
              <a:picLocks noChangeAspect="1"/>
            </p:cNvPicPr>
            <p:nvPr/>
          </p:nvPicPr>
          <p:blipFill>
            <a:blip r:embed="rId3"/>
            <a:stretch>
              <a:fillRect/>
            </a:stretch>
          </p:blipFill>
          <p:spPr>
            <a:xfrm>
              <a:off x="4461778" y="967744"/>
              <a:ext cx="7031883" cy="4887523"/>
            </a:xfrm>
            <a:prstGeom prst="rect">
              <a:avLst/>
            </a:prstGeom>
            <a:ln>
              <a:solidFill>
                <a:schemeClr val="accent3"/>
              </a:solidFill>
            </a:ln>
          </p:spPr>
        </p:pic>
        <p:sp>
          <p:nvSpPr>
            <p:cNvPr id="8" name="Rectangle 19">
              <a:extLst>
                <a:ext uri="{FF2B5EF4-FFF2-40B4-BE49-F238E27FC236}">
                  <a16:creationId xmlns:a16="http://schemas.microsoft.com/office/drawing/2014/main" id="{61D31E1E-2EE1-443B-3D9E-588F95666270}"/>
                </a:ext>
              </a:extLst>
            </p:cNvPr>
            <p:cNvSpPr/>
            <p:nvPr/>
          </p:nvSpPr>
          <p:spPr>
            <a:xfrm>
              <a:off x="4745599" y="955108"/>
              <a:ext cx="391903" cy="23976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grpSp>
      <p:sp>
        <p:nvSpPr>
          <p:cNvPr id="9" name="Title 1">
            <a:extLst>
              <a:ext uri="{FF2B5EF4-FFF2-40B4-BE49-F238E27FC236}">
                <a16:creationId xmlns:a16="http://schemas.microsoft.com/office/drawing/2014/main" id="{5C2124E3-B762-2954-7CD4-AAE5848A21BA}"/>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latin typeface="微软雅黑" panose="020B0503020204020204" pitchFamily="34" charset="-122"/>
                <a:ea typeface="微软雅黑" panose="020B0503020204020204" pitchFamily="34" charset="-122"/>
              </a:rPr>
              <a:t>可直接转换为不同出版社要求的参考文献格式</a:t>
            </a:r>
          </a:p>
        </p:txBody>
      </p:sp>
      <p:grpSp>
        <p:nvGrpSpPr>
          <p:cNvPr id="10" name="组合 9">
            <a:extLst>
              <a:ext uri="{FF2B5EF4-FFF2-40B4-BE49-F238E27FC236}">
                <a16:creationId xmlns:a16="http://schemas.microsoft.com/office/drawing/2014/main" id="{10851659-4FA2-8F0B-FF41-B43F1044062B}"/>
              </a:ext>
            </a:extLst>
          </p:cNvPr>
          <p:cNvGrpSpPr/>
          <p:nvPr/>
        </p:nvGrpSpPr>
        <p:grpSpPr>
          <a:xfrm>
            <a:off x="1973504" y="4607975"/>
            <a:ext cx="5639780" cy="787666"/>
            <a:chOff x="1873695" y="4230730"/>
            <a:chExt cx="5639780" cy="787666"/>
          </a:xfrm>
        </p:grpSpPr>
        <p:cxnSp>
          <p:nvCxnSpPr>
            <p:cNvPr id="12" name="直接连接符 11">
              <a:extLst>
                <a:ext uri="{FF2B5EF4-FFF2-40B4-BE49-F238E27FC236}">
                  <a16:creationId xmlns:a16="http://schemas.microsoft.com/office/drawing/2014/main" id="{6F3FBF59-48DB-AE13-1C64-F2ECCE084D63}"/>
                </a:ext>
              </a:extLst>
            </p:cNvPr>
            <p:cNvCxnSpPr>
              <a:cxnSpLocks/>
            </p:cNvCxnSpPr>
            <p:nvPr/>
          </p:nvCxnSpPr>
          <p:spPr>
            <a:xfrm>
              <a:off x="3239998" y="4249980"/>
              <a:ext cx="282848"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DE2D1E1-B7A5-5CD7-8081-4343E4337246}"/>
                </a:ext>
              </a:extLst>
            </p:cNvPr>
            <p:cNvCxnSpPr>
              <a:cxnSpLocks/>
            </p:cNvCxnSpPr>
            <p:nvPr/>
          </p:nvCxnSpPr>
          <p:spPr>
            <a:xfrm>
              <a:off x="7007929" y="4230730"/>
              <a:ext cx="282848"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01D716B-0D30-1606-ED53-28D86116958A}"/>
                </a:ext>
              </a:extLst>
            </p:cNvPr>
            <p:cNvCxnSpPr>
              <a:cxnSpLocks/>
            </p:cNvCxnSpPr>
            <p:nvPr/>
          </p:nvCxnSpPr>
          <p:spPr>
            <a:xfrm>
              <a:off x="3109550" y="5018396"/>
              <a:ext cx="673178"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F0918A55-128C-C644-B393-70513306F44B}"/>
                </a:ext>
              </a:extLst>
            </p:cNvPr>
            <p:cNvCxnSpPr>
              <a:cxnSpLocks/>
            </p:cNvCxnSpPr>
            <p:nvPr/>
          </p:nvCxnSpPr>
          <p:spPr>
            <a:xfrm>
              <a:off x="6476175" y="5018396"/>
              <a:ext cx="1037300"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BA74E3A1-A9CC-C4A3-0E83-B7092FA6CF99}"/>
                </a:ext>
              </a:extLst>
            </p:cNvPr>
            <p:cNvCxnSpPr>
              <a:cxnSpLocks/>
            </p:cNvCxnSpPr>
            <p:nvPr/>
          </p:nvCxnSpPr>
          <p:spPr>
            <a:xfrm>
              <a:off x="1873695" y="4833912"/>
              <a:ext cx="522996"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6F67642-55DE-850F-9D20-F5791CC7E211}"/>
                </a:ext>
              </a:extLst>
            </p:cNvPr>
            <p:cNvCxnSpPr>
              <a:cxnSpLocks/>
            </p:cNvCxnSpPr>
            <p:nvPr/>
          </p:nvCxnSpPr>
          <p:spPr>
            <a:xfrm>
              <a:off x="5625944" y="4805037"/>
              <a:ext cx="522996" cy="0"/>
            </a:xfrm>
            <a:prstGeom prst="line">
              <a:avLst/>
            </a:prstGeom>
            <a:ln w="38100">
              <a:solidFill>
                <a:srgbClr val="CF005B"/>
              </a:solidFill>
            </a:ln>
          </p:spPr>
          <p:style>
            <a:lnRef idx="1">
              <a:schemeClr val="accent1"/>
            </a:lnRef>
            <a:fillRef idx="0">
              <a:schemeClr val="accent1"/>
            </a:fillRef>
            <a:effectRef idx="0">
              <a:schemeClr val="accent1"/>
            </a:effectRef>
            <a:fontRef idx="minor">
              <a:schemeClr val="tx1"/>
            </a:fontRef>
          </p:style>
        </p:cxnSp>
      </p:grpSp>
      <p:sp>
        <p:nvSpPr>
          <p:cNvPr id="18" name="文本占位符 8">
            <a:extLst>
              <a:ext uri="{FF2B5EF4-FFF2-40B4-BE49-F238E27FC236}">
                <a16:creationId xmlns:a16="http://schemas.microsoft.com/office/drawing/2014/main" id="{17D7C050-0205-015E-9D95-0728F25DD030}"/>
              </a:ext>
            </a:extLst>
          </p:cNvPr>
          <p:cNvSpPr txBox="1">
            <a:spLocks/>
          </p:cNvSpPr>
          <p:nvPr/>
        </p:nvSpPr>
        <p:spPr>
          <a:xfrm>
            <a:off x="7916473" y="521576"/>
            <a:ext cx="3612773" cy="369332"/>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dirty="0">
                <a:solidFill>
                  <a:schemeClr val="accent1"/>
                </a:solidFill>
                <a:ea typeface="微软雅黑" panose="020B0503020204020204" pitchFamily="34" charset="-122"/>
              </a:rPr>
              <a:t>获取更多参考文献格式</a:t>
            </a:r>
          </a:p>
        </p:txBody>
      </p:sp>
      <p:sp>
        <p:nvSpPr>
          <p:cNvPr id="19" name="Rectangle 2">
            <a:extLst>
              <a:ext uri="{FF2B5EF4-FFF2-40B4-BE49-F238E27FC236}">
                <a16:creationId xmlns:a16="http://schemas.microsoft.com/office/drawing/2014/main" id="{5C49E6CF-23B5-EB53-DDEB-C0CFBCB451BF}"/>
              </a:ext>
            </a:extLst>
          </p:cNvPr>
          <p:cNvSpPr/>
          <p:nvPr/>
        </p:nvSpPr>
        <p:spPr>
          <a:xfrm>
            <a:off x="7619882" y="878588"/>
            <a:ext cx="3973588" cy="369332"/>
          </a:xfrm>
          <a:prstGeom prst="rect">
            <a:avLst/>
          </a:prstGeom>
        </p:spPr>
        <p:txBody>
          <a:bodyPr wrap="none">
            <a:spAutoFit/>
          </a:bodyPr>
          <a:lstStyle/>
          <a:p>
            <a:r>
              <a:rPr lang="en-US" dirty="0">
                <a:ea typeface="微软雅黑" panose="020B0503020204020204" pitchFamily="34" charset="-122"/>
                <a:hlinkClick r:id="rId4"/>
              </a:rPr>
              <a:t>https://endnote.com/downloads/styles/</a:t>
            </a:r>
            <a:endParaRPr lang="en-US" dirty="0">
              <a:ea typeface="微软雅黑" panose="020B0503020204020204" pitchFamily="34" charset="-122"/>
            </a:endParaRPr>
          </a:p>
        </p:txBody>
      </p:sp>
    </p:spTree>
    <p:extLst>
      <p:ext uri="{BB962C8B-B14F-4D97-AF65-F5344CB8AC3E}">
        <p14:creationId xmlns:p14="http://schemas.microsoft.com/office/powerpoint/2010/main" val="404331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FF5B6C4-F9EA-E181-7BFC-EA0DF8DF8ACD}"/>
              </a:ext>
            </a:extLst>
          </p:cNvPr>
          <p:cNvPicPr>
            <a:picLocks noChangeAspect="1"/>
          </p:cNvPicPr>
          <p:nvPr/>
        </p:nvPicPr>
        <p:blipFill>
          <a:blip r:embed="rId2"/>
          <a:srcRect/>
          <a:stretch/>
        </p:blipFill>
        <p:spPr>
          <a:xfrm>
            <a:off x="809455" y="1265987"/>
            <a:ext cx="10573089" cy="2715384"/>
          </a:xfrm>
          <a:prstGeom prst="rect">
            <a:avLst/>
          </a:prstGeom>
          <a:ln>
            <a:solidFill>
              <a:schemeClr val="accent3"/>
            </a:solidFill>
          </a:ln>
        </p:spPr>
      </p:pic>
      <p:sp>
        <p:nvSpPr>
          <p:cNvPr id="2" name="Slide Number Placeholder 1">
            <a:extLst>
              <a:ext uri="{FF2B5EF4-FFF2-40B4-BE49-F238E27FC236}">
                <a16:creationId xmlns:a16="http://schemas.microsoft.com/office/drawing/2014/main" id="{4232A61A-1900-12D5-10BD-B695F3834898}"/>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文本框 4">
            <a:extLst>
              <a:ext uri="{FF2B5EF4-FFF2-40B4-BE49-F238E27FC236}">
                <a16:creationId xmlns:a16="http://schemas.microsoft.com/office/drawing/2014/main" id="{FF491DCF-AE3D-8DC2-6686-F703BD0C6950}"/>
              </a:ext>
            </a:extLst>
          </p:cNvPr>
          <p:cNvSpPr txBox="1"/>
          <p:nvPr/>
        </p:nvSpPr>
        <p:spPr>
          <a:xfrm>
            <a:off x="1151070" y="3975053"/>
            <a:ext cx="10336353" cy="584775"/>
          </a:xfrm>
          <a:prstGeom prst="rect">
            <a:avLst/>
          </a:prstGeom>
          <a:noFill/>
        </p:spPr>
        <p:txBody>
          <a:bodyPr wrap="square" rtlCol="0">
            <a:spAutoFit/>
          </a:bodyPr>
          <a:lstStyle/>
          <a:p>
            <a:pPr algn="r"/>
            <a:r>
              <a:rPr lang="zh-CN" altLang="en-US" sz="1600" b="1" dirty="0">
                <a:solidFill>
                  <a:schemeClr val="accent1"/>
                </a:solidFill>
                <a:ea typeface="微软雅黑" panose="020B0503020204020204" pitchFamily="34" charset="-122"/>
                <a:cs typeface="Arial" panose="020B0604020202020204" pitchFamily="34" charset="0"/>
              </a:rPr>
              <a:t>数据更新时间：</a:t>
            </a:r>
            <a:r>
              <a:rPr lang="en-US" altLang="zh-CN" sz="1600" b="1" dirty="0">
                <a:solidFill>
                  <a:schemeClr val="accent1"/>
                </a:solidFill>
                <a:ea typeface="微软雅黑" panose="020B0503020204020204" pitchFamily="34" charset="-122"/>
                <a:cs typeface="Arial" panose="020B0604020202020204" pitchFamily="34" charset="0"/>
              </a:rPr>
              <a:t>2023</a:t>
            </a:r>
            <a:r>
              <a:rPr lang="zh-CN" altLang="en-US" sz="1600" b="1" dirty="0">
                <a:solidFill>
                  <a:schemeClr val="accent1"/>
                </a:solidFill>
                <a:ea typeface="微软雅黑" panose="020B0503020204020204" pitchFamily="34" charset="-122"/>
                <a:cs typeface="Arial" panose="020B0604020202020204" pitchFamily="34" charset="0"/>
              </a:rPr>
              <a:t>年</a:t>
            </a:r>
            <a:r>
              <a:rPr lang="en-US" altLang="zh-CN" sz="1600" b="1" dirty="0">
                <a:solidFill>
                  <a:schemeClr val="accent1"/>
                </a:solidFill>
                <a:ea typeface="微软雅黑" panose="020B0503020204020204" pitchFamily="34" charset="-122"/>
                <a:cs typeface="Arial" panose="020B0604020202020204" pitchFamily="34" charset="0"/>
              </a:rPr>
              <a:t>9</a:t>
            </a:r>
            <a:r>
              <a:rPr lang="zh-CN" altLang="en-US" sz="1600" b="1" dirty="0">
                <a:solidFill>
                  <a:schemeClr val="accent1"/>
                </a:solidFill>
                <a:ea typeface="微软雅黑" panose="020B0503020204020204" pitchFamily="34" charset="-122"/>
                <a:cs typeface="Arial" panose="020B0604020202020204" pitchFamily="34" charset="0"/>
              </a:rPr>
              <a:t>月</a:t>
            </a:r>
            <a:endParaRPr lang="en-US" altLang="zh-CN" sz="1600" b="1" dirty="0">
              <a:solidFill>
                <a:schemeClr val="accent1"/>
              </a:solidFill>
              <a:ea typeface="微软雅黑" panose="020B0503020204020204" pitchFamily="34" charset="-122"/>
              <a:cs typeface="Arial" panose="020B0604020202020204" pitchFamily="34" charset="0"/>
            </a:endParaRPr>
          </a:p>
          <a:p>
            <a:pPr algn="r"/>
            <a:r>
              <a:rPr lang="zh-CN" altLang="en-US" sz="1600" b="1" dirty="0">
                <a:solidFill>
                  <a:schemeClr val="accent1"/>
                </a:solidFill>
                <a:ea typeface="微软雅黑" panose="020B0503020204020204" pitchFamily="34" charset="-122"/>
                <a:cs typeface="Arial" panose="020B0604020202020204" pitchFamily="34" charset="0"/>
              </a:rPr>
              <a:t>数据来源：</a:t>
            </a:r>
            <a:r>
              <a:rPr lang="en-US" altLang="zh-CN" sz="1600" b="1" dirty="0">
                <a:solidFill>
                  <a:schemeClr val="accent1"/>
                </a:solidFill>
                <a:ea typeface="微软雅黑" panose="020B0503020204020204" pitchFamily="34" charset="-122"/>
                <a:cs typeface="Arial" panose="020B0604020202020204" pitchFamily="34" charset="0"/>
              </a:rPr>
              <a:t> Essential Science Indicators – Research Field – Institution (Zhejiang Sci-Tech University)</a:t>
            </a:r>
            <a:endParaRPr lang="zh-CN" altLang="en-US" sz="1600" b="1" dirty="0">
              <a:solidFill>
                <a:schemeClr val="accent1"/>
              </a:solidFill>
              <a:ea typeface="微软雅黑" panose="020B0503020204020204" pitchFamily="34" charset="-122"/>
              <a:cs typeface="Arial" panose="020B0604020202020204" pitchFamily="34" charset="0"/>
            </a:endParaRPr>
          </a:p>
        </p:txBody>
      </p:sp>
      <p:grpSp>
        <p:nvGrpSpPr>
          <p:cNvPr id="6" name="组合 5">
            <a:extLst>
              <a:ext uri="{FF2B5EF4-FFF2-40B4-BE49-F238E27FC236}">
                <a16:creationId xmlns:a16="http://schemas.microsoft.com/office/drawing/2014/main" id="{AFBCEE8A-F1ED-B8BD-DEA9-00CC1C4426D4}"/>
              </a:ext>
            </a:extLst>
          </p:cNvPr>
          <p:cNvGrpSpPr/>
          <p:nvPr/>
        </p:nvGrpSpPr>
        <p:grpSpPr>
          <a:xfrm>
            <a:off x="1487891" y="4945391"/>
            <a:ext cx="9662709" cy="627906"/>
            <a:chOff x="1622376" y="4457790"/>
            <a:chExt cx="7987363" cy="627906"/>
          </a:xfrm>
        </p:grpSpPr>
        <p:pic>
          <p:nvPicPr>
            <p:cNvPr id="7" name="图形 6">
              <a:extLst>
                <a:ext uri="{FF2B5EF4-FFF2-40B4-BE49-F238E27FC236}">
                  <a16:creationId xmlns:a16="http://schemas.microsoft.com/office/drawing/2014/main" id="{38637B80-0252-3746-BC5D-AA491C28D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2376" y="4457790"/>
              <a:ext cx="469624" cy="504825"/>
            </a:xfrm>
            <a:prstGeom prst="rect">
              <a:avLst/>
            </a:prstGeom>
          </p:spPr>
        </p:pic>
        <p:sp>
          <p:nvSpPr>
            <p:cNvPr id="14" name="TextBox 13">
              <a:extLst>
                <a:ext uri="{FF2B5EF4-FFF2-40B4-BE49-F238E27FC236}">
                  <a16:creationId xmlns:a16="http://schemas.microsoft.com/office/drawing/2014/main" id="{42512261-6F02-F5FA-0406-EA32AEA7A58C}"/>
                </a:ext>
              </a:extLst>
            </p:cNvPr>
            <p:cNvSpPr txBox="1"/>
            <p:nvPr/>
          </p:nvSpPr>
          <p:spPr bwMode="auto">
            <a:xfrm>
              <a:off x="2039851" y="4580871"/>
              <a:ext cx="7569888" cy="504825"/>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914400">
                <a:lnSpc>
                  <a:spcPts val="2500"/>
                </a:lnSpc>
                <a:defRPr/>
              </a:pPr>
              <a:r>
                <a:rPr lang="zh-CN" altLang="en-US" sz="2000" b="1" kern="0" dirty="0">
                  <a:solidFill>
                    <a:schemeClr val="accent5"/>
                  </a:solidFill>
                  <a:latin typeface="+mn-lt"/>
                  <a:ea typeface="微软雅黑" panose="020B0503020204020204" pitchFamily="34" charset="-122"/>
                </a:rPr>
                <a:t>我校在这四个</a:t>
              </a:r>
              <a:r>
                <a:rPr lang="en-US" altLang="zh-CN" sz="2000" b="1" kern="0" dirty="0">
                  <a:solidFill>
                    <a:schemeClr val="accent5"/>
                  </a:solidFill>
                  <a:latin typeface="+mn-lt"/>
                  <a:ea typeface="微软雅黑" panose="020B0503020204020204" pitchFamily="34" charset="-122"/>
                </a:rPr>
                <a:t>ESI</a:t>
              </a:r>
              <a:r>
                <a:rPr lang="zh-CN" altLang="en-US" sz="2000" b="1" kern="0" dirty="0">
                  <a:solidFill>
                    <a:schemeClr val="accent5"/>
                  </a:solidFill>
                  <a:latin typeface="+mn-lt"/>
                  <a:ea typeface="微软雅黑" panose="020B0503020204020204" pitchFamily="34" charset="-122"/>
                </a:rPr>
                <a:t>学科近</a:t>
              </a:r>
              <a:r>
                <a:rPr lang="en-US" altLang="zh-CN" sz="2000" b="1" kern="0" dirty="0">
                  <a:solidFill>
                    <a:schemeClr val="accent5"/>
                  </a:solidFill>
                  <a:latin typeface="+mn-lt"/>
                  <a:ea typeface="微软雅黑" panose="020B0503020204020204" pitchFamily="34" charset="-122"/>
                </a:rPr>
                <a:t>10</a:t>
              </a:r>
              <a:r>
                <a:rPr lang="zh-CN" altLang="en-US" sz="2000" b="1" kern="0" dirty="0">
                  <a:solidFill>
                    <a:schemeClr val="accent5"/>
                  </a:solidFill>
                  <a:latin typeface="+mn-lt"/>
                  <a:ea typeface="微软雅黑" panose="020B0503020204020204" pitchFamily="34" charset="-122"/>
                </a:rPr>
                <a:t>年的</a:t>
              </a:r>
              <a:r>
                <a:rPr lang="en-US" altLang="zh-CN" sz="2000" b="1" kern="0" dirty="0">
                  <a:solidFill>
                    <a:schemeClr val="accent5"/>
                  </a:solidFill>
                  <a:latin typeface="+mn-lt"/>
                  <a:ea typeface="微软雅黑" panose="020B0503020204020204" pitchFamily="34" charset="-122"/>
                </a:rPr>
                <a:t>SCIE</a:t>
              </a:r>
              <a:r>
                <a:rPr lang="zh-CN" altLang="en-US" sz="2000" b="1" kern="0" dirty="0">
                  <a:solidFill>
                    <a:schemeClr val="accent5"/>
                  </a:solidFill>
                  <a:latin typeface="+mn-lt"/>
                  <a:ea typeface="微软雅黑" panose="020B0503020204020204" pitchFamily="34" charset="-122"/>
                </a:rPr>
                <a:t>、</a:t>
              </a:r>
              <a:r>
                <a:rPr lang="en-US" altLang="zh-CN" sz="2000" b="1" kern="0" dirty="0">
                  <a:solidFill>
                    <a:schemeClr val="accent5"/>
                  </a:solidFill>
                  <a:latin typeface="+mn-lt"/>
                  <a:ea typeface="微软雅黑" panose="020B0503020204020204" pitchFamily="34" charset="-122"/>
                </a:rPr>
                <a:t>SSCI</a:t>
              </a:r>
              <a:r>
                <a:rPr lang="zh-CN" altLang="en-US" sz="2000" b="1" kern="0" dirty="0">
                  <a:solidFill>
                    <a:schemeClr val="accent5"/>
                  </a:solidFill>
                  <a:latin typeface="+mn-lt"/>
                  <a:ea typeface="微软雅黑" panose="020B0503020204020204" pitchFamily="34" charset="-122"/>
                </a:rPr>
                <a:t>论文总被引频次进入了全球前</a:t>
              </a:r>
              <a:r>
                <a:rPr lang="en-US" altLang="zh-CN" sz="2000" b="1" kern="0" dirty="0">
                  <a:solidFill>
                    <a:schemeClr val="accent5"/>
                  </a:solidFill>
                  <a:latin typeface="+mn-lt"/>
                  <a:ea typeface="微软雅黑" panose="020B0503020204020204" pitchFamily="34" charset="-122"/>
                </a:rPr>
                <a:t>1%</a:t>
              </a:r>
              <a:r>
                <a:rPr lang="zh-CN" altLang="en-US" sz="2000" b="1" kern="0" dirty="0">
                  <a:solidFill>
                    <a:schemeClr val="accent5"/>
                  </a:solidFill>
                  <a:latin typeface="+mn-lt"/>
                  <a:ea typeface="微软雅黑" panose="020B0503020204020204" pitchFamily="34" charset="-122"/>
                </a:rPr>
                <a:t>排名！</a:t>
              </a:r>
              <a:endParaRPr kumimoji="0" lang="zh-CN" altLang="en-US" sz="2000" b="1" i="0" u="none" strike="noStrike" kern="0" cap="none" spc="0" normalizeH="0" baseline="0" noProof="0" dirty="0">
                <a:ln>
                  <a:noFill/>
                </a:ln>
                <a:solidFill>
                  <a:schemeClr val="accent5"/>
                </a:solidFill>
                <a:effectLst/>
                <a:uLnTx/>
                <a:uFillTx/>
                <a:latin typeface="+mn-lt"/>
                <a:ea typeface="微软雅黑" panose="020B0503020204020204" pitchFamily="34" charset="-122"/>
              </a:endParaRPr>
            </a:p>
          </p:txBody>
        </p:sp>
      </p:grpSp>
      <p:sp>
        <p:nvSpPr>
          <p:cNvPr id="3" name="TextBox 13">
            <a:extLst>
              <a:ext uri="{FF2B5EF4-FFF2-40B4-BE49-F238E27FC236}">
                <a16:creationId xmlns:a16="http://schemas.microsoft.com/office/drawing/2014/main" id="{3C357874-E653-A351-A4A3-F0582A205D92}"/>
              </a:ext>
            </a:extLst>
          </p:cNvPr>
          <p:cNvSpPr txBox="1"/>
          <p:nvPr/>
        </p:nvSpPr>
        <p:spPr bwMode="auto">
          <a:xfrm>
            <a:off x="3829842" y="1913139"/>
            <a:ext cx="1146419" cy="2859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化学</a:t>
            </a:r>
          </a:p>
        </p:txBody>
      </p:sp>
      <p:sp>
        <p:nvSpPr>
          <p:cNvPr id="9" name="文本框 8">
            <a:extLst>
              <a:ext uri="{FF2B5EF4-FFF2-40B4-BE49-F238E27FC236}">
                <a16:creationId xmlns:a16="http://schemas.microsoft.com/office/drawing/2014/main" id="{DA3256F6-01EF-9322-018C-7E0003425CC8}"/>
              </a:ext>
            </a:extLst>
          </p:cNvPr>
          <p:cNvSpPr txBox="1"/>
          <p:nvPr/>
        </p:nvSpPr>
        <p:spPr>
          <a:xfrm>
            <a:off x="728491" y="401002"/>
            <a:ext cx="7501109" cy="400110"/>
          </a:xfrm>
          <a:prstGeom prst="rect">
            <a:avLst/>
          </a:prstGeom>
          <a:noFill/>
        </p:spPr>
        <p:txBody>
          <a:bodyPr wrap="square" rtlCol="0">
            <a:spAutoFit/>
          </a:bodyPr>
          <a:lstStyle/>
          <a:p>
            <a:r>
              <a:rPr lang="zh-CN" altLang="en-US" sz="2000" b="1" dirty="0">
                <a:ea typeface="微软雅黑" panose="020B0503020204020204" pitchFamily="34" charset="-122"/>
                <a:cs typeface="Arial" panose="020B0604020202020204" pitchFamily="34" charset="0"/>
              </a:rPr>
              <a:t>浙江理工大学 </a:t>
            </a:r>
            <a:r>
              <a:rPr lang="en-US" altLang="zh-CN" sz="2000" b="1" dirty="0">
                <a:ea typeface="微软雅黑" panose="020B0503020204020204" pitchFamily="34" charset="-122"/>
                <a:cs typeface="Arial" panose="020B0604020202020204" pitchFamily="34" charset="0"/>
              </a:rPr>
              <a:t>ESI</a:t>
            </a:r>
            <a:r>
              <a:rPr lang="zh-CN" altLang="en-US" sz="2000" b="1" dirty="0">
                <a:ea typeface="微软雅黑" panose="020B0503020204020204" pitchFamily="34" charset="-122"/>
                <a:cs typeface="Arial" panose="020B0604020202020204" pitchFamily="34" charset="0"/>
              </a:rPr>
              <a:t>前</a:t>
            </a:r>
            <a:r>
              <a:rPr lang="en-US" altLang="zh-CN" sz="2000" b="1" dirty="0">
                <a:ea typeface="微软雅黑" panose="020B0503020204020204" pitchFamily="34" charset="-122"/>
                <a:cs typeface="Arial" panose="020B0604020202020204" pitchFamily="34" charset="0"/>
              </a:rPr>
              <a:t>1%</a:t>
            </a:r>
            <a:r>
              <a:rPr lang="zh-CN" altLang="en-US" sz="2000" b="1" dirty="0">
                <a:ea typeface="微软雅黑" panose="020B0503020204020204" pitchFamily="34" charset="-122"/>
                <a:cs typeface="Arial" panose="020B0604020202020204" pitchFamily="34" charset="0"/>
              </a:rPr>
              <a:t>学科</a:t>
            </a:r>
          </a:p>
        </p:txBody>
      </p:sp>
      <p:sp>
        <p:nvSpPr>
          <p:cNvPr id="11" name="TextBox 13">
            <a:extLst>
              <a:ext uri="{FF2B5EF4-FFF2-40B4-BE49-F238E27FC236}">
                <a16:creationId xmlns:a16="http://schemas.microsoft.com/office/drawing/2014/main" id="{A87B375E-29F0-DCD8-A4CD-040FEE9F17D9}"/>
              </a:ext>
            </a:extLst>
          </p:cNvPr>
          <p:cNvSpPr txBox="1"/>
          <p:nvPr/>
        </p:nvSpPr>
        <p:spPr bwMode="auto">
          <a:xfrm>
            <a:off x="3829842" y="2411096"/>
            <a:ext cx="1146419" cy="2859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材料科学</a:t>
            </a:r>
          </a:p>
        </p:txBody>
      </p:sp>
      <p:sp>
        <p:nvSpPr>
          <p:cNvPr id="4" name="TextBox 13">
            <a:extLst>
              <a:ext uri="{FF2B5EF4-FFF2-40B4-BE49-F238E27FC236}">
                <a16:creationId xmlns:a16="http://schemas.microsoft.com/office/drawing/2014/main" id="{B5FA40D2-F925-387D-F1B0-5195F0B0DCD6}"/>
              </a:ext>
            </a:extLst>
          </p:cNvPr>
          <p:cNvSpPr txBox="1"/>
          <p:nvPr/>
        </p:nvSpPr>
        <p:spPr bwMode="auto">
          <a:xfrm>
            <a:off x="3829842" y="2783725"/>
            <a:ext cx="1146419" cy="28598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工程学</a:t>
            </a:r>
          </a:p>
        </p:txBody>
      </p:sp>
      <p:sp>
        <p:nvSpPr>
          <p:cNvPr id="10" name="TextBox 13">
            <a:extLst>
              <a:ext uri="{FF2B5EF4-FFF2-40B4-BE49-F238E27FC236}">
                <a16:creationId xmlns:a16="http://schemas.microsoft.com/office/drawing/2014/main" id="{83ADB617-6589-7EFC-6A1C-EF34B3B57F6D}"/>
              </a:ext>
            </a:extLst>
          </p:cNvPr>
          <p:cNvSpPr txBox="1"/>
          <p:nvPr/>
        </p:nvSpPr>
        <p:spPr bwMode="auto">
          <a:xfrm>
            <a:off x="3088692" y="3306205"/>
            <a:ext cx="1887569" cy="26674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植物学与动物学</a:t>
            </a:r>
          </a:p>
        </p:txBody>
      </p:sp>
    </p:spTree>
    <p:extLst>
      <p:ext uri="{BB962C8B-B14F-4D97-AF65-F5344CB8AC3E}">
        <p14:creationId xmlns:p14="http://schemas.microsoft.com/office/powerpoint/2010/main" val="301459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F93137D-B62A-736B-FB21-EBB650EFB68A}"/>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70</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页脚占位符 2">
            <a:extLst>
              <a:ext uri="{FF2B5EF4-FFF2-40B4-BE49-F238E27FC236}">
                <a16:creationId xmlns:a16="http://schemas.microsoft.com/office/drawing/2014/main" id="{5344A9E4-B938-FBEE-CB8B-836DD9E87BFF}"/>
              </a:ext>
            </a:extLst>
          </p:cNvPr>
          <p:cNvSpPr>
            <a:spLocks noGrp="1"/>
          </p:cNvSpPr>
          <p:nvPr>
            <p:ph type="ftr" sz="quarter" idx="3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rPr>
              <a:t>Footer information goes here</a:t>
            </a:r>
          </a:p>
        </p:txBody>
      </p:sp>
      <p:sp>
        <p:nvSpPr>
          <p:cNvPr id="5" name="文本占位符 4">
            <a:extLst>
              <a:ext uri="{FF2B5EF4-FFF2-40B4-BE49-F238E27FC236}">
                <a16:creationId xmlns:a16="http://schemas.microsoft.com/office/drawing/2014/main" id="{FAED292A-D949-1054-5E66-C3CEBD6B26A8}"/>
              </a:ext>
            </a:extLst>
          </p:cNvPr>
          <p:cNvSpPr>
            <a:spLocks noGrp="1"/>
          </p:cNvSpPr>
          <p:nvPr>
            <p:ph type="body" sz="quarter" idx="40"/>
          </p:nvPr>
        </p:nvSpPr>
        <p:spPr>
          <a:xfrm>
            <a:off x="633600" y="630000"/>
            <a:ext cx="5356863" cy="369332"/>
          </a:xfrm>
        </p:spPr>
        <p:txBody>
          <a:bodyPr/>
          <a:lstStyle/>
          <a:p>
            <a:r>
              <a:rPr lang="en-US" altLang="zh-CN" dirty="0"/>
              <a:t>EndNote 21 </a:t>
            </a:r>
            <a:r>
              <a:rPr lang="zh-CN" altLang="en-US" dirty="0">
                <a:latin typeface="微软雅黑" panose="020B0503020204020204" pitchFamily="34" charset="-122"/>
                <a:ea typeface="微软雅黑" panose="020B0503020204020204" pitchFamily="34" charset="-122"/>
              </a:rPr>
              <a:t>桌面版软件</a:t>
            </a:r>
          </a:p>
        </p:txBody>
      </p:sp>
      <p:pic>
        <p:nvPicPr>
          <p:cNvPr id="6" name="图片 5">
            <a:extLst>
              <a:ext uri="{FF2B5EF4-FFF2-40B4-BE49-F238E27FC236}">
                <a16:creationId xmlns:a16="http://schemas.microsoft.com/office/drawing/2014/main" id="{4EBCE2FE-578A-7626-191C-EFEAFAA8A887}"/>
              </a:ext>
            </a:extLst>
          </p:cNvPr>
          <p:cNvPicPr>
            <a:picLocks noChangeAspect="1"/>
          </p:cNvPicPr>
          <p:nvPr/>
        </p:nvPicPr>
        <p:blipFill>
          <a:blip r:embed="rId2"/>
          <a:stretch>
            <a:fillRect/>
          </a:stretch>
        </p:blipFill>
        <p:spPr>
          <a:xfrm>
            <a:off x="827158" y="1066710"/>
            <a:ext cx="10537683" cy="5228668"/>
          </a:xfrm>
          <a:prstGeom prst="rect">
            <a:avLst/>
          </a:prstGeom>
          <a:ln>
            <a:solidFill>
              <a:schemeClr val="accent3"/>
            </a:solidFill>
          </a:ln>
        </p:spPr>
      </p:pic>
    </p:spTree>
    <p:extLst>
      <p:ext uri="{BB962C8B-B14F-4D97-AF65-F5344CB8AC3E}">
        <p14:creationId xmlns:p14="http://schemas.microsoft.com/office/powerpoint/2010/main" val="1088650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31BC25E-CCA8-3A94-3232-EF1B4EDFB9E6}"/>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71</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文本框 1">
            <a:extLst>
              <a:ext uri="{FF2B5EF4-FFF2-40B4-BE49-F238E27FC236}">
                <a16:creationId xmlns:a16="http://schemas.microsoft.com/office/drawing/2014/main" id="{47F0E314-2ECD-2A3F-7977-56F4A358C9CD}"/>
              </a:ext>
            </a:extLst>
          </p:cNvPr>
          <p:cNvSpPr txBox="1"/>
          <p:nvPr/>
        </p:nvSpPr>
        <p:spPr>
          <a:xfrm>
            <a:off x="-173235" y="3049215"/>
            <a:ext cx="4153563" cy="830997"/>
          </a:xfrm>
          <a:prstGeom prst="rect">
            <a:avLst/>
          </a:prstGeom>
          <a:noFill/>
        </p:spPr>
        <p:txBody>
          <a:bodyPr wrap="square">
            <a:spAutoFit/>
          </a:bodyPr>
          <a:lstStyle/>
          <a:p>
            <a:pPr lvl="1"/>
            <a:r>
              <a:rPr lang="zh-CN" altLang="en-US" sz="2400" b="1" dirty="0">
                <a:solidFill>
                  <a:schemeClr val="tx2"/>
                </a:solidFill>
                <a:ea typeface="微软雅黑" panose="020B0503020204020204" pitchFamily="34" charset="-122"/>
              </a:rPr>
              <a:t>怎样有条理地管理和引用参考文献？</a:t>
            </a:r>
          </a:p>
        </p:txBody>
      </p:sp>
      <p:sp>
        <p:nvSpPr>
          <p:cNvPr id="4" name="文本占位符 4">
            <a:extLst>
              <a:ext uri="{FF2B5EF4-FFF2-40B4-BE49-F238E27FC236}">
                <a16:creationId xmlns:a16="http://schemas.microsoft.com/office/drawing/2014/main" id="{DAC33295-AD2B-D245-6CCE-3FCAF6B19D18}"/>
              </a:ext>
            </a:extLst>
          </p:cNvPr>
          <p:cNvSpPr txBox="1">
            <a:spLocks/>
          </p:cNvSpPr>
          <p:nvPr/>
        </p:nvSpPr>
        <p:spPr>
          <a:xfrm>
            <a:off x="4605471" y="2682067"/>
            <a:ext cx="7212406" cy="1493866"/>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使用</a:t>
            </a:r>
            <a:r>
              <a:rPr lang="en-US" altLang="zh-CN" sz="2000" b="1" dirty="0">
                <a:solidFill>
                  <a:srgbClr val="C00000"/>
                </a:solidFill>
                <a:ea typeface="微软雅黑" panose="020B0503020204020204" pitchFamily="34" charset="-122"/>
              </a:rPr>
              <a:t>EndNote Online</a:t>
            </a:r>
            <a:r>
              <a:rPr lang="zh-CN" altLang="en-US" sz="2000" b="1" dirty="0">
                <a:ea typeface="微软雅黑" panose="020B0503020204020204" pitchFamily="34" charset="-122"/>
              </a:rPr>
              <a:t>收集并整理文献信息</a:t>
            </a:r>
            <a:endParaRPr lang="en-US" altLang="zh-CN" sz="20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从</a:t>
            </a:r>
            <a:r>
              <a:rPr lang="en-US" altLang="zh-CN" sz="2000" b="1" dirty="0">
                <a:ea typeface="微软雅黑" panose="020B0503020204020204" pitchFamily="34" charset="-122"/>
              </a:rPr>
              <a:t>EndNote</a:t>
            </a:r>
            <a:r>
              <a:rPr lang="zh-CN" altLang="en-US" sz="2000" b="1" dirty="0">
                <a:ea typeface="微软雅黑" panose="020B0503020204020204" pitchFamily="34" charset="-122"/>
              </a:rPr>
              <a:t>主页下载</a:t>
            </a:r>
            <a:r>
              <a:rPr lang="en-US" altLang="zh-CN" sz="2000" b="1" dirty="0">
                <a:solidFill>
                  <a:srgbClr val="C00000"/>
                </a:solidFill>
                <a:ea typeface="微软雅黑" panose="020B0503020204020204" pitchFamily="34" charset="-122"/>
              </a:rPr>
              <a:t>Cite While You Write</a:t>
            </a:r>
            <a:r>
              <a:rPr lang="zh-CN" altLang="en-US" sz="2000" b="1" dirty="0">
                <a:ea typeface="微软雅黑" panose="020B0503020204020204" pitchFamily="34" charset="-122"/>
              </a:rPr>
              <a:t>插件，简化在论文中插入参考文献的手动操作，提高写作效率</a:t>
            </a:r>
          </a:p>
        </p:txBody>
      </p:sp>
    </p:spTree>
    <p:extLst>
      <p:ext uri="{BB962C8B-B14F-4D97-AF65-F5344CB8AC3E}">
        <p14:creationId xmlns:p14="http://schemas.microsoft.com/office/powerpoint/2010/main" val="2440936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ind turbines&#10;&#10;Description automatically generated with medium confidence">
            <a:extLst>
              <a:ext uri="{FF2B5EF4-FFF2-40B4-BE49-F238E27FC236}">
                <a16:creationId xmlns:a16="http://schemas.microsoft.com/office/drawing/2014/main" id="{73A3184F-B4AC-CE97-093D-E7DA37129005}"/>
              </a:ext>
            </a:extLst>
          </p:cNvPr>
          <p:cNvPicPr>
            <a:picLocks noGrp="1" noChangeAspect="1"/>
          </p:cNvPicPr>
          <p:nvPr>
            <p:ph type="pic" sz="quarter" idx="17"/>
          </p:nvPr>
        </p:nvPicPr>
        <p:blipFill rotWithShape="1">
          <a:blip r:embed="rId2">
            <a:alphaModFix amt="34000"/>
          </a:blip>
          <a:srcRect l="3468" r="112" b="3356"/>
          <a:stretch/>
        </p:blipFill>
        <p:spPr>
          <a:xfrm>
            <a:off x="0" y="0"/>
            <a:ext cx="12192000" cy="6858000"/>
          </a:xfrm>
        </p:spPr>
      </p:pic>
      <p:pic>
        <p:nvPicPr>
          <p:cNvPr id="8" name="Picture Placeholder 13">
            <a:extLst>
              <a:ext uri="{FF2B5EF4-FFF2-40B4-BE49-F238E27FC236}">
                <a16:creationId xmlns:a16="http://schemas.microsoft.com/office/drawing/2014/main" id="{C68CB89A-5B07-8BFF-5057-23E63FBE13CA}"/>
              </a:ext>
            </a:extLst>
          </p:cNvPr>
          <p:cNvPicPr>
            <a:picLocks noGrp="1" noChangeAspect="1"/>
          </p:cNvPicPr>
          <p:nvPr>
            <p:ph type="pic" sz="quarter" idx="19"/>
          </p:nvPr>
        </p:nvPicPr>
        <p:blipFill rotWithShape="1">
          <a:blip r:embed="rId3">
            <a:lum bright="-100000"/>
            <a:extLst>
              <a:ext uri="{96DAC541-7B7A-43D3-8B79-37D633B846F1}">
                <asvg:svgBlip xmlns:asvg="http://schemas.microsoft.com/office/drawing/2016/SVG/main" r:embed="rId4"/>
              </a:ext>
            </a:extLst>
          </a:blip>
          <a:srcRect l="7353" t="25000" r="7353" b="25000"/>
          <a:stretch/>
        </p:blipFill>
        <p:spPr>
          <a:xfrm>
            <a:off x="626270" y="6453188"/>
            <a:ext cx="1166812" cy="204787"/>
          </a:xfrm>
          <a:prstGeom prst="rect">
            <a:avLst/>
          </a:prstGeom>
        </p:spPr>
      </p:pic>
      <p:sp>
        <p:nvSpPr>
          <p:cNvPr id="11" name="文本占位符 4">
            <a:extLst>
              <a:ext uri="{FF2B5EF4-FFF2-40B4-BE49-F238E27FC236}">
                <a16:creationId xmlns:a16="http://schemas.microsoft.com/office/drawing/2014/main" id="{65195913-5AD4-3D67-0007-10C9BBE9046F}"/>
              </a:ext>
            </a:extLst>
          </p:cNvPr>
          <p:cNvSpPr txBox="1">
            <a:spLocks/>
          </p:cNvSpPr>
          <p:nvPr/>
        </p:nvSpPr>
        <p:spPr>
          <a:xfrm>
            <a:off x="841158" y="2094185"/>
            <a:ext cx="9065185" cy="3489693"/>
          </a:xfrm>
          <a:prstGeom prst="rect">
            <a:avLst/>
          </a:prstGeom>
        </p:spPr>
        <p:txBody>
          <a:bodyPr/>
          <a:lst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800" b="1" dirty="0">
                <a:latin typeface="微软雅黑" panose="020B0503020204020204" pitchFamily="34" charset="-122"/>
                <a:ea typeface="微软雅黑" panose="020B0503020204020204" pitchFamily="34" charset="-122"/>
              </a:rPr>
              <a:t>选择投稿期刊时可参考哪些信息？</a:t>
            </a:r>
          </a:p>
          <a:p>
            <a:pPr marL="285750" indent="-285750">
              <a:lnSpc>
                <a:spcPct val="150000"/>
              </a:lnSpc>
              <a:buFont typeface="Wingdings" panose="05000000000000000000" pitchFamily="2" charset="2"/>
              <a:buChar char="Ø"/>
            </a:pPr>
            <a:r>
              <a:rPr lang="zh-CN" altLang="en-US" sz="2400" b="1" dirty="0">
                <a:ea typeface="微软雅黑" panose="020B0503020204020204" pitchFamily="34" charset="-122"/>
              </a:rPr>
              <a:t>分析检索结果 </a:t>
            </a:r>
            <a:r>
              <a:rPr lang="en-US" altLang="zh-CN" sz="2400" b="1" dirty="0">
                <a:ea typeface="微软雅黑" panose="020B0503020204020204" pitchFamily="34" charset="-122"/>
              </a:rPr>
              <a:t>- </a:t>
            </a:r>
            <a:r>
              <a:rPr lang="zh-CN" altLang="en-US" sz="2400" b="1" dirty="0">
                <a:ea typeface="微软雅黑" panose="020B0503020204020204" pitchFamily="34" charset="-122"/>
              </a:rPr>
              <a:t>出版物标题</a:t>
            </a:r>
          </a:p>
          <a:p>
            <a:pPr marL="285750" indent="-285750">
              <a:lnSpc>
                <a:spcPct val="150000"/>
              </a:lnSpc>
              <a:buFont typeface="Wingdings" panose="05000000000000000000" pitchFamily="2" charset="2"/>
              <a:buChar char="Ø"/>
            </a:pPr>
            <a:r>
              <a:rPr lang="zh-CN" altLang="en-US" sz="2400" b="1" dirty="0">
                <a:ea typeface="微软雅黑" panose="020B0503020204020204" pitchFamily="34" charset="-122"/>
              </a:rPr>
              <a:t>各项</a:t>
            </a:r>
            <a:r>
              <a:rPr lang="en-US" altLang="zh-CN" sz="2400" b="1" dirty="0">
                <a:ea typeface="微软雅黑" panose="020B0503020204020204" pitchFamily="34" charset="-122"/>
              </a:rPr>
              <a:t>JCR</a:t>
            </a:r>
            <a:r>
              <a:rPr lang="zh-CN" altLang="en-US" sz="2400" b="1" dirty="0">
                <a:ea typeface="微软雅黑" panose="020B0503020204020204" pitchFamily="34" charset="-122"/>
              </a:rPr>
              <a:t>（期刊引证报告）指标</a:t>
            </a:r>
          </a:p>
          <a:p>
            <a:pPr marL="285750" indent="-285750">
              <a:lnSpc>
                <a:spcPct val="150000"/>
              </a:lnSpc>
              <a:buFont typeface="Wingdings" panose="05000000000000000000" pitchFamily="2" charset="2"/>
              <a:buChar char="Ø"/>
            </a:pPr>
            <a:r>
              <a:rPr lang="en-US" altLang="zh-CN" sz="2400" b="1" dirty="0">
                <a:ea typeface="微软雅黑" panose="020B0503020204020204" pitchFamily="34" charset="-122"/>
              </a:rPr>
              <a:t>Master Journal List </a:t>
            </a:r>
            <a:r>
              <a:rPr lang="zh-CN" altLang="en-US" sz="2400" b="1" dirty="0">
                <a:ea typeface="微软雅黑" panose="020B0503020204020204" pitchFamily="34" charset="-122"/>
              </a:rPr>
              <a:t>论文匹配功能</a:t>
            </a:r>
          </a:p>
          <a:p>
            <a:pPr>
              <a:lnSpc>
                <a:spcPct val="150000"/>
              </a:lnSpc>
            </a:pPr>
            <a:endParaRPr lang="zh-CN" altLang="en-US" sz="2400" b="1" dirty="0">
              <a:ea typeface="微软雅黑" panose="020B0503020204020204" pitchFamily="34" charset="-122"/>
            </a:endParaRPr>
          </a:p>
        </p:txBody>
      </p:sp>
    </p:spTree>
    <p:extLst>
      <p:ext uri="{BB962C8B-B14F-4D97-AF65-F5344CB8AC3E}">
        <p14:creationId xmlns:p14="http://schemas.microsoft.com/office/powerpoint/2010/main" val="37448134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73</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1" name="Title 1">
            <a:extLst>
              <a:ext uri="{FF2B5EF4-FFF2-40B4-BE49-F238E27FC236}">
                <a16:creationId xmlns:a16="http://schemas.microsoft.com/office/drawing/2014/main" id="{8064E35F-BBC4-84B7-2B0B-1DBE1951D350}"/>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ea typeface="微软雅黑" panose="020B0503020204020204" pitchFamily="34" charset="-122"/>
              </a:rPr>
              <a:t>分析检索结果 </a:t>
            </a:r>
            <a:r>
              <a:rPr lang="en-US" altLang="zh-CN" sz="2400" b="1" dirty="0">
                <a:ea typeface="微软雅黑" panose="020B0503020204020204" pitchFamily="34" charset="-122"/>
              </a:rPr>
              <a:t>- </a:t>
            </a:r>
            <a:r>
              <a:rPr lang="zh-CN" altLang="en-US" sz="2400" b="1" dirty="0">
                <a:ea typeface="微软雅黑" panose="020B0503020204020204" pitchFamily="34" charset="-122"/>
              </a:rPr>
              <a:t>出版物标题</a:t>
            </a:r>
          </a:p>
        </p:txBody>
      </p:sp>
      <p:pic>
        <p:nvPicPr>
          <p:cNvPr id="23" name="图片 22">
            <a:extLst>
              <a:ext uri="{FF2B5EF4-FFF2-40B4-BE49-F238E27FC236}">
                <a16:creationId xmlns:a16="http://schemas.microsoft.com/office/drawing/2014/main" id="{6EB2B18B-D015-BE3A-D186-FA61A0DFCABB}"/>
              </a:ext>
            </a:extLst>
          </p:cNvPr>
          <p:cNvPicPr>
            <a:picLocks noChangeAspect="1"/>
          </p:cNvPicPr>
          <p:nvPr/>
        </p:nvPicPr>
        <p:blipFill>
          <a:blip r:embed="rId2"/>
          <a:srcRect/>
          <a:stretch/>
        </p:blipFill>
        <p:spPr>
          <a:xfrm>
            <a:off x="877807" y="751260"/>
            <a:ext cx="10436385" cy="2136722"/>
          </a:xfrm>
          <a:prstGeom prst="rect">
            <a:avLst/>
          </a:prstGeom>
          <a:ln>
            <a:solidFill>
              <a:schemeClr val="accent3"/>
            </a:solidFill>
          </a:ln>
        </p:spPr>
      </p:pic>
      <p:sp>
        <p:nvSpPr>
          <p:cNvPr id="30" name="Rectangle 19">
            <a:extLst>
              <a:ext uri="{FF2B5EF4-FFF2-40B4-BE49-F238E27FC236}">
                <a16:creationId xmlns:a16="http://schemas.microsoft.com/office/drawing/2014/main" id="{E8426A8B-2955-0587-AB19-73465B48D69F}"/>
              </a:ext>
            </a:extLst>
          </p:cNvPr>
          <p:cNvSpPr/>
          <p:nvPr/>
        </p:nvSpPr>
        <p:spPr>
          <a:xfrm>
            <a:off x="1600052" y="2512749"/>
            <a:ext cx="1003373" cy="29769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dirty="0"/>
          </a:p>
        </p:txBody>
      </p:sp>
      <p:grpSp>
        <p:nvGrpSpPr>
          <p:cNvPr id="8" name="组合 7">
            <a:extLst>
              <a:ext uri="{FF2B5EF4-FFF2-40B4-BE49-F238E27FC236}">
                <a16:creationId xmlns:a16="http://schemas.microsoft.com/office/drawing/2014/main" id="{02B9C6A6-EBA3-992F-9776-E403E9F6A2DD}"/>
              </a:ext>
            </a:extLst>
          </p:cNvPr>
          <p:cNvGrpSpPr/>
          <p:nvPr/>
        </p:nvGrpSpPr>
        <p:grpSpPr>
          <a:xfrm>
            <a:off x="6740281" y="884604"/>
            <a:ext cx="4101525" cy="1993891"/>
            <a:chOff x="6855784" y="894091"/>
            <a:chExt cx="4101525" cy="1993891"/>
          </a:xfrm>
        </p:grpSpPr>
        <p:sp>
          <p:nvSpPr>
            <p:cNvPr id="4" name="Rectangle 19">
              <a:extLst>
                <a:ext uri="{FF2B5EF4-FFF2-40B4-BE49-F238E27FC236}">
                  <a16:creationId xmlns:a16="http://schemas.microsoft.com/office/drawing/2014/main" id="{79AF5357-8402-B794-8774-8ADC80CEF309}"/>
                </a:ext>
              </a:extLst>
            </p:cNvPr>
            <p:cNvSpPr/>
            <p:nvPr/>
          </p:nvSpPr>
          <p:spPr>
            <a:xfrm>
              <a:off x="8329264" y="894091"/>
              <a:ext cx="1003373" cy="29769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dirty="0"/>
            </a:p>
          </p:txBody>
        </p:sp>
        <p:pic>
          <p:nvPicPr>
            <p:cNvPr id="7" name="图片 6">
              <a:extLst>
                <a:ext uri="{FF2B5EF4-FFF2-40B4-BE49-F238E27FC236}">
                  <a16:creationId xmlns:a16="http://schemas.microsoft.com/office/drawing/2014/main" id="{F78B4585-7C13-49B7-B983-AB66FD003870}"/>
                </a:ext>
              </a:extLst>
            </p:cNvPr>
            <p:cNvPicPr>
              <a:picLocks noChangeAspect="1"/>
            </p:cNvPicPr>
            <p:nvPr/>
          </p:nvPicPr>
          <p:blipFill>
            <a:blip r:embed="rId3"/>
            <a:srcRect/>
            <a:stretch/>
          </p:blipFill>
          <p:spPr>
            <a:xfrm>
              <a:off x="6855784" y="1283580"/>
              <a:ext cx="4101525" cy="1604402"/>
            </a:xfrm>
            <a:prstGeom prst="rect">
              <a:avLst/>
            </a:prstGeom>
            <a:ln>
              <a:solidFill>
                <a:schemeClr val="accent3"/>
              </a:solidFill>
            </a:ln>
          </p:spPr>
        </p:pic>
      </p:grpSp>
      <p:pic>
        <p:nvPicPr>
          <p:cNvPr id="10" name="图片 9">
            <a:extLst>
              <a:ext uri="{FF2B5EF4-FFF2-40B4-BE49-F238E27FC236}">
                <a16:creationId xmlns:a16="http://schemas.microsoft.com/office/drawing/2014/main" id="{84CDF257-E03C-15A4-FF7A-86E5D224DFD5}"/>
              </a:ext>
            </a:extLst>
          </p:cNvPr>
          <p:cNvPicPr>
            <a:picLocks noChangeAspect="1"/>
          </p:cNvPicPr>
          <p:nvPr/>
        </p:nvPicPr>
        <p:blipFill>
          <a:blip r:embed="rId4"/>
          <a:srcRect/>
          <a:stretch/>
        </p:blipFill>
        <p:spPr>
          <a:xfrm>
            <a:off x="877807" y="2970287"/>
            <a:ext cx="6311478" cy="3087201"/>
          </a:xfrm>
          <a:prstGeom prst="rect">
            <a:avLst/>
          </a:prstGeom>
          <a:ln>
            <a:solidFill>
              <a:schemeClr val="accent3"/>
            </a:solidFill>
          </a:ln>
        </p:spPr>
      </p:pic>
      <p:grpSp>
        <p:nvGrpSpPr>
          <p:cNvPr id="6" name="组合 5">
            <a:extLst>
              <a:ext uri="{FF2B5EF4-FFF2-40B4-BE49-F238E27FC236}">
                <a16:creationId xmlns:a16="http://schemas.microsoft.com/office/drawing/2014/main" id="{88310D98-7A00-EBEB-AC15-5498C44E925F}"/>
              </a:ext>
            </a:extLst>
          </p:cNvPr>
          <p:cNvGrpSpPr/>
          <p:nvPr/>
        </p:nvGrpSpPr>
        <p:grpSpPr>
          <a:xfrm>
            <a:off x="2289621" y="3018492"/>
            <a:ext cx="9024571" cy="3038996"/>
            <a:chOff x="2289621" y="3018492"/>
            <a:chExt cx="9024571" cy="3038996"/>
          </a:xfrm>
        </p:grpSpPr>
        <p:pic>
          <p:nvPicPr>
            <p:cNvPr id="13" name="图片 12">
              <a:extLst>
                <a:ext uri="{FF2B5EF4-FFF2-40B4-BE49-F238E27FC236}">
                  <a16:creationId xmlns:a16="http://schemas.microsoft.com/office/drawing/2014/main" id="{B0FBF512-617C-B18C-05F9-7BDED116F297}"/>
                </a:ext>
              </a:extLst>
            </p:cNvPr>
            <p:cNvPicPr>
              <a:picLocks noChangeAspect="1"/>
            </p:cNvPicPr>
            <p:nvPr/>
          </p:nvPicPr>
          <p:blipFill>
            <a:blip r:embed="rId5"/>
            <a:srcRect/>
            <a:stretch/>
          </p:blipFill>
          <p:spPr>
            <a:xfrm>
              <a:off x="2289621" y="3018492"/>
              <a:ext cx="9024571" cy="3038996"/>
            </a:xfrm>
            <a:prstGeom prst="rect">
              <a:avLst/>
            </a:prstGeom>
            <a:ln>
              <a:solidFill>
                <a:schemeClr val="accent3"/>
              </a:solidFill>
            </a:ln>
          </p:spPr>
        </p:pic>
        <p:sp>
          <p:nvSpPr>
            <p:cNvPr id="3" name="Rectangle 19">
              <a:extLst>
                <a:ext uri="{FF2B5EF4-FFF2-40B4-BE49-F238E27FC236}">
                  <a16:creationId xmlns:a16="http://schemas.microsoft.com/office/drawing/2014/main" id="{95E53467-CBBE-765B-28E2-746E13D1D711}"/>
                </a:ext>
              </a:extLst>
            </p:cNvPr>
            <p:cNvSpPr/>
            <p:nvPr/>
          </p:nvSpPr>
          <p:spPr>
            <a:xfrm>
              <a:off x="8099412" y="5274645"/>
              <a:ext cx="3092988" cy="5414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248191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74</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0FB9DD37-7F9C-5EC7-9083-E49F503EF019}"/>
              </a:ext>
            </a:extLst>
          </p:cNvPr>
          <p:cNvPicPr>
            <a:picLocks noChangeAspect="1"/>
          </p:cNvPicPr>
          <p:nvPr/>
        </p:nvPicPr>
        <p:blipFill>
          <a:blip r:embed="rId2"/>
          <a:srcRect/>
          <a:stretch/>
        </p:blipFill>
        <p:spPr>
          <a:xfrm>
            <a:off x="639204" y="1224723"/>
            <a:ext cx="3654079" cy="4525529"/>
          </a:xfrm>
          <a:prstGeom prst="rect">
            <a:avLst/>
          </a:prstGeom>
          <a:ln>
            <a:solidFill>
              <a:schemeClr val="accent3"/>
            </a:solidFill>
          </a:ln>
        </p:spPr>
      </p:pic>
      <p:sp>
        <p:nvSpPr>
          <p:cNvPr id="4" name="Title 1">
            <a:extLst>
              <a:ext uri="{FF2B5EF4-FFF2-40B4-BE49-F238E27FC236}">
                <a16:creationId xmlns:a16="http://schemas.microsoft.com/office/drawing/2014/main" id="{FF092E9C-B354-1840-F5B0-F6D2BA517D53}"/>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ea typeface="微软雅黑" panose="020B0503020204020204" pitchFamily="34" charset="-122"/>
              </a:rPr>
              <a:t>参考</a:t>
            </a:r>
            <a:r>
              <a:rPr lang="en-US" altLang="zh-CN" sz="2400" b="1" dirty="0">
                <a:ea typeface="微软雅黑" panose="020B0503020204020204" pitchFamily="34" charset="-122"/>
              </a:rPr>
              <a:t>Journal Citation Reports</a:t>
            </a:r>
            <a:r>
              <a:rPr lang="zh-CN" altLang="en-US" sz="2400" b="1" dirty="0">
                <a:ea typeface="微软雅黑" panose="020B0503020204020204" pitchFamily="34" charset="-122"/>
              </a:rPr>
              <a:t>（期刊引证报告）各项指标</a:t>
            </a:r>
          </a:p>
        </p:txBody>
      </p:sp>
      <p:sp>
        <p:nvSpPr>
          <p:cNvPr id="6" name="文本框 5">
            <a:extLst>
              <a:ext uri="{FF2B5EF4-FFF2-40B4-BE49-F238E27FC236}">
                <a16:creationId xmlns:a16="http://schemas.microsoft.com/office/drawing/2014/main" id="{92410C87-3335-ABCF-180B-7A5DCA0749D0}"/>
              </a:ext>
            </a:extLst>
          </p:cNvPr>
          <p:cNvSpPr txBox="1"/>
          <p:nvPr/>
        </p:nvSpPr>
        <p:spPr>
          <a:xfrm>
            <a:off x="1771910" y="5805740"/>
            <a:ext cx="1645814" cy="369332"/>
          </a:xfrm>
          <a:prstGeom prst="rect">
            <a:avLst/>
          </a:prstGeom>
          <a:noFill/>
        </p:spPr>
        <p:txBody>
          <a:bodyPr wrap="square"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点击期刊名称</a:t>
            </a:r>
          </a:p>
        </p:txBody>
      </p:sp>
      <p:sp>
        <p:nvSpPr>
          <p:cNvPr id="7" name="文本框 6">
            <a:extLst>
              <a:ext uri="{FF2B5EF4-FFF2-40B4-BE49-F238E27FC236}">
                <a16:creationId xmlns:a16="http://schemas.microsoft.com/office/drawing/2014/main" id="{C3CBF0C1-AEBB-5306-92CB-AE76544C2C10}"/>
              </a:ext>
            </a:extLst>
          </p:cNvPr>
          <p:cNvSpPr txBox="1"/>
          <p:nvPr/>
        </p:nvSpPr>
        <p:spPr>
          <a:xfrm>
            <a:off x="6500595" y="5011588"/>
            <a:ext cx="3320845" cy="369332"/>
          </a:xfrm>
          <a:prstGeom prst="rect">
            <a:avLst/>
          </a:prstGeom>
          <a:noFill/>
        </p:spPr>
        <p:txBody>
          <a:bodyPr wrap="square"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查看文献页面下方的期刊信息</a:t>
            </a:r>
          </a:p>
        </p:txBody>
      </p:sp>
      <p:pic>
        <p:nvPicPr>
          <p:cNvPr id="10" name="图片 9">
            <a:extLst>
              <a:ext uri="{FF2B5EF4-FFF2-40B4-BE49-F238E27FC236}">
                <a16:creationId xmlns:a16="http://schemas.microsoft.com/office/drawing/2014/main" id="{75D0B375-E44B-9B67-C3F6-99E4A5D69EA6}"/>
              </a:ext>
            </a:extLst>
          </p:cNvPr>
          <p:cNvPicPr>
            <a:picLocks noChangeAspect="1"/>
          </p:cNvPicPr>
          <p:nvPr/>
        </p:nvPicPr>
        <p:blipFill>
          <a:blip r:embed="rId3"/>
          <a:stretch>
            <a:fillRect/>
          </a:stretch>
        </p:blipFill>
        <p:spPr>
          <a:xfrm>
            <a:off x="4598319" y="1973541"/>
            <a:ext cx="7125398" cy="2910918"/>
          </a:xfrm>
          <a:prstGeom prst="rect">
            <a:avLst/>
          </a:prstGeom>
          <a:ln>
            <a:solidFill>
              <a:schemeClr val="accent3"/>
            </a:solidFill>
          </a:ln>
        </p:spPr>
      </p:pic>
    </p:spTree>
    <p:extLst>
      <p:ext uri="{BB962C8B-B14F-4D97-AF65-F5344CB8AC3E}">
        <p14:creationId xmlns:p14="http://schemas.microsoft.com/office/powerpoint/2010/main" val="332848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75</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3" name="Title 1">
            <a:extLst>
              <a:ext uri="{FF2B5EF4-FFF2-40B4-BE49-F238E27FC236}">
                <a16:creationId xmlns:a16="http://schemas.microsoft.com/office/drawing/2014/main" id="{0E186590-DE7E-4D47-6E72-1D97C22A28D0}"/>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ea typeface="微软雅黑" panose="020B0503020204020204" pitchFamily="34" charset="-122"/>
              </a:rPr>
              <a:t>参考</a:t>
            </a:r>
            <a:r>
              <a:rPr lang="en-US" altLang="zh-CN" sz="2400" b="1" dirty="0">
                <a:ea typeface="微软雅黑" panose="020B0503020204020204" pitchFamily="34" charset="-122"/>
              </a:rPr>
              <a:t>Journal Citation Reports</a:t>
            </a:r>
            <a:r>
              <a:rPr lang="zh-CN" altLang="en-US" sz="2400" b="1" dirty="0">
                <a:ea typeface="微软雅黑" panose="020B0503020204020204" pitchFamily="34" charset="-122"/>
              </a:rPr>
              <a:t>（期刊引证报告）各项指标</a:t>
            </a:r>
          </a:p>
        </p:txBody>
      </p:sp>
      <p:sp>
        <p:nvSpPr>
          <p:cNvPr id="4" name="Rectangle 4">
            <a:extLst>
              <a:ext uri="{FF2B5EF4-FFF2-40B4-BE49-F238E27FC236}">
                <a16:creationId xmlns:a16="http://schemas.microsoft.com/office/drawing/2014/main" id="{F6FFC6B8-83CF-4267-25BD-00A6EDCEF0BE}"/>
              </a:ext>
            </a:extLst>
          </p:cNvPr>
          <p:cNvSpPr/>
          <p:nvPr/>
        </p:nvSpPr>
        <p:spPr>
          <a:xfrm>
            <a:off x="526263" y="1286652"/>
            <a:ext cx="10003775" cy="646331"/>
          </a:xfrm>
          <a:prstGeom prst="rect">
            <a:avLst/>
          </a:prstGeom>
          <a:solidFill>
            <a:schemeClr val="accent1"/>
          </a:solidFill>
          <a:ln>
            <a:noFill/>
          </a:ln>
          <a:effectLst>
            <a:outerShdw blurRad="50800" dist="38100" dir="5400000" algn="t" rotWithShape="0">
              <a:prstClr val="black">
                <a:alpha val="40000"/>
              </a:prstClr>
            </a:outerShdw>
          </a:effectLst>
        </p:spPr>
        <p:txBody>
          <a:bodyPr wrap="square">
            <a:spAutoFit/>
          </a:bodyPr>
          <a:lstStyle/>
          <a:p>
            <a:pPr defTabSz="914400" fontAlgn="base">
              <a:spcBef>
                <a:spcPct val="0"/>
              </a:spcBef>
              <a:spcAft>
                <a:spcPct val="0"/>
              </a:spcAft>
            </a:pPr>
            <a:r>
              <a:rPr lang="zh-CN" altLang="en-US" b="1" dirty="0">
                <a:solidFill>
                  <a:schemeClr val="bg1"/>
                </a:solidFill>
                <a:ea typeface="微软雅黑" panose="020B0503020204020204" pitchFamily="34" charset="-122"/>
              </a:rPr>
              <a:t>期刊影响因子（</a:t>
            </a:r>
            <a:r>
              <a:rPr lang="en-US" altLang="zh-CN" b="1" dirty="0">
                <a:solidFill>
                  <a:schemeClr val="bg1"/>
                </a:solidFill>
                <a:ea typeface="微软雅黑" panose="020B0503020204020204" pitchFamily="34" charset="-122"/>
              </a:rPr>
              <a:t>Impact Factor</a:t>
            </a:r>
            <a:r>
              <a:rPr lang="zh-CN" altLang="en-US" b="1" dirty="0">
                <a:solidFill>
                  <a:schemeClr val="bg1"/>
                </a:solidFill>
                <a:ea typeface="微软雅黑" panose="020B0503020204020204" pitchFamily="34" charset="-122"/>
              </a:rPr>
              <a:t>）：</a:t>
            </a:r>
            <a:endParaRPr lang="en-US" altLang="zh-CN" b="1" dirty="0">
              <a:solidFill>
                <a:schemeClr val="bg1"/>
              </a:solidFill>
              <a:ea typeface="微软雅黑" panose="020B0503020204020204" pitchFamily="34" charset="-122"/>
            </a:endParaRPr>
          </a:p>
          <a:p>
            <a:pPr defTabSz="914400" fontAlgn="base">
              <a:spcBef>
                <a:spcPct val="0"/>
              </a:spcBef>
              <a:spcAft>
                <a:spcPct val="0"/>
              </a:spcAft>
            </a:pPr>
            <a:r>
              <a:rPr lang="zh-CN" altLang="en-US" b="1" dirty="0">
                <a:solidFill>
                  <a:schemeClr val="bg1"/>
                </a:solidFill>
                <a:ea typeface="微软雅黑" panose="020B0503020204020204" pitchFamily="34" charset="-122"/>
              </a:rPr>
              <a:t>期刊过去两年发表的学术论文在当前</a:t>
            </a:r>
            <a:r>
              <a:rPr lang="en-US" altLang="zh-CN" b="1" dirty="0">
                <a:solidFill>
                  <a:schemeClr val="bg1"/>
                </a:solidFill>
                <a:ea typeface="微软雅黑" panose="020B0503020204020204" pitchFamily="34" charset="-122"/>
              </a:rPr>
              <a:t>JCR</a:t>
            </a:r>
            <a:r>
              <a:rPr lang="zh-CN" altLang="en-US" b="1" dirty="0">
                <a:solidFill>
                  <a:schemeClr val="bg1"/>
                </a:solidFill>
                <a:ea typeface="微软雅黑" panose="020B0503020204020204" pitchFamily="34" charset="-122"/>
              </a:rPr>
              <a:t>年获得的总引用次数与学术论文数量的比值</a:t>
            </a:r>
            <a:endParaRPr lang="en-US" altLang="zh-CN" b="1" dirty="0">
              <a:solidFill>
                <a:schemeClr val="bg1"/>
              </a:solidFill>
              <a:ea typeface="微软雅黑" panose="020B0503020204020204" pitchFamily="34" charset="-122"/>
            </a:endParaRPr>
          </a:p>
        </p:txBody>
      </p:sp>
      <p:grpSp>
        <p:nvGrpSpPr>
          <p:cNvPr id="6" name="组合 5">
            <a:extLst>
              <a:ext uri="{FF2B5EF4-FFF2-40B4-BE49-F238E27FC236}">
                <a16:creationId xmlns:a16="http://schemas.microsoft.com/office/drawing/2014/main" id="{8B7BE3D9-9C2D-C7A9-BAD4-89F09C9F5675}"/>
              </a:ext>
            </a:extLst>
          </p:cNvPr>
          <p:cNvGrpSpPr/>
          <p:nvPr/>
        </p:nvGrpSpPr>
        <p:grpSpPr>
          <a:xfrm>
            <a:off x="6962007" y="3158682"/>
            <a:ext cx="4302701" cy="1597579"/>
            <a:chOff x="2244177" y="3075195"/>
            <a:chExt cx="3221655" cy="1183937"/>
          </a:xfrm>
        </p:grpSpPr>
        <p:cxnSp>
          <p:nvCxnSpPr>
            <p:cNvPr id="7" name="直接箭头连接符 6">
              <a:extLst>
                <a:ext uri="{FF2B5EF4-FFF2-40B4-BE49-F238E27FC236}">
                  <a16:creationId xmlns:a16="http://schemas.microsoft.com/office/drawing/2014/main" id="{50062E29-1E71-181D-A8CA-3ECFD783903E}"/>
                </a:ext>
              </a:extLst>
            </p:cNvPr>
            <p:cNvCxnSpPr>
              <a:cxnSpLocks/>
            </p:cNvCxnSpPr>
            <p:nvPr/>
          </p:nvCxnSpPr>
          <p:spPr>
            <a:xfrm>
              <a:off x="2364043" y="3805249"/>
              <a:ext cx="310178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8" name="组合 7">
              <a:extLst>
                <a:ext uri="{FF2B5EF4-FFF2-40B4-BE49-F238E27FC236}">
                  <a16:creationId xmlns:a16="http://schemas.microsoft.com/office/drawing/2014/main" id="{756A119A-560D-DD56-77E6-BD2073BBC1BB}"/>
                </a:ext>
              </a:extLst>
            </p:cNvPr>
            <p:cNvGrpSpPr/>
            <p:nvPr/>
          </p:nvGrpSpPr>
          <p:grpSpPr>
            <a:xfrm>
              <a:off x="2244177" y="3075195"/>
              <a:ext cx="847624" cy="788034"/>
              <a:chOff x="5517317" y="1286492"/>
              <a:chExt cx="847624" cy="788034"/>
            </a:xfrm>
          </p:grpSpPr>
          <p:pic>
            <p:nvPicPr>
              <p:cNvPr id="30" name="图形 29" descr="合上的书 轮廓">
                <a:extLst>
                  <a:ext uri="{FF2B5EF4-FFF2-40B4-BE49-F238E27FC236}">
                    <a16:creationId xmlns:a16="http://schemas.microsoft.com/office/drawing/2014/main" id="{F0CE97F2-789F-4D3C-360B-5200865D39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7317" y="1286492"/>
                <a:ext cx="847624" cy="788034"/>
              </a:xfrm>
              <a:prstGeom prst="rect">
                <a:avLst/>
              </a:prstGeom>
            </p:spPr>
          </p:pic>
          <p:sp>
            <p:nvSpPr>
              <p:cNvPr id="31" name="TextBox 13">
                <a:extLst>
                  <a:ext uri="{FF2B5EF4-FFF2-40B4-BE49-F238E27FC236}">
                    <a16:creationId xmlns:a16="http://schemas.microsoft.com/office/drawing/2014/main" id="{F892053C-20B6-AE02-B59B-8F9749E24896}"/>
                  </a:ext>
                </a:extLst>
              </p:cNvPr>
              <p:cNvSpPr txBox="1"/>
              <p:nvPr/>
            </p:nvSpPr>
            <p:spPr bwMode="auto">
              <a:xfrm>
                <a:off x="5725683" y="1751134"/>
                <a:ext cx="504881"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sz="1200" b="1" dirty="0">
                    <a:solidFill>
                      <a:schemeClr val="tx1"/>
                    </a:solidFill>
                    <a:latin typeface="+mn-lt"/>
                    <a:ea typeface="微软雅黑" panose="020B0503020204020204" pitchFamily="34" charset="-122"/>
                    <a:cs typeface="Arial" panose="020B0604020202020204" pitchFamily="34" charset="0"/>
                  </a:rPr>
                  <a:t>期刊</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grpSp>
        <p:grpSp>
          <p:nvGrpSpPr>
            <p:cNvPr id="9" name="组合 8">
              <a:extLst>
                <a:ext uri="{FF2B5EF4-FFF2-40B4-BE49-F238E27FC236}">
                  <a16:creationId xmlns:a16="http://schemas.microsoft.com/office/drawing/2014/main" id="{AF07077F-DD98-AF19-6D2A-0907F4D32B3E}"/>
                </a:ext>
              </a:extLst>
            </p:cNvPr>
            <p:cNvGrpSpPr/>
            <p:nvPr/>
          </p:nvGrpSpPr>
          <p:grpSpPr>
            <a:xfrm>
              <a:off x="2822489" y="3075195"/>
              <a:ext cx="847624" cy="788034"/>
              <a:chOff x="5517317" y="1286492"/>
              <a:chExt cx="847624" cy="788034"/>
            </a:xfrm>
          </p:grpSpPr>
          <p:pic>
            <p:nvPicPr>
              <p:cNvPr id="28" name="图形 27" descr="合上的书 轮廓">
                <a:extLst>
                  <a:ext uri="{FF2B5EF4-FFF2-40B4-BE49-F238E27FC236}">
                    <a16:creationId xmlns:a16="http://schemas.microsoft.com/office/drawing/2014/main" id="{A8108E87-40FC-047F-5CF5-DE07DBA0A5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7317" y="1286492"/>
                <a:ext cx="847624" cy="788034"/>
              </a:xfrm>
              <a:prstGeom prst="rect">
                <a:avLst/>
              </a:prstGeom>
            </p:spPr>
          </p:pic>
          <p:sp>
            <p:nvSpPr>
              <p:cNvPr id="29" name="TextBox 13">
                <a:extLst>
                  <a:ext uri="{FF2B5EF4-FFF2-40B4-BE49-F238E27FC236}">
                    <a16:creationId xmlns:a16="http://schemas.microsoft.com/office/drawing/2014/main" id="{3E59C94F-2A91-ADAB-121A-202FB6CB533D}"/>
                  </a:ext>
                </a:extLst>
              </p:cNvPr>
              <p:cNvSpPr txBox="1"/>
              <p:nvPr/>
            </p:nvSpPr>
            <p:spPr bwMode="auto">
              <a:xfrm>
                <a:off x="5725683" y="1751134"/>
                <a:ext cx="504881"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sz="1200" b="1" dirty="0">
                    <a:solidFill>
                      <a:schemeClr val="tx1"/>
                    </a:solidFill>
                    <a:latin typeface="+mn-lt"/>
                    <a:ea typeface="微软雅黑" panose="020B0503020204020204" pitchFamily="34" charset="-122"/>
                    <a:cs typeface="Arial" panose="020B0604020202020204" pitchFamily="34" charset="0"/>
                  </a:rPr>
                  <a:t>期刊</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grpSp>
        <p:grpSp>
          <p:nvGrpSpPr>
            <p:cNvPr id="10" name="组合 9">
              <a:extLst>
                <a:ext uri="{FF2B5EF4-FFF2-40B4-BE49-F238E27FC236}">
                  <a16:creationId xmlns:a16="http://schemas.microsoft.com/office/drawing/2014/main" id="{AA75579F-9B3E-0267-8013-4B60A6352FA6}"/>
                </a:ext>
              </a:extLst>
            </p:cNvPr>
            <p:cNvGrpSpPr/>
            <p:nvPr/>
          </p:nvGrpSpPr>
          <p:grpSpPr>
            <a:xfrm>
              <a:off x="3397159" y="3075195"/>
              <a:ext cx="847624" cy="788034"/>
              <a:chOff x="5517317" y="1286492"/>
              <a:chExt cx="847624" cy="788034"/>
            </a:xfrm>
          </p:grpSpPr>
          <p:pic>
            <p:nvPicPr>
              <p:cNvPr id="26" name="图形 25" descr="合上的书 轮廓">
                <a:extLst>
                  <a:ext uri="{FF2B5EF4-FFF2-40B4-BE49-F238E27FC236}">
                    <a16:creationId xmlns:a16="http://schemas.microsoft.com/office/drawing/2014/main" id="{6B99368C-4419-7214-BB65-03DF2472A9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7317" y="1286492"/>
                <a:ext cx="847624" cy="788034"/>
              </a:xfrm>
              <a:prstGeom prst="rect">
                <a:avLst/>
              </a:prstGeom>
            </p:spPr>
          </p:pic>
          <p:sp>
            <p:nvSpPr>
              <p:cNvPr id="27" name="TextBox 13">
                <a:extLst>
                  <a:ext uri="{FF2B5EF4-FFF2-40B4-BE49-F238E27FC236}">
                    <a16:creationId xmlns:a16="http://schemas.microsoft.com/office/drawing/2014/main" id="{6C8522F6-8437-6863-4FAB-5614219E8EB8}"/>
                  </a:ext>
                </a:extLst>
              </p:cNvPr>
              <p:cNvSpPr txBox="1"/>
              <p:nvPr/>
            </p:nvSpPr>
            <p:spPr bwMode="auto">
              <a:xfrm>
                <a:off x="5725683" y="1751134"/>
                <a:ext cx="504881"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sz="1200" b="1" dirty="0">
                    <a:solidFill>
                      <a:schemeClr val="tx1"/>
                    </a:solidFill>
                    <a:latin typeface="+mn-lt"/>
                    <a:ea typeface="微软雅黑" panose="020B0503020204020204" pitchFamily="34" charset="-122"/>
                    <a:cs typeface="Arial" panose="020B0604020202020204" pitchFamily="34" charset="0"/>
                  </a:rPr>
                  <a:t>期刊</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grpSp>
        <p:grpSp>
          <p:nvGrpSpPr>
            <p:cNvPr id="12" name="组合 11">
              <a:extLst>
                <a:ext uri="{FF2B5EF4-FFF2-40B4-BE49-F238E27FC236}">
                  <a16:creationId xmlns:a16="http://schemas.microsoft.com/office/drawing/2014/main" id="{63A7AC1E-F11C-91F7-F255-DA148D7BF997}"/>
                </a:ext>
              </a:extLst>
            </p:cNvPr>
            <p:cNvGrpSpPr/>
            <p:nvPr/>
          </p:nvGrpSpPr>
          <p:grpSpPr>
            <a:xfrm>
              <a:off x="3975471" y="3075195"/>
              <a:ext cx="847624" cy="788034"/>
              <a:chOff x="5517317" y="1286492"/>
              <a:chExt cx="847624" cy="788034"/>
            </a:xfrm>
          </p:grpSpPr>
          <p:pic>
            <p:nvPicPr>
              <p:cNvPr id="24" name="图形 23" descr="合上的书 轮廓">
                <a:extLst>
                  <a:ext uri="{FF2B5EF4-FFF2-40B4-BE49-F238E27FC236}">
                    <a16:creationId xmlns:a16="http://schemas.microsoft.com/office/drawing/2014/main" id="{B2D91732-D080-F044-06A8-E64CCB8453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7317" y="1286492"/>
                <a:ext cx="847624" cy="788034"/>
              </a:xfrm>
              <a:prstGeom prst="rect">
                <a:avLst/>
              </a:prstGeom>
            </p:spPr>
          </p:pic>
          <p:sp>
            <p:nvSpPr>
              <p:cNvPr id="25" name="TextBox 13">
                <a:extLst>
                  <a:ext uri="{FF2B5EF4-FFF2-40B4-BE49-F238E27FC236}">
                    <a16:creationId xmlns:a16="http://schemas.microsoft.com/office/drawing/2014/main" id="{40877334-5CD1-57EE-639B-600AA79B05DC}"/>
                  </a:ext>
                </a:extLst>
              </p:cNvPr>
              <p:cNvSpPr txBox="1"/>
              <p:nvPr/>
            </p:nvSpPr>
            <p:spPr bwMode="auto">
              <a:xfrm>
                <a:off x="5725683" y="1751134"/>
                <a:ext cx="504881"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sz="1200" b="1" dirty="0">
                    <a:solidFill>
                      <a:schemeClr val="tx1"/>
                    </a:solidFill>
                    <a:latin typeface="+mn-lt"/>
                    <a:ea typeface="微软雅黑" panose="020B0503020204020204" pitchFamily="34" charset="-122"/>
                    <a:cs typeface="Arial" panose="020B0604020202020204" pitchFamily="34" charset="0"/>
                  </a:rPr>
                  <a:t>期刊</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grpSp>
        <p:grpSp>
          <p:nvGrpSpPr>
            <p:cNvPr id="13" name="组合 12">
              <a:extLst>
                <a:ext uri="{FF2B5EF4-FFF2-40B4-BE49-F238E27FC236}">
                  <a16:creationId xmlns:a16="http://schemas.microsoft.com/office/drawing/2014/main" id="{A5D1AD83-B9FF-D0F0-C369-E67ECB1B8988}"/>
                </a:ext>
              </a:extLst>
            </p:cNvPr>
            <p:cNvGrpSpPr/>
            <p:nvPr/>
          </p:nvGrpSpPr>
          <p:grpSpPr>
            <a:xfrm>
              <a:off x="4549862" y="3075195"/>
              <a:ext cx="847624" cy="788034"/>
              <a:chOff x="5517317" y="1286492"/>
              <a:chExt cx="847624" cy="788034"/>
            </a:xfrm>
          </p:grpSpPr>
          <p:pic>
            <p:nvPicPr>
              <p:cNvPr id="22" name="图形 21" descr="合上的书 轮廓">
                <a:extLst>
                  <a:ext uri="{FF2B5EF4-FFF2-40B4-BE49-F238E27FC236}">
                    <a16:creationId xmlns:a16="http://schemas.microsoft.com/office/drawing/2014/main" id="{18ADC113-E3D3-1112-A943-7D5CA8C42C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7317" y="1286492"/>
                <a:ext cx="847624" cy="788034"/>
              </a:xfrm>
              <a:prstGeom prst="rect">
                <a:avLst/>
              </a:prstGeom>
            </p:spPr>
          </p:pic>
          <p:sp>
            <p:nvSpPr>
              <p:cNvPr id="23" name="TextBox 13">
                <a:extLst>
                  <a:ext uri="{FF2B5EF4-FFF2-40B4-BE49-F238E27FC236}">
                    <a16:creationId xmlns:a16="http://schemas.microsoft.com/office/drawing/2014/main" id="{CF425981-FEDA-94B1-F6D7-A979DE94FF16}"/>
                  </a:ext>
                </a:extLst>
              </p:cNvPr>
              <p:cNvSpPr txBox="1"/>
              <p:nvPr/>
            </p:nvSpPr>
            <p:spPr bwMode="auto">
              <a:xfrm>
                <a:off x="5725683" y="1751134"/>
                <a:ext cx="504881"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zh-CN" altLang="en-US" sz="1200" b="1" dirty="0">
                    <a:solidFill>
                      <a:schemeClr val="tx1"/>
                    </a:solidFill>
                    <a:latin typeface="+mn-lt"/>
                    <a:ea typeface="微软雅黑" panose="020B0503020204020204" pitchFamily="34" charset="-122"/>
                    <a:cs typeface="Arial" panose="020B0604020202020204" pitchFamily="34" charset="0"/>
                  </a:rPr>
                  <a:t>期刊</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grpSp>
        <p:sp>
          <p:nvSpPr>
            <p:cNvPr id="14" name="TextBox 13">
              <a:extLst>
                <a:ext uri="{FF2B5EF4-FFF2-40B4-BE49-F238E27FC236}">
                  <a16:creationId xmlns:a16="http://schemas.microsoft.com/office/drawing/2014/main" id="{034E79EC-38F1-4058-9551-2249AD5D1BB7}"/>
                </a:ext>
              </a:extLst>
            </p:cNvPr>
            <p:cNvSpPr txBox="1"/>
            <p:nvPr/>
          </p:nvSpPr>
          <p:spPr bwMode="auto">
            <a:xfrm>
              <a:off x="2363598" y="3765503"/>
              <a:ext cx="619713"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en-US" altLang="zh-CN" sz="1200" b="1" dirty="0">
                  <a:solidFill>
                    <a:schemeClr val="tx1"/>
                  </a:solidFill>
                  <a:latin typeface="+mn-lt"/>
                  <a:ea typeface="微软雅黑" panose="020B0503020204020204" pitchFamily="34" charset="-122"/>
                  <a:cs typeface="Arial" panose="020B0604020202020204" pitchFamily="34" charset="0"/>
                </a:rPr>
                <a:t>2018</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sp>
          <p:nvSpPr>
            <p:cNvPr id="15" name="TextBox 13">
              <a:extLst>
                <a:ext uri="{FF2B5EF4-FFF2-40B4-BE49-F238E27FC236}">
                  <a16:creationId xmlns:a16="http://schemas.microsoft.com/office/drawing/2014/main" id="{3DE126E0-A057-578D-B5CB-80C2CB198F6A}"/>
                </a:ext>
              </a:extLst>
            </p:cNvPr>
            <p:cNvSpPr txBox="1"/>
            <p:nvPr/>
          </p:nvSpPr>
          <p:spPr bwMode="auto">
            <a:xfrm>
              <a:off x="2945311" y="3771910"/>
              <a:ext cx="619713"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en-US" altLang="zh-CN" sz="1200" b="1" dirty="0">
                  <a:solidFill>
                    <a:schemeClr val="tx1"/>
                  </a:solidFill>
                  <a:latin typeface="+mn-lt"/>
                  <a:ea typeface="微软雅黑" panose="020B0503020204020204" pitchFamily="34" charset="-122"/>
                  <a:cs typeface="Arial" panose="020B0604020202020204" pitchFamily="34" charset="0"/>
                </a:rPr>
                <a:t>2019</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sp>
          <p:nvSpPr>
            <p:cNvPr id="16" name="TextBox 13">
              <a:extLst>
                <a:ext uri="{FF2B5EF4-FFF2-40B4-BE49-F238E27FC236}">
                  <a16:creationId xmlns:a16="http://schemas.microsoft.com/office/drawing/2014/main" id="{E4BD78E6-C6AF-322F-4960-9814765DAD9C}"/>
                </a:ext>
              </a:extLst>
            </p:cNvPr>
            <p:cNvSpPr txBox="1"/>
            <p:nvPr/>
          </p:nvSpPr>
          <p:spPr bwMode="auto">
            <a:xfrm>
              <a:off x="3519981" y="3765503"/>
              <a:ext cx="619713"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en-US" altLang="zh-CN" sz="1200" b="1" dirty="0">
                  <a:solidFill>
                    <a:schemeClr val="tx1"/>
                  </a:solidFill>
                  <a:latin typeface="+mn-lt"/>
                  <a:ea typeface="微软雅黑" panose="020B0503020204020204" pitchFamily="34" charset="-122"/>
                  <a:cs typeface="Arial" panose="020B0604020202020204" pitchFamily="34" charset="0"/>
                </a:rPr>
                <a:t>2020</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sp>
          <p:nvSpPr>
            <p:cNvPr id="17" name="TextBox 13">
              <a:extLst>
                <a:ext uri="{FF2B5EF4-FFF2-40B4-BE49-F238E27FC236}">
                  <a16:creationId xmlns:a16="http://schemas.microsoft.com/office/drawing/2014/main" id="{78145955-B74A-9A55-EBEA-C9E4D738E813}"/>
                </a:ext>
              </a:extLst>
            </p:cNvPr>
            <p:cNvSpPr txBox="1"/>
            <p:nvPr/>
          </p:nvSpPr>
          <p:spPr bwMode="auto">
            <a:xfrm>
              <a:off x="4098329" y="3769142"/>
              <a:ext cx="619713"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en-US" altLang="zh-CN" sz="1200" b="1" dirty="0">
                  <a:solidFill>
                    <a:schemeClr val="tx1"/>
                  </a:solidFill>
                  <a:latin typeface="+mn-lt"/>
                  <a:ea typeface="微软雅黑" panose="020B0503020204020204" pitchFamily="34" charset="-122"/>
                  <a:cs typeface="Arial" panose="020B0604020202020204" pitchFamily="34" charset="0"/>
                </a:rPr>
                <a:t>2021</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sp>
          <p:nvSpPr>
            <p:cNvPr id="18" name="TextBox 13">
              <a:extLst>
                <a:ext uri="{FF2B5EF4-FFF2-40B4-BE49-F238E27FC236}">
                  <a16:creationId xmlns:a16="http://schemas.microsoft.com/office/drawing/2014/main" id="{E64D16B1-9D55-A770-05EA-CF2DC8BE7A4A}"/>
                </a:ext>
              </a:extLst>
            </p:cNvPr>
            <p:cNvSpPr txBox="1"/>
            <p:nvPr/>
          </p:nvSpPr>
          <p:spPr bwMode="auto">
            <a:xfrm>
              <a:off x="4669892" y="3766260"/>
              <a:ext cx="619713" cy="178517"/>
            </a:xfrm>
            <a:prstGeom prst="rect">
              <a:avLst/>
            </a:prstGeom>
            <a:no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lang="en-US" altLang="zh-CN" sz="1200" b="1" dirty="0">
                  <a:solidFill>
                    <a:schemeClr val="tx1"/>
                  </a:solidFill>
                  <a:latin typeface="+mn-lt"/>
                  <a:ea typeface="微软雅黑" panose="020B0503020204020204" pitchFamily="34" charset="-122"/>
                  <a:cs typeface="Arial" panose="020B0604020202020204" pitchFamily="34" charset="0"/>
                </a:rPr>
                <a:t>2022</a:t>
              </a:r>
              <a:endParaRPr kumimoji="0" lang="zh-CN" altLang="en-US" sz="1200" b="1" i="0" u="none" strike="noStrike" kern="0" cap="none" spc="0" normalizeH="0" baseline="0" noProof="0" dirty="0">
                <a:ln>
                  <a:noFill/>
                </a:ln>
                <a:solidFill>
                  <a:schemeClr val="tx1"/>
                </a:solidFill>
                <a:effectLst/>
                <a:uLnTx/>
                <a:uFillTx/>
                <a:latin typeface="+mn-lt"/>
                <a:ea typeface="微软雅黑" panose="020B0503020204020204" pitchFamily="34" charset="-122"/>
              </a:endParaRPr>
            </a:p>
          </p:txBody>
        </p:sp>
        <p:sp>
          <p:nvSpPr>
            <p:cNvPr id="19" name="箭头: 右弧形 18">
              <a:extLst>
                <a:ext uri="{FF2B5EF4-FFF2-40B4-BE49-F238E27FC236}">
                  <a16:creationId xmlns:a16="http://schemas.microsoft.com/office/drawing/2014/main" id="{F0E62A97-BF84-09A7-30BA-B22D3DB0EBBD}"/>
                </a:ext>
              </a:extLst>
            </p:cNvPr>
            <p:cNvSpPr/>
            <p:nvPr/>
          </p:nvSpPr>
          <p:spPr>
            <a:xfrm rot="5400000">
              <a:off x="4584183" y="3801510"/>
              <a:ext cx="178517" cy="5844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右弧形 20">
              <a:extLst>
                <a:ext uri="{FF2B5EF4-FFF2-40B4-BE49-F238E27FC236}">
                  <a16:creationId xmlns:a16="http://schemas.microsoft.com/office/drawing/2014/main" id="{B6E5FD26-70CB-4F63-70B9-07A85C64A93D}"/>
                </a:ext>
              </a:extLst>
            </p:cNvPr>
            <p:cNvSpPr/>
            <p:nvPr/>
          </p:nvSpPr>
          <p:spPr>
            <a:xfrm rot="5400000">
              <a:off x="4246397" y="3539859"/>
              <a:ext cx="254651" cy="11838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2" name="组合 31">
            <a:extLst>
              <a:ext uri="{FF2B5EF4-FFF2-40B4-BE49-F238E27FC236}">
                <a16:creationId xmlns:a16="http://schemas.microsoft.com/office/drawing/2014/main" id="{5EEFFB1B-78C8-11C3-2433-8E86501DF423}"/>
              </a:ext>
            </a:extLst>
          </p:cNvPr>
          <p:cNvGrpSpPr/>
          <p:nvPr/>
        </p:nvGrpSpPr>
        <p:grpSpPr>
          <a:xfrm>
            <a:off x="526263" y="2119932"/>
            <a:ext cx="11112572" cy="3490756"/>
            <a:chOff x="4964622" y="1995483"/>
            <a:chExt cx="11112572" cy="3490756"/>
          </a:xfrm>
        </p:grpSpPr>
        <p:pic>
          <p:nvPicPr>
            <p:cNvPr id="33" name="图片 32">
              <a:extLst>
                <a:ext uri="{FF2B5EF4-FFF2-40B4-BE49-F238E27FC236}">
                  <a16:creationId xmlns:a16="http://schemas.microsoft.com/office/drawing/2014/main" id="{FCE4BADF-C8E6-2D5D-814C-47F27A4C275F}"/>
                </a:ext>
              </a:extLst>
            </p:cNvPr>
            <p:cNvPicPr>
              <a:picLocks noChangeAspect="1"/>
            </p:cNvPicPr>
            <p:nvPr/>
          </p:nvPicPr>
          <p:blipFill>
            <a:blip r:embed="rId4"/>
            <a:srcRect/>
            <a:stretch/>
          </p:blipFill>
          <p:spPr>
            <a:xfrm>
              <a:off x="5045195" y="2103603"/>
              <a:ext cx="2674897" cy="1328411"/>
            </a:xfrm>
            <a:prstGeom prst="rect">
              <a:avLst/>
            </a:prstGeom>
          </p:spPr>
        </p:pic>
        <p:pic>
          <p:nvPicPr>
            <p:cNvPr id="34" name="图片 33">
              <a:extLst>
                <a:ext uri="{FF2B5EF4-FFF2-40B4-BE49-F238E27FC236}">
                  <a16:creationId xmlns:a16="http://schemas.microsoft.com/office/drawing/2014/main" id="{684D3636-810D-E98B-CD0C-B3627C0F6566}"/>
                </a:ext>
              </a:extLst>
            </p:cNvPr>
            <p:cNvPicPr>
              <a:picLocks noChangeAspect="1"/>
            </p:cNvPicPr>
            <p:nvPr/>
          </p:nvPicPr>
          <p:blipFill>
            <a:blip r:embed="rId5"/>
            <a:srcRect/>
            <a:stretch/>
          </p:blipFill>
          <p:spPr>
            <a:xfrm>
              <a:off x="5045195" y="3432014"/>
              <a:ext cx="6023966" cy="2028301"/>
            </a:xfrm>
            <a:prstGeom prst="rect">
              <a:avLst/>
            </a:prstGeom>
          </p:spPr>
        </p:pic>
        <p:sp>
          <p:nvSpPr>
            <p:cNvPr id="35" name="矩形 34">
              <a:extLst>
                <a:ext uri="{FF2B5EF4-FFF2-40B4-BE49-F238E27FC236}">
                  <a16:creationId xmlns:a16="http://schemas.microsoft.com/office/drawing/2014/main" id="{40126211-5E78-C7C5-A700-6BF01EB57D38}"/>
                </a:ext>
              </a:extLst>
            </p:cNvPr>
            <p:cNvSpPr/>
            <p:nvPr/>
          </p:nvSpPr>
          <p:spPr>
            <a:xfrm>
              <a:off x="4964622" y="1995483"/>
              <a:ext cx="11112572" cy="349075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60420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76</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3" name="Title 1">
            <a:extLst>
              <a:ext uri="{FF2B5EF4-FFF2-40B4-BE49-F238E27FC236}">
                <a16:creationId xmlns:a16="http://schemas.microsoft.com/office/drawing/2014/main" id="{EA73875D-0289-DE15-7F9A-99EF43F7ECC0}"/>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ea typeface="微软雅黑" panose="020B0503020204020204" pitchFamily="34" charset="-122"/>
              </a:rPr>
              <a:t>参考</a:t>
            </a:r>
            <a:r>
              <a:rPr lang="en-US" altLang="zh-CN" sz="2400" b="1" dirty="0">
                <a:ea typeface="微软雅黑" panose="020B0503020204020204" pitchFamily="34" charset="-122"/>
              </a:rPr>
              <a:t>Journal Citation Reports</a:t>
            </a:r>
            <a:r>
              <a:rPr lang="zh-CN" altLang="en-US" sz="2400" b="1" dirty="0">
                <a:ea typeface="微软雅黑" panose="020B0503020204020204" pitchFamily="34" charset="-122"/>
              </a:rPr>
              <a:t>（期刊引证报告）各项指标</a:t>
            </a:r>
          </a:p>
        </p:txBody>
      </p:sp>
      <p:sp>
        <p:nvSpPr>
          <p:cNvPr id="4" name="Rectangle 4">
            <a:extLst>
              <a:ext uri="{FF2B5EF4-FFF2-40B4-BE49-F238E27FC236}">
                <a16:creationId xmlns:a16="http://schemas.microsoft.com/office/drawing/2014/main" id="{1972A36E-54F2-F229-A44F-0331D5FE29C8}"/>
              </a:ext>
            </a:extLst>
          </p:cNvPr>
          <p:cNvSpPr/>
          <p:nvPr/>
        </p:nvSpPr>
        <p:spPr>
          <a:xfrm>
            <a:off x="1324930" y="1822486"/>
            <a:ext cx="9542135" cy="646331"/>
          </a:xfrm>
          <a:prstGeom prst="rect">
            <a:avLst/>
          </a:prstGeom>
          <a:solidFill>
            <a:schemeClr val="accent1"/>
          </a:solidFill>
          <a:ln>
            <a:noFill/>
          </a:ln>
          <a:effectLst>
            <a:outerShdw blurRad="50800" dist="38100" dir="5400000" algn="t" rotWithShape="0">
              <a:prstClr val="black">
                <a:alpha val="40000"/>
              </a:prstClr>
            </a:outerShdw>
          </a:effectLst>
        </p:spPr>
        <p:txBody>
          <a:bodyPr wrap="square">
            <a:spAutoFit/>
          </a:bodyPr>
          <a:lstStyle/>
          <a:p>
            <a:pPr algn="just" defTabSz="914400" fontAlgn="base">
              <a:spcBef>
                <a:spcPct val="0"/>
              </a:spcBef>
              <a:spcAft>
                <a:spcPct val="0"/>
              </a:spcAft>
            </a:pPr>
            <a:r>
              <a:rPr lang="zh-CN" altLang="en-US" b="1" dirty="0">
                <a:solidFill>
                  <a:schemeClr val="bg1"/>
                </a:solidFill>
                <a:ea typeface="微软雅黑" panose="020B0503020204020204" pitchFamily="34" charset="-122"/>
              </a:rPr>
              <a:t>影响因子分区：</a:t>
            </a:r>
            <a:endParaRPr lang="en-US" altLang="zh-CN" b="1" dirty="0">
              <a:solidFill>
                <a:schemeClr val="bg1"/>
              </a:solidFill>
              <a:ea typeface="微软雅黑" panose="020B0503020204020204" pitchFamily="34" charset="-122"/>
            </a:endParaRPr>
          </a:p>
          <a:p>
            <a:pPr algn="just" defTabSz="914400" fontAlgn="base">
              <a:spcBef>
                <a:spcPct val="0"/>
              </a:spcBef>
              <a:spcAft>
                <a:spcPct val="0"/>
              </a:spcAft>
            </a:pPr>
            <a:r>
              <a:rPr lang="zh-CN" altLang="en-US" b="1" dirty="0">
                <a:solidFill>
                  <a:schemeClr val="bg1"/>
                </a:solidFill>
                <a:ea typeface="微软雅黑" panose="020B0503020204020204" pitchFamily="34" charset="-122"/>
              </a:rPr>
              <a:t>将同一学科领域中的期刊按照影响因子由高到低进行排序并划分为</a:t>
            </a:r>
            <a:r>
              <a:rPr lang="en-US" altLang="zh-CN" b="1" dirty="0">
                <a:solidFill>
                  <a:schemeClr val="bg1"/>
                </a:solidFill>
                <a:ea typeface="微软雅黑" panose="020B0503020204020204" pitchFamily="34" charset="-122"/>
              </a:rPr>
              <a:t>4</a:t>
            </a:r>
            <a:r>
              <a:rPr lang="zh-CN" altLang="en-US" b="1" dirty="0">
                <a:solidFill>
                  <a:schemeClr val="bg1"/>
                </a:solidFill>
                <a:ea typeface="微软雅黑" panose="020B0503020204020204" pitchFamily="34" charset="-122"/>
              </a:rPr>
              <a:t>等分，每等分为一个区间</a:t>
            </a:r>
            <a:endParaRPr lang="en-US" altLang="zh-CN" b="1" dirty="0">
              <a:solidFill>
                <a:schemeClr val="bg1"/>
              </a:solidFill>
              <a:ea typeface="微软雅黑" panose="020B0503020204020204" pitchFamily="34" charset="-122"/>
            </a:endParaRPr>
          </a:p>
        </p:txBody>
      </p:sp>
      <p:graphicFrame>
        <p:nvGraphicFramePr>
          <p:cNvPr id="6" name="表格 8">
            <a:extLst>
              <a:ext uri="{FF2B5EF4-FFF2-40B4-BE49-F238E27FC236}">
                <a16:creationId xmlns:a16="http://schemas.microsoft.com/office/drawing/2014/main" id="{8AE7B0F7-9A99-468D-9C25-2B8445E8CC5E}"/>
              </a:ext>
            </a:extLst>
          </p:cNvPr>
          <p:cNvGraphicFramePr>
            <a:graphicFrameLocks noGrp="1"/>
          </p:cNvGraphicFramePr>
          <p:nvPr/>
        </p:nvGraphicFramePr>
        <p:xfrm>
          <a:off x="4390577" y="2966725"/>
          <a:ext cx="3410843" cy="1828800"/>
        </p:xfrm>
        <a:graphic>
          <a:graphicData uri="http://schemas.openxmlformats.org/drawingml/2006/table">
            <a:tbl>
              <a:tblPr bandRow="1">
                <a:tableStyleId>{5C22544A-7EE6-4342-B048-85BDC9FD1C3A}</a:tableStyleId>
              </a:tblPr>
              <a:tblGrid>
                <a:gridCol w="1071905">
                  <a:extLst>
                    <a:ext uri="{9D8B030D-6E8A-4147-A177-3AD203B41FA5}">
                      <a16:colId xmlns:a16="http://schemas.microsoft.com/office/drawing/2014/main" val="2628958148"/>
                    </a:ext>
                  </a:extLst>
                </a:gridCol>
                <a:gridCol w="2338938">
                  <a:extLst>
                    <a:ext uri="{9D8B030D-6E8A-4147-A177-3AD203B41FA5}">
                      <a16:colId xmlns:a16="http://schemas.microsoft.com/office/drawing/2014/main" val="437098598"/>
                    </a:ext>
                  </a:extLst>
                </a:gridCol>
              </a:tblGrid>
              <a:tr h="370840">
                <a:tc>
                  <a:txBody>
                    <a:bodyPr/>
                    <a:lstStyle/>
                    <a:p>
                      <a:pPr algn="l"/>
                      <a:r>
                        <a:rPr lang="en-US" altLang="zh-CN" sz="2400" b="1" dirty="0">
                          <a:latin typeface="+mn-lt"/>
                        </a:rPr>
                        <a:t>Q1</a:t>
                      </a:r>
                      <a:endParaRPr lang="zh-CN" altLang="en-US" sz="2400" b="1" dirty="0">
                        <a:latin typeface="+mn-lt"/>
                      </a:endParaRPr>
                    </a:p>
                  </a:txBody>
                  <a:tcPr/>
                </a:tc>
                <a:tc>
                  <a:txBody>
                    <a:bodyPr/>
                    <a:lstStyle/>
                    <a:p>
                      <a:pPr algn="l"/>
                      <a:r>
                        <a:rPr lang="en-US" altLang="zh-CN" sz="2400" b="1" dirty="0">
                          <a:latin typeface="+mn-lt"/>
                        </a:rPr>
                        <a:t>0 &lt; Z ≤ 0.25</a:t>
                      </a:r>
                      <a:endParaRPr lang="zh-CN" altLang="en-US" sz="2400" b="1" dirty="0">
                        <a:latin typeface="+mn-lt"/>
                      </a:endParaRPr>
                    </a:p>
                  </a:txBody>
                  <a:tcPr/>
                </a:tc>
                <a:extLst>
                  <a:ext uri="{0D108BD9-81ED-4DB2-BD59-A6C34878D82A}">
                    <a16:rowId xmlns:a16="http://schemas.microsoft.com/office/drawing/2014/main" val="1835699624"/>
                  </a:ext>
                </a:extLst>
              </a:tr>
              <a:tr h="370840">
                <a:tc>
                  <a:txBody>
                    <a:bodyPr/>
                    <a:lstStyle/>
                    <a:p>
                      <a:pPr algn="l"/>
                      <a:r>
                        <a:rPr lang="en-US" altLang="zh-CN" sz="2400" b="1" dirty="0">
                          <a:latin typeface="+mn-lt"/>
                        </a:rPr>
                        <a:t>Q2</a:t>
                      </a:r>
                      <a:endParaRPr lang="zh-CN" altLang="en-US" sz="2400" b="1" dirty="0">
                        <a:latin typeface="+mn-lt"/>
                      </a:endParaRPr>
                    </a:p>
                  </a:txBody>
                  <a:tcPr/>
                </a:tc>
                <a:tc>
                  <a:txBody>
                    <a:bodyPr/>
                    <a:lstStyle/>
                    <a:p>
                      <a:pPr algn="l"/>
                      <a:r>
                        <a:rPr lang="en-US" altLang="zh-CN" sz="2400" b="1" dirty="0">
                          <a:latin typeface="+mn-lt"/>
                        </a:rPr>
                        <a:t>0.25 &lt; Z ≤ 0.5</a:t>
                      </a:r>
                      <a:endParaRPr lang="zh-CN" altLang="en-US" sz="2400" b="1" dirty="0">
                        <a:latin typeface="+mn-lt"/>
                      </a:endParaRPr>
                    </a:p>
                  </a:txBody>
                  <a:tcPr/>
                </a:tc>
                <a:extLst>
                  <a:ext uri="{0D108BD9-81ED-4DB2-BD59-A6C34878D82A}">
                    <a16:rowId xmlns:a16="http://schemas.microsoft.com/office/drawing/2014/main" val="979772746"/>
                  </a:ext>
                </a:extLst>
              </a:tr>
              <a:tr h="370840">
                <a:tc>
                  <a:txBody>
                    <a:bodyPr/>
                    <a:lstStyle/>
                    <a:p>
                      <a:pPr algn="l"/>
                      <a:r>
                        <a:rPr lang="en-US" altLang="zh-CN" sz="2400" b="1" dirty="0">
                          <a:latin typeface="+mn-lt"/>
                        </a:rPr>
                        <a:t>Q3</a:t>
                      </a:r>
                      <a:endParaRPr lang="zh-CN" altLang="en-US" sz="2400" b="1" dirty="0">
                        <a:latin typeface="+mn-lt"/>
                      </a:endParaRPr>
                    </a:p>
                  </a:txBody>
                  <a:tcPr/>
                </a:tc>
                <a:tc>
                  <a:txBody>
                    <a:bodyPr/>
                    <a:lstStyle/>
                    <a:p>
                      <a:pPr algn="l"/>
                      <a:r>
                        <a:rPr lang="en-US" altLang="zh-CN" sz="2400" b="1" dirty="0">
                          <a:latin typeface="+mn-lt"/>
                        </a:rPr>
                        <a:t>0.5 &lt; Z ≤ 0.75</a:t>
                      </a:r>
                      <a:endParaRPr lang="zh-CN" altLang="en-US" sz="2400" b="1" dirty="0">
                        <a:latin typeface="+mn-lt"/>
                      </a:endParaRPr>
                    </a:p>
                  </a:txBody>
                  <a:tcPr/>
                </a:tc>
                <a:extLst>
                  <a:ext uri="{0D108BD9-81ED-4DB2-BD59-A6C34878D82A}">
                    <a16:rowId xmlns:a16="http://schemas.microsoft.com/office/drawing/2014/main" val="1808646523"/>
                  </a:ext>
                </a:extLst>
              </a:tr>
              <a:tr h="370840">
                <a:tc>
                  <a:txBody>
                    <a:bodyPr/>
                    <a:lstStyle/>
                    <a:p>
                      <a:pPr algn="l"/>
                      <a:r>
                        <a:rPr lang="en-US" altLang="zh-CN" sz="2400" b="1" dirty="0">
                          <a:latin typeface="+mn-lt"/>
                        </a:rPr>
                        <a:t>Q4</a:t>
                      </a:r>
                      <a:endParaRPr lang="zh-CN" altLang="en-US" sz="2400" b="1" dirty="0">
                        <a:latin typeface="+mn-lt"/>
                      </a:endParaRPr>
                    </a:p>
                  </a:txBody>
                  <a:tcPr/>
                </a:tc>
                <a:tc>
                  <a:txBody>
                    <a:bodyPr/>
                    <a:lstStyle/>
                    <a:p>
                      <a:pPr algn="l"/>
                      <a:r>
                        <a:rPr lang="en-US" altLang="zh-CN" sz="2400" b="1" dirty="0">
                          <a:latin typeface="+mn-lt"/>
                        </a:rPr>
                        <a:t>0.75 &lt; Z</a:t>
                      </a:r>
                      <a:endParaRPr lang="zh-CN" altLang="en-US" sz="2400" b="1" dirty="0">
                        <a:latin typeface="+mn-lt"/>
                      </a:endParaRPr>
                    </a:p>
                  </a:txBody>
                  <a:tcPr/>
                </a:tc>
                <a:extLst>
                  <a:ext uri="{0D108BD9-81ED-4DB2-BD59-A6C34878D82A}">
                    <a16:rowId xmlns:a16="http://schemas.microsoft.com/office/drawing/2014/main" val="2286685105"/>
                  </a:ext>
                </a:extLst>
              </a:tr>
            </a:tbl>
          </a:graphicData>
        </a:graphic>
      </p:graphicFrame>
    </p:spTree>
    <p:extLst>
      <p:ext uri="{BB962C8B-B14F-4D97-AF65-F5344CB8AC3E}">
        <p14:creationId xmlns:p14="http://schemas.microsoft.com/office/powerpoint/2010/main" val="20200021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77</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5C8320D9-FDFB-EAF3-B9D8-E90D6B5236EF}"/>
              </a:ext>
            </a:extLst>
          </p:cNvPr>
          <p:cNvPicPr>
            <a:picLocks noChangeAspect="1"/>
          </p:cNvPicPr>
          <p:nvPr/>
        </p:nvPicPr>
        <p:blipFill>
          <a:blip r:embed="rId2"/>
          <a:srcRect/>
          <a:stretch/>
        </p:blipFill>
        <p:spPr>
          <a:xfrm>
            <a:off x="1995544" y="872076"/>
            <a:ext cx="4547496" cy="5625924"/>
          </a:xfrm>
          <a:prstGeom prst="rect">
            <a:avLst/>
          </a:prstGeom>
          <a:ln>
            <a:noFill/>
          </a:ln>
        </p:spPr>
      </p:pic>
      <p:sp>
        <p:nvSpPr>
          <p:cNvPr id="4" name="Rectangle 4">
            <a:extLst>
              <a:ext uri="{FF2B5EF4-FFF2-40B4-BE49-F238E27FC236}">
                <a16:creationId xmlns:a16="http://schemas.microsoft.com/office/drawing/2014/main" id="{E3DECC59-CCE6-2F96-AEA3-7F974677B286}"/>
              </a:ext>
            </a:extLst>
          </p:cNvPr>
          <p:cNvSpPr/>
          <p:nvPr/>
        </p:nvSpPr>
        <p:spPr>
          <a:xfrm>
            <a:off x="6836918" y="3429564"/>
            <a:ext cx="4801915" cy="830997"/>
          </a:xfrm>
          <a:prstGeom prst="rect">
            <a:avLst/>
          </a:prstGeom>
          <a:solidFill>
            <a:schemeClr val="accent1"/>
          </a:solidFill>
          <a:ln>
            <a:noFill/>
          </a:ln>
          <a:effectLst>
            <a:outerShdw blurRad="50800" dist="38100" dir="5400000" algn="t" rotWithShape="0">
              <a:prstClr val="black">
                <a:alpha val="40000"/>
              </a:prstClr>
            </a:outerShdw>
          </a:effectLst>
        </p:spPr>
        <p:txBody>
          <a:bodyPr wrap="square">
            <a:spAutoFit/>
          </a:bodyPr>
          <a:lstStyle/>
          <a:p>
            <a:pPr algn="just" defTabSz="914400" fontAlgn="base">
              <a:spcBef>
                <a:spcPct val="0"/>
              </a:spcBef>
              <a:spcAft>
                <a:spcPct val="0"/>
              </a:spcAft>
            </a:pPr>
            <a:r>
              <a:rPr lang="zh-CN" altLang="en-US" sz="1600" b="1" dirty="0">
                <a:solidFill>
                  <a:schemeClr val="bg1"/>
                </a:solidFill>
                <a:ea typeface="微软雅黑" panose="020B0503020204020204" pitchFamily="34" charset="-122"/>
              </a:rPr>
              <a:t>期刊引文指标（</a:t>
            </a:r>
            <a:r>
              <a:rPr lang="en-US" altLang="zh-CN" sz="1600" b="1" dirty="0">
                <a:solidFill>
                  <a:schemeClr val="bg1"/>
                </a:solidFill>
                <a:ea typeface="微软雅黑" panose="020B0503020204020204" pitchFamily="34" charset="-122"/>
              </a:rPr>
              <a:t>JCI</a:t>
            </a:r>
            <a:r>
              <a:rPr lang="zh-CN" altLang="en-US" sz="1600" b="1" dirty="0">
                <a:solidFill>
                  <a:schemeClr val="bg1"/>
                </a:solidFill>
                <a:ea typeface="微软雅黑" panose="020B0503020204020204" pitchFamily="34" charset="-122"/>
              </a:rPr>
              <a:t>）：</a:t>
            </a:r>
            <a:endParaRPr lang="en-US" altLang="zh-CN" sz="1600" b="1" dirty="0">
              <a:solidFill>
                <a:schemeClr val="bg1"/>
              </a:solidFill>
              <a:ea typeface="微软雅黑" panose="020B0503020204020204" pitchFamily="34" charset="-122"/>
            </a:endParaRPr>
          </a:p>
          <a:p>
            <a:pPr algn="just" defTabSz="914400" fontAlgn="base">
              <a:spcBef>
                <a:spcPct val="0"/>
              </a:spcBef>
              <a:spcAft>
                <a:spcPct val="0"/>
              </a:spcAft>
            </a:pPr>
            <a:r>
              <a:rPr lang="zh-CN" altLang="en-US" sz="1600" b="1" dirty="0">
                <a:solidFill>
                  <a:schemeClr val="bg1"/>
                </a:solidFill>
                <a:ea typeface="微软雅黑" panose="020B0503020204020204" pitchFamily="34" charset="-122"/>
              </a:rPr>
              <a:t>某期刊前三年里出版的所有研究论文（</a:t>
            </a:r>
            <a:r>
              <a:rPr lang="en-US" altLang="zh-CN" sz="1600" b="1" dirty="0">
                <a:solidFill>
                  <a:schemeClr val="bg1"/>
                </a:solidFill>
                <a:ea typeface="微软雅黑" panose="020B0503020204020204" pitchFamily="34" charset="-122"/>
              </a:rPr>
              <a:t>articles</a:t>
            </a:r>
            <a:r>
              <a:rPr lang="zh-CN" altLang="en-US" sz="1600" b="1" dirty="0">
                <a:solidFill>
                  <a:schemeClr val="bg1"/>
                </a:solidFill>
                <a:ea typeface="微软雅黑" panose="020B0503020204020204" pitchFamily="34" charset="-122"/>
              </a:rPr>
              <a:t>）和综述（</a:t>
            </a:r>
            <a:r>
              <a:rPr lang="en-US" altLang="zh-CN" sz="1600" b="1" dirty="0">
                <a:solidFill>
                  <a:schemeClr val="bg1"/>
                </a:solidFill>
                <a:ea typeface="微软雅黑" panose="020B0503020204020204" pitchFamily="34" charset="-122"/>
              </a:rPr>
              <a:t>reviews</a:t>
            </a:r>
            <a:r>
              <a:rPr lang="zh-CN" altLang="en-US" sz="1600" b="1" dirty="0">
                <a:solidFill>
                  <a:schemeClr val="bg1"/>
                </a:solidFill>
                <a:ea typeface="微软雅黑" panose="020B0503020204020204" pitchFamily="34" charset="-122"/>
              </a:rPr>
              <a:t>）的平均</a:t>
            </a:r>
            <a:r>
              <a:rPr lang="en-US" altLang="zh-CN" sz="1600" b="1" dirty="0">
                <a:solidFill>
                  <a:schemeClr val="bg1"/>
                </a:solidFill>
                <a:ea typeface="微软雅黑" panose="020B0503020204020204" pitchFamily="34" charset="-122"/>
              </a:rPr>
              <a:t>CNCI</a:t>
            </a:r>
          </a:p>
        </p:txBody>
      </p:sp>
      <p:sp>
        <p:nvSpPr>
          <p:cNvPr id="6" name="Rectangle 4">
            <a:extLst>
              <a:ext uri="{FF2B5EF4-FFF2-40B4-BE49-F238E27FC236}">
                <a16:creationId xmlns:a16="http://schemas.microsoft.com/office/drawing/2014/main" id="{8DDB6C4A-D70D-BD06-69A5-6F03D162544F}"/>
              </a:ext>
            </a:extLst>
          </p:cNvPr>
          <p:cNvSpPr/>
          <p:nvPr/>
        </p:nvSpPr>
        <p:spPr>
          <a:xfrm>
            <a:off x="6836920" y="4467309"/>
            <a:ext cx="4801915" cy="1323439"/>
          </a:xfrm>
          <a:prstGeom prst="rect">
            <a:avLst/>
          </a:prstGeom>
          <a:solidFill>
            <a:schemeClr val="accent1"/>
          </a:solidFill>
          <a:ln>
            <a:noFill/>
          </a:ln>
          <a:effectLst>
            <a:outerShdw blurRad="50800" dist="38100" dir="5400000" algn="t" rotWithShape="0">
              <a:prstClr val="black">
                <a:alpha val="40000"/>
              </a:prstClr>
            </a:outerShdw>
          </a:effectLst>
        </p:spPr>
        <p:txBody>
          <a:bodyPr wrap="square">
            <a:spAutoFit/>
          </a:bodyPr>
          <a:lstStyle/>
          <a:p>
            <a:pPr algn="just" defTabSz="914400" fontAlgn="base">
              <a:spcBef>
                <a:spcPct val="0"/>
              </a:spcBef>
              <a:spcAft>
                <a:spcPct val="0"/>
              </a:spcAft>
            </a:pPr>
            <a:r>
              <a:rPr lang="zh-CN" altLang="en-US" sz="1600" b="1" dirty="0">
                <a:solidFill>
                  <a:schemeClr val="bg1"/>
                </a:solidFill>
                <a:ea typeface="微软雅黑" panose="020B0503020204020204" pitchFamily="34" charset="-122"/>
              </a:rPr>
              <a:t>学科规范化的引文影响力（</a:t>
            </a:r>
            <a:r>
              <a:rPr lang="en-US" altLang="zh-CN" sz="1600" b="1" dirty="0">
                <a:solidFill>
                  <a:schemeClr val="bg1"/>
                </a:solidFill>
                <a:ea typeface="微软雅黑" panose="020B0503020204020204" pitchFamily="34" charset="-122"/>
              </a:rPr>
              <a:t>CNCI</a:t>
            </a:r>
            <a:r>
              <a:rPr lang="zh-CN" altLang="en-US" sz="1600" b="1" dirty="0">
                <a:solidFill>
                  <a:schemeClr val="bg1"/>
                </a:solidFill>
                <a:ea typeface="微软雅黑" panose="020B0503020204020204" pitchFamily="34" charset="-122"/>
              </a:rPr>
              <a:t>）：</a:t>
            </a:r>
          </a:p>
          <a:p>
            <a:pPr algn="just" defTabSz="914400" fontAlgn="base">
              <a:spcBef>
                <a:spcPct val="0"/>
              </a:spcBef>
              <a:spcAft>
                <a:spcPct val="0"/>
              </a:spcAft>
            </a:pPr>
            <a:r>
              <a:rPr lang="zh-CN" altLang="en-US" sz="1600" b="1" dirty="0">
                <a:solidFill>
                  <a:schemeClr val="bg1"/>
                </a:solidFill>
                <a:ea typeface="微软雅黑" panose="020B0503020204020204" pitchFamily="34" charset="-122"/>
              </a:rPr>
              <a:t>按学科、出版年和文献类型统计的规范化的引文影响力（论文篇均引文数）。若一篇论文的</a:t>
            </a:r>
            <a:r>
              <a:rPr lang="en-US" altLang="zh-CN" sz="1600" b="1" dirty="0">
                <a:solidFill>
                  <a:schemeClr val="bg1"/>
                </a:solidFill>
                <a:ea typeface="微软雅黑" panose="020B0503020204020204" pitchFamily="34" charset="-122"/>
              </a:rPr>
              <a:t>CNCI</a:t>
            </a:r>
            <a:r>
              <a:rPr lang="zh-CN" altLang="en-US" sz="1600" b="1" dirty="0">
                <a:solidFill>
                  <a:schemeClr val="bg1"/>
                </a:solidFill>
                <a:ea typeface="微软雅黑" panose="020B0503020204020204" pitchFamily="34" charset="-122"/>
              </a:rPr>
              <a:t>＞</a:t>
            </a:r>
            <a:r>
              <a:rPr lang="en-US" altLang="zh-CN" sz="1600" b="1" dirty="0">
                <a:solidFill>
                  <a:schemeClr val="bg1"/>
                </a:solidFill>
                <a:ea typeface="微软雅黑" panose="020B0503020204020204" pitchFamily="34" charset="-122"/>
              </a:rPr>
              <a:t>1</a:t>
            </a:r>
            <a:r>
              <a:rPr lang="zh-CN" altLang="en-US" sz="1600" b="1" dirty="0">
                <a:solidFill>
                  <a:schemeClr val="bg1"/>
                </a:solidFill>
                <a:ea typeface="微软雅黑" panose="020B0503020204020204" pitchFamily="34" charset="-122"/>
              </a:rPr>
              <a:t>，说明其引文影响力已经超过全球平均水平；若</a:t>
            </a:r>
            <a:r>
              <a:rPr lang="en-US" altLang="zh-CN" sz="1600" b="1" dirty="0">
                <a:solidFill>
                  <a:schemeClr val="bg1"/>
                </a:solidFill>
                <a:ea typeface="微软雅黑" panose="020B0503020204020204" pitchFamily="34" charset="-122"/>
              </a:rPr>
              <a:t>CNCI</a:t>
            </a:r>
            <a:r>
              <a:rPr lang="zh-CN" altLang="en-US" sz="1600" b="1" dirty="0">
                <a:solidFill>
                  <a:schemeClr val="bg1"/>
                </a:solidFill>
                <a:ea typeface="微软雅黑" panose="020B0503020204020204" pitchFamily="34" charset="-122"/>
              </a:rPr>
              <a:t>＜</a:t>
            </a:r>
            <a:r>
              <a:rPr lang="en-US" altLang="zh-CN" sz="1600" b="1" dirty="0">
                <a:solidFill>
                  <a:schemeClr val="bg1"/>
                </a:solidFill>
                <a:ea typeface="微软雅黑" panose="020B0503020204020204" pitchFamily="34" charset="-122"/>
              </a:rPr>
              <a:t>1</a:t>
            </a:r>
            <a:r>
              <a:rPr lang="zh-CN" altLang="en-US" sz="1600" b="1" dirty="0">
                <a:solidFill>
                  <a:schemeClr val="bg1"/>
                </a:solidFill>
                <a:ea typeface="微软雅黑" panose="020B0503020204020204" pitchFamily="34" charset="-122"/>
              </a:rPr>
              <a:t>，说明其引文影响力不及全球平均水平</a:t>
            </a:r>
          </a:p>
        </p:txBody>
      </p:sp>
      <p:sp>
        <p:nvSpPr>
          <p:cNvPr id="7" name="Rectangle 19">
            <a:extLst>
              <a:ext uri="{FF2B5EF4-FFF2-40B4-BE49-F238E27FC236}">
                <a16:creationId xmlns:a16="http://schemas.microsoft.com/office/drawing/2014/main" id="{BB64137A-97EF-9D39-FCDB-DD8F7D541469}"/>
              </a:ext>
            </a:extLst>
          </p:cNvPr>
          <p:cNvSpPr/>
          <p:nvPr/>
        </p:nvSpPr>
        <p:spPr>
          <a:xfrm>
            <a:off x="2005705" y="3968026"/>
            <a:ext cx="1651896" cy="67509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dirty="0"/>
          </a:p>
        </p:txBody>
      </p:sp>
      <p:sp>
        <p:nvSpPr>
          <p:cNvPr id="8" name="Rectangle 19">
            <a:extLst>
              <a:ext uri="{FF2B5EF4-FFF2-40B4-BE49-F238E27FC236}">
                <a16:creationId xmlns:a16="http://schemas.microsoft.com/office/drawing/2014/main" id="{5410EF44-1A5D-667E-AFE5-7CF20292C21E}"/>
              </a:ext>
            </a:extLst>
          </p:cNvPr>
          <p:cNvSpPr/>
          <p:nvPr/>
        </p:nvSpPr>
        <p:spPr>
          <a:xfrm>
            <a:off x="3448260" y="1843386"/>
            <a:ext cx="731399" cy="55044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9" name="Rectangle 4">
            <a:extLst>
              <a:ext uri="{FF2B5EF4-FFF2-40B4-BE49-F238E27FC236}">
                <a16:creationId xmlns:a16="http://schemas.microsoft.com/office/drawing/2014/main" id="{78441412-D919-9E4A-0DF1-7218FE682D0A}"/>
              </a:ext>
            </a:extLst>
          </p:cNvPr>
          <p:cNvSpPr/>
          <p:nvPr/>
        </p:nvSpPr>
        <p:spPr>
          <a:xfrm>
            <a:off x="6836919" y="1344660"/>
            <a:ext cx="4801915" cy="830997"/>
          </a:xfrm>
          <a:prstGeom prst="rect">
            <a:avLst/>
          </a:prstGeom>
          <a:solidFill>
            <a:schemeClr val="accent1"/>
          </a:solidFill>
          <a:ln>
            <a:noFill/>
          </a:ln>
          <a:effectLst>
            <a:outerShdw blurRad="50800" dist="38100" dir="5400000" algn="t" rotWithShape="0">
              <a:prstClr val="black">
                <a:alpha val="40000"/>
              </a:prstClr>
            </a:outerShdw>
          </a:effectLst>
        </p:spPr>
        <p:txBody>
          <a:bodyPr wrap="square">
            <a:spAutoFit/>
          </a:bodyPr>
          <a:lstStyle/>
          <a:p>
            <a:pPr algn="just" defTabSz="914400" fontAlgn="base">
              <a:spcBef>
                <a:spcPct val="0"/>
              </a:spcBef>
              <a:spcAft>
                <a:spcPct val="0"/>
              </a:spcAft>
            </a:pPr>
            <a:r>
              <a:rPr lang="zh-CN" altLang="en-US" sz="1600" b="1" dirty="0">
                <a:solidFill>
                  <a:schemeClr val="bg1"/>
                </a:solidFill>
                <a:ea typeface="微软雅黑" panose="020B0503020204020204" pitchFamily="34" charset="-122"/>
              </a:rPr>
              <a:t>五年影响因子（</a:t>
            </a:r>
            <a:r>
              <a:rPr lang="en-US" altLang="zh-CN" sz="1600" b="1" dirty="0">
                <a:solidFill>
                  <a:schemeClr val="bg1"/>
                </a:solidFill>
                <a:ea typeface="微软雅黑" panose="020B0503020204020204" pitchFamily="34" charset="-122"/>
              </a:rPr>
              <a:t>5-Year JIF</a:t>
            </a:r>
            <a:r>
              <a:rPr lang="zh-CN" altLang="en-US" sz="1600" b="1" dirty="0">
                <a:solidFill>
                  <a:schemeClr val="bg1"/>
                </a:solidFill>
                <a:ea typeface="微软雅黑" panose="020B0503020204020204" pitchFamily="34" charset="-122"/>
              </a:rPr>
              <a:t>）：</a:t>
            </a:r>
            <a:endParaRPr lang="en-US" altLang="zh-CN" sz="1600" b="1" dirty="0">
              <a:solidFill>
                <a:schemeClr val="bg1"/>
              </a:solidFill>
              <a:ea typeface="微软雅黑" panose="020B0503020204020204" pitchFamily="34" charset="-122"/>
            </a:endParaRPr>
          </a:p>
          <a:p>
            <a:pPr algn="just" defTabSz="914400" fontAlgn="base">
              <a:spcBef>
                <a:spcPct val="0"/>
              </a:spcBef>
              <a:spcAft>
                <a:spcPct val="0"/>
              </a:spcAft>
            </a:pPr>
            <a:r>
              <a:rPr lang="zh-CN" altLang="en-US" sz="1600" b="1" dirty="0">
                <a:solidFill>
                  <a:schemeClr val="bg1"/>
                </a:solidFill>
                <a:ea typeface="微软雅黑" panose="020B0503020204020204" pitchFamily="34" charset="-122"/>
              </a:rPr>
              <a:t>期刊论文过去</a:t>
            </a:r>
            <a:r>
              <a:rPr lang="en-US" altLang="zh-CN" sz="1600" b="1" dirty="0">
                <a:solidFill>
                  <a:schemeClr val="bg1"/>
                </a:solidFill>
                <a:ea typeface="微软雅黑" panose="020B0503020204020204" pitchFamily="34" charset="-122"/>
              </a:rPr>
              <a:t>5</a:t>
            </a:r>
            <a:r>
              <a:rPr lang="zh-CN" altLang="en-US" sz="1600" b="1" dirty="0">
                <a:solidFill>
                  <a:schemeClr val="bg1"/>
                </a:solidFill>
                <a:ea typeface="微软雅黑" panose="020B0503020204020204" pitchFamily="34" charset="-122"/>
              </a:rPr>
              <a:t>年的平均被引次数，即过去</a:t>
            </a:r>
            <a:r>
              <a:rPr lang="en-US" altLang="zh-CN" sz="1600" b="1" dirty="0">
                <a:solidFill>
                  <a:schemeClr val="bg1"/>
                </a:solidFill>
                <a:ea typeface="微软雅黑" panose="020B0503020204020204" pitchFamily="34" charset="-122"/>
              </a:rPr>
              <a:t>5</a:t>
            </a:r>
            <a:r>
              <a:rPr lang="zh-CN" altLang="en-US" sz="1600" b="1" dirty="0">
                <a:solidFill>
                  <a:schemeClr val="bg1"/>
                </a:solidFill>
                <a:ea typeface="微软雅黑" panose="020B0503020204020204" pitchFamily="34" charset="-122"/>
              </a:rPr>
              <a:t>年期刊的被引次数除以</a:t>
            </a:r>
            <a:r>
              <a:rPr lang="en-US" altLang="zh-CN" sz="1600" b="1" dirty="0">
                <a:solidFill>
                  <a:schemeClr val="bg1"/>
                </a:solidFill>
                <a:ea typeface="微软雅黑" panose="020B0503020204020204" pitchFamily="34" charset="-122"/>
              </a:rPr>
              <a:t>5</a:t>
            </a:r>
            <a:r>
              <a:rPr lang="zh-CN" altLang="en-US" sz="1600" b="1" dirty="0">
                <a:solidFill>
                  <a:schemeClr val="bg1"/>
                </a:solidFill>
                <a:ea typeface="微软雅黑" panose="020B0503020204020204" pitchFamily="34" charset="-122"/>
              </a:rPr>
              <a:t>年的论文总数</a:t>
            </a:r>
            <a:endParaRPr lang="en-US" altLang="zh-CN" sz="1600" b="1" dirty="0">
              <a:solidFill>
                <a:schemeClr val="bg1"/>
              </a:solidFill>
              <a:ea typeface="微软雅黑" panose="020B0503020204020204" pitchFamily="34" charset="-122"/>
            </a:endParaRPr>
          </a:p>
        </p:txBody>
      </p:sp>
      <p:sp>
        <p:nvSpPr>
          <p:cNvPr id="12" name="Title 1">
            <a:extLst>
              <a:ext uri="{FF2B5EF4-FFF2-40B4-BE49-F238E27FC236}">
                <a16:creationId xmlns:a16="http://schemas.microsoft.com/office/drawing/2014/main" id="{FE2ED08F-9883-D5D9-72CC-0C85C1E1CFCB}"/>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zh-CN" altLang="en-US" sz="2400" b="1" dirty="0">
                <a:ea typeface="微软雅黑" panose="020B0503020204020204" pitchFamily="34" charset="-122"/>
              </a:rPr>
              <a:t>参考</a:t>
            </a:r>
            <a:r>
              <a:rPr lang="en-US" altLang="zh-CN" sz="2400" b="1" dirty="0">
                <a:ea typeface="微软雅黑" panose="020B0503020204020204" pitchFamily="34" charset="-122"/>
              </a:rPr>
              <a:t>Journal Citation Reports</a:t>
            </a:r>
            <a:r>
              <a:rPr lang="zh-CN" altLang="en-US" sz="2400" b="1" dirty="0">
                <a:ea typeface="微软雅黑" panose="020B0503020204020204" pitchFamily="34" charset="-122"/>
              </a:rPr>
              <a:t>（期刊引证报告）各项指标</a:t>
            </a:r>
          </a:p>
        </p:txBody>
      </p:sp>
      <p:sp>
        <p:nvSpPr>
          <p:cNvPr id="13" name="Rectangle 19">
            <a:extLst>
              <a:ext uri="{FF2B5EF4-FFF2-40B4-BE49-F238E27FC236}">
                <a16:creationId xmlns:a16="http://schemas.microsoft.com/office/drawing/2014/main" id="{83F72B21-A6FA-570C-B041-AAF5A8A57266}"/>
              </a:ext>
            </a:extLst>
          </p:cNvPr>
          <p:cNvSpPr/>
          <p:nvPr/>
        </p:nvSpPr>
        <p:spPr>
          <a:xfrm>
            <a:off x="3082561" y="5932223"/>
            <a:ext cx="365700" cy="21457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96751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78</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8962472D-0713-DCD4-EC94-21C5D8AE4919}"/>
              </a:ext>
            </a:extLst>
          </p:cNvPr>
          <p:cNvPicPr>
            <a:picLocks noChangeAspect="1"/>
          </p:cNvPicPr>
          <p:nvPr/>
        </p:nvPicPr>
        <p:blipFill>
          <a:blip r:embed="rId2"/>
          <a:stretch>
            <a:fillRect/>
          </a:stretch>
        </p:blipFill>
        <p:spPr>
          <a:xfrm>
            <a:off x="2995719" y="1094018"/>
            <a:ext cx="8823837" cy="4113249"/>
          </a:xfrm>
          <a:prstGeom prst="rect">
            <a:avLst/>
          </a:prstGeom>
          <a:ln>
            <a:solidFill>
              <a:schemeClr val="accent3"/>
            </a:solidFill>
          </a:ln>
        </p:spPr>
      </p:pic>
      <p:pic>
        <p:nvPicPr>
          <p:cNvPr id="4" name="图片 3">
            <a:extLst>
              <a:ext uri="{FF2B5EF4-FFF2-40B4-BE49-F238E27FC236}">
                <a16:creationId xmlns:a16="http://schemas.microsoft.com/office/drawing/2014/main" id="{537F8D6D-6DBF-B7E5-8687-6AAE0C86849D}"/>
              </a:ext>
            </a:extLst>
          </p:cNvPr>
          <p:cNvPicPr>
            <a:picLocks noChangeAspect="1"/>
          </p:cNvPicPr>
          <p:nvPr/>
        </p:nvPicPr>
        <p:blipFill rotWithShape="1">
          <a:blip r:embed="rId3"/>
          <a:srcRect r="4449"/>
          <a:stretch/>
        </p:blipFill>
        <p:spPr>
          <a:xfrm>
            <a:off x="372444" y="1410232"/>
            <a:ext cx="2520097" cy="3459653"/>
          </a:xfrm>
          <a:prstGeom prst="rect">
            <a:avLst/>
          </a:prstGeom>
          <a:ln>
            <a:solidFill>
              <a:schemeClr val="accent3"/>
            </a:solidFill>
          </a:ln>
        </p:spPr>
      </p:pic>
      <p:sp>
        <p:nvSpPr>
          <p:cNvPr id="6" name="Rectangle 19">
            <a:extLst>
              <a:ext uri="{FF2B5EF4-FFF2-40B4-BE49-F238E27FC236}">
                <a16:creationId xmlns:a16="http://schemas.microsoft.com/office/drawing/2014/main" id="{9523EBE5-9A95-5EAD-49DB-0B77A75E8E7D}"/>
              </a:ext>
            </a:extLst>
          </p:cNvPr>
          <p:cNvSpPr/>
          <p:nvPr/>
        </p:nvSpPr>
        <p:spPr>
          <a:xfrm>
            <a:off x="551473" y="2081431"/>
            <a:ext cx="1209950" cy="25750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9">
            <a:extLst>
              <a:ext uri="{FF2B5EF4-FFF2-40B4-BE49-F238E27FC236}">
                <a16:creationId xmlns:a16="http://schemas.microsoft.com/office/drawing/2014/main" id="{91C4A330-AACB-9975-7B4B-0537F694E642}"/>
              </a:ext>
            </a:extLst>
          </p:cNvPr>
          <p:cNvSpPr/>
          <p:nvPr/>
        </p:nvSpPr>
        <p:spPr>
          <a:xfrm>
            <a:off x="8782534" y="4639649"/>
            <a:ext cx="1209950" cy="25750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组合 7">
            <a:extLst>
              <a:ext uri="{FF2B5EF4-FFF2-40B4-BE49-F238E27FC236}">
                <a16:creationId xmlns:a16="http://schemas.microsoft.com/office/drawing/2014/main" id="{BD736992-F112-65C5-2452-7E3D4324C152}"/>
              </a:ext>
            </a:extLst>
          </p:cNvPr>
          <p:cNvGrpSpPr/>
          <p:nvPr/>
        </p:nvGrpSpPr>
        <p:grpSpPr>
          <a:xfrm>
            <a:off x="4052236" y="1094018"/>
            <a:ext cx="4626721" cy="5166726"/>
            <a:chOff x="4052236" y="1094018"/>
            <a:chExt cx="4626721" cy="5166726"/>
          </a:xfrm>
        </p:grpSpPr>
        <p:grpSp>
          <p:nvGrpSpPr>
            <p:cNvPr id="9" name="组合 8">
              <a:extLst>
                <a:ext uri="{FF2B5EF4-FFF2-40B4-BE49-F238E27FC236}">
                  <a16:creationId xmlns:a16="http://schemas.microsoft.com/office/drawing/2014/main" id="{721CFFBA-E1A5-700A-9A3D-FE7A206699C1}"/>
                </a:ext>
              </a:extLst>
            </p:cNvPr>
            <p:cNvGrpSpPr/>
            <p:nvPr/>
          </p:nvGrpSpPr>
          <p:grpSpPr>
            <a:xfrm>
              <a:off x="4052236" y="1094018"/>
              <a:ext cx="4626721" cy="5166726"/>
              <a:chOff x="4052236" y="1094018"/>
              <a:chExt cx="4626721" cy="5166726"/>
            </a:xfrm>
          </p:grpSpPr>
          <p:pic>
            <p:nvPicPr>
              <p:cNvPr id="12" name="图片 11">
                <a:extLst>
                  <a:ext uri="{FF2B5EF4-FFF2-40B4-BE49-F238E27FC236}">
                    <a16:creationId xmlns:a16="http://schemas.microsoft.com/office/drawing/2014/main" id="{260B64A4-86BF-7576-FCEE-90E8BEEF03E5}"/>
                  </a:ext>
                </a:extLst>
              </p:cNvPr>
              <p:cNvPicPr>
                <a:picLocks noChangeAspect="1"/>
              </p:cNvPicPr>
              <p:nvPr/>
            </p:nvPicPr>
            <p:blipFill>
              <a:blip r:embed="rId4"/>
              <a:stretch>
                <a:fillRect/>
              </a:stretch>
            </p:blipFill>
            <p:spPr>
              <a:xfrm>
                <a:off x="4052236" y="1094018"/>
                <a:ext cx="4626721" cy="5166726"/>
              </a:xfrm>
              <a:prstGeom prst="rect">
                <a:avLst/>
              </a:prstGeom>
              <a:ln>
                <a:solidFill>
                  <a:schemeClr val="accent3"/>
                </a:solidFill>
              </a:ln>
            </p:spPr>
          </p:pic>
          <p:sp>
            <p:nvSpPr>
              <p:cNvPr id="13" name="TextBox 10">
                <a:extLst>
                  <a:ext uri="{FF2B5EF4-FFF2-40B4-BE49-F238E27FC236}">
                    <a16:creationId xmlns:a16="http://schemas.microsoft.com/office/drawing/2014/main" id="{2919F932-995C-24A7-9682-B0BA1B829D10}"/>
                  </a:ext>
                </a:extLst>
              </p:cNvPr>
              <p:cNvSpPr txBox="1"/>
              <p:nvPr/>
            </p:nvSpPr>
            <p:spPr>
              <a:xfrm>
                <a:off x="5756452" y="1105297"/>
                <a:ext cx="2531079" cy="380464"/>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latin typeface="微软雅黑" panose="020B0503020204020204" pitchFamily="34" charset="-122"/>
                    <a:ea typeface="微软雅黑" panose="020B0503020204020204" pitchFamily="34" charset="-122"/>
                  </a:rPr>
                  <a:t>复制论文标题和摘要</a:t>
                </a:r>
              </a:p>
            </p:txBody>
          </p:sp>
        </p:grpSp>
        <p:sp>
          <p:nvSpPr>
            <p:cNvPr id="10" name="Rectangle 19">
              <a:extLst>
                <a:ext uri="{FF2B5EF4-FFF2-40B4-BE49-F238E27FC236}">
                  <a16:creationId xmlns:a16="http://schemas.microsoft.com/office/drawing/2014/main" id="{265E0017-EFEB-8FC8-CAD6-F704DC032E42}"/>
                </a:ext>
              </a:extLst>
            </p:cNvPr>
            <p:cNvSpPr/>
            <p:nvPr/>
          </p:nvSpPr>
          <p:spPr>
            <a:xfrm>
              <a:off x="7407404" y="5767711"/>
              <a:ext cx="1209950" cy="40208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a:extLst>
              <a:ext uri="{FF2B5EF4-FFF2-40B4-BE49-F238E27FC236}">
                <a16:creationId xmlns:a16="http://schemas.microsoft.com/office/drawing/2014/main" id="{E8E7EE51-8A60-EA6B-BADA-3E9E26166013}"/>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US" altLang="zh-CN" sz="2400" b="1" dirty="0">
                <a:ea typeface="微软雅黑" panose="020B0503020204020204" pitchFamily="34" charset="-122"/>
              </a:rPr>
              <a:t>Master Journal List </a:t>
            </a:r>
            <a:r>
              <a:rPr lang="zh-CN" altLang="en-US" sz="2400" b="1" dirty="0">
                <a:ea typeface="微软雅黑" panose="020B0503020204020204" pitchFamily="34" charset="-122"/>
              </a:rPr>
              <a:t>论文匹配功能</a:t>
            </a:r>
          </a:p>
        </p:txBody>
      </p:sp>
    </p:spTree>
    <p:extLst>
      <p:ext uri="{BB962C8B-B14F-4D97-AF65-F5344CB8AC3E}">
        <p14:creationId xmlns:p14="http://schemas.microsoft.com/office/powerpoint/2010/main" val="232980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79</a:t>
            </a:fld>
            <a:endParaRPr lang="en-GB" dirty="0"/>
          </a:p>
        </p:txBody>
      </p:sp>
      <p:sp>
        <p:nvSpPr>
          <p:cNvPr id="5" name="Rectangle 13">
            <a:extLst>
              <a:ext uri="{FF2B5EF4-FFF2-40B4-BE49-F238E27FC236}">
                <a16:creationId xmlns:a16="http://schemas.microsoft.com/office/drawing/2014/main" id="{2A41A598-51F6-DFAC-22A1-4A2A9282EC7B}"/>
              </a:ext>
            </a:extLst>
          </p:cNvPr>
          <p:cNvSpPr/>
          <p:nvPr/>
        </p:nvSpPr>
        <p:spPr>
          <a:xfrm>
            <a:off x="2835419" y="1843386"/>
            <a:ext cx="121913" cy="242828"/>
          </a:xfrm>
          <a:prstGeom prst="rect">
            <a:avLst/>
          </a:prstGeom>
        </p:spPr>
        <p:txBody>
          <a:bodyPr wrap="none">
            <a:spAutoFit/>
          </a:bodyPr>
          <a:lstStyle/>
          <a:p>
            <a:endParaRPr lang="zh-CN" altLang="en-US"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3" name="Title 1">
            <a:extLst>
              <a:ext uri="{FF2B5EF4-FFF2-40B4-BE49-F238E27FC236}">
                <a16:creationId xmlns:a16="http://schemas.microsoft.com/office/drawing/2014/main" id="{500C3E68-53D0-E5F8-8966-FD144B289AB1}"/>
              </a:ext>
            </a:extLst>
          </p:cNvPr>
          <p:cNvSpPr txBox="1">
            <a:spLocks/>
          </p:cNvSpPr>
          <p:nvPr/>
        </p:nvSpPr>
        <p:spPr>
          <a:xfrm>
            <a:off x="242176" y="139279"/>
            <a:ext cx="9779183" cy="6024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US" altLang="zh-CN" sz="2400" b="1" dirty="0">
                <a:ea typeface="微软雅黑" panose="020B0503020204020204" pitchFamily="34" charset="-122"/>
              </a:rPr>
              <a:t>Master Journal List </a:t>
            </a:r>
            <a:r>
              <a:rPr lang="zh-CN" altLang="en-US" sz="2400" b="1" dirty="0">
                <a:ea typeface="微软雅黑" panose="020B0503020204020204" pitchFamily="34" charset="-122"/>
              </a:rPr>
              <a:t>论文匹配功能</a:t>
            </a:r>
          </a:p>
        </p:txBody>
      </p:sp>
      <p:grpSp>
        <p:nvGrpSpPr>
          <p:cNvPr id="4" name="组合 3">
            <a:extLst>
              <a:ext uri="{FF2B5EF4-FFF2-40B4-BE49-F238E27FC236}">
                <a16:creationId xmlns:a16="http://schemas.microsoft.com/office/drawing/2014/main" id="{E01ED80A-7AEF-2F3E-94C6-4C2AAD814092}"/>
              </a:ext>
            </a:extLst>
          </p:cNvPr>
          <p:cNvGrpSpPr/>
          <p:nvPr/>
        </p:nvGrpSpPr>
        <p:grpSpPr>
          <a:xfrm>
            <a:off x="2553692" y="3281907"/>
            <a:ext cx="7084613" cy="2897512"/>
            <a:chOff x="4969392" y="3290941"/>
            <a:chExt cx="6669444" cy="2684169"/>
          </a:xfrm>
        </p:grpSpPr>
        <p:pic>
          <p:nvPicPr>
            <p:cNvPr id="6" name="图片 5">
              <a:extLst>
                <a:ext uri="{FF2B5EF4-FFF2-40B4-BE49-F238E27FC236}">
                  <a16:creationId xmlns:a16="http://schemas.microsoft.com/office/drawing/2014/main" id="{642437B4-993F-05E0-36A2-FDE619C482E5}"/>
                </a:ext>
              </a:extLst>
            </p:cNvPr>
            <p:cNvPicPr>
              <a:picLocks noChangeAspect="1"/>
            </p:cNvPicPr>
            <p:nvPr/>
          </p:nvPicPr>
          <p:blipFill>
            <a:blip r:embed="rId2"/>
            <a:stretch>
              <a:fillRect/>
            </a:stretch>
          </p:blipFill>
          <p:spPr>
            <a:xfrm>
              <a:off x="4969392" y="3290941"/>
              <a:ext cx="6669444" cy="2684169"/>
            </a:xfrm>
            <a:prstGeom prst="rect">
              <a:avLst/>
            </a:prstGeom>
            <a:ln>
              <a:solidFill>
                <a:schemeClr val="accent3"/>
              </a:solidFill>
            </a:ln>
          </p:spPr>
        </p:pic>
        <p:sp>
          <p:nvSpPr>
            <p:cNvPr id="7" name="TextBox 10">
              <a:extLst>
                <a:ext uri="{FF2B5EF4-FFF2-40B4-BE49-F238E27FC236}">
                  <a16:creationId xmlns:a16="http://schemas.microsoft.com/office/drawing/2014/main" id="{62E6A8EE-0258-7688-1458-5514B0189D8F}"/>
                </a:ext>
              </a:extLst>
            </p:cNvPr>
            <p:cNvSpPr txBox="1"/>
            <p:nvPr/>
          </p:nvSpPr>
          <p:spPr>
            <a:xfrm>
              <a:off x="6394444" y="3290941"/>
              <a:ext cx="1671060" cy="342138"/>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latin typeface="微软雅黑" panose="020B0503020204020204" pitchFamily="34" charset="-122"/>
                  <a:ea typeface="微软雅黑" panose="020B0503020204020204" pitchFamily="34" charset="-122"/>
                </a:rPr>
                <a:t>期刊基本信息</a:t>
              </a:r>
            </a:p>
          </p:txBody>
        </p:sp>
        <p:sp>
          <p:nvSpPr>
            <p:cNvPr id="8" name="TextBox 10">
              <a:extLst>
                <a:ext uri="{FF2B5EF4-FFF2-40B4-BE49-F238E27FC236}">
                  <a16:creationId xmlns:a16="http://schemas.microsoft.com/office/drawing/2014/main" id="{18973358-A178-1EF5-F6C9-5999E54B9B11}"/>
                </a:ext>
              </a:extLst>
            </p:cNvPr>
            <p:cNvSpPr txBox="1"/>
            <p:nvPr/>
          </p:nvSpPr>
          <p:spPr>
            <a:xfrm>
              <a:off x="4969393" y="4633025"/>
              <a:ext cx="3096113" cy="342138"/>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latin typeface="微软雅黑" panose="020B0503020204020204" pitchFamily="34" charset="-122"/>
                  <a:ea typeface="微软雅黑" panose="020B0503020204020204" pitchFamily="34" charset="-122"/>
                </a:rPr>
                <a:t>推荐期刊与关键词的匹配程度</a:t>
              </a:r>
            </a:p>
          </p:txBody>
        </p:sp>
      </p:grpSp>
      <p:grpSp>
        <p:nvGrpSpPr>
          <p:cNvPr id="9" name="组合 8">
            <a:extLst>
              <a:ext uri="{FF2B5EF4-FFF2-40B4-BE49-F238E27FC236}">
                <a16:creationId xmlns:a16="http://schemas.microsoft.com/office/drawing/2014/main" id="{3D647CDB-D6F7-7E53-FE0C-0F75DA7027BE}"/>
              </a:ext>
            </a:extLst>
          </p:cNvPr>
          <p:cNvGrpSpPr/>
          <p:nvPr/>
        </p:nvGrpSpPr>
        <p:grpSpPr>
          <a:xfrm>
            <a:off x="2553693" y="882890"/>
            <a:ext cx="7084613" cy="2237210"/>
            <a:chOff x="4966216" y="948737"/>
            <a:chExt cx="7084613" cy="2237210"/>
          </a:xfrm>
        </p:grpSpPr>
        <p:grpSp>
          <p:nvGrpSpPr>
            <p:cNvPr id="10" name="组合 9">
              <a:extLst>
                <a:ext uri="{FF2B5EF4-FFF2-40B4-BE49-F238E27FC236}">
                  <a16:creationId xmlns:a16="http://schemas.microsoft.com/office/drawing/2014/main" id="{11D15BB1-36EA-A0A0-891B-8A5B0ED6C1EB}"/>
                </a:ext>
              </a:extLst>
            </p:cNvPr>
            <p:cNvGrpSpPr/>
            <p:nvPr/>
          </p:nvGrpSpPr>
          <p:grpSpPr>
            <a:xfrm>
              <a:off x="4966216" y="948737"/>
              <a:ext cx="7084613" cy="2237210"/>
              <a:chOff x="4966216" y="948737"/>
              <a:chExt cx="7084613" cy="2237210"/>
            </a:xfrm>
          </p:grpSpPr>
          <p:pic>
            <p:nvPicPr>
              <p:cNvPr id="13" name="图片 12">
                <a:extLst>
                  <a:ext uri="{FF2B5EF4-FFF2-40B4-BE49-F238E27FC236}">
                    <a16:creationId xmlns:a16="http://schemas.microsoft.com/office/drawing/2014/main" id="{CE8ABD25-3B6E-6FEF-87B7-748BBF5C524D}"/>
                  </a:ext>
                </a:extLst>
              </p:cNvPr>
              <p:cNvPicPr>
                <a:picLocks noChangeAspect="1"/>
              </p:cNvPicPr>
              <p:nvPr/>
            </p:nvPicPr>
            <p:blipFill>
              <a:blip r:embed="rId3"/>
              <a:stretch>
                <a:fillRect/>
              </a:stretch>
            </p:blipFill>
            <p:spPr>
              <a:xfrm>
                <a:off x="4966216" y="985588"/>
                <a:ext cx="7084613" cy="2200359"/>
              </a:xfrm>
              <a:prstGeom prst="rect">
                <a:avLst/>
              </a:prstGeom>
              <a:ln>
                <a:solidFill>
                  <a:schemeClr val="accent3"/>
                </a:solidFill>
              </a:ln>
            </p:spPr>
          </p:pic>
          <p:sp>
            <p:nvSpPr>
              <p:cNvPr id="14" name="TextBox 10">
                <a:extLst>
                  <a:ext uri="{FF2B5EF4-FFF2-40B4-BE49-F238E27FC236}">
                    <a16:creationId xmlns:a16="http://schemas.microsoft.com/office/drawing/2014/main" id="{C9096E0B-1223-41DE-8A26-7672BB13A491}"/>
                  </a:ext>
                </a:extLst>
              </p:cNvPr>
              <p:cNvSpPr txBox="1"/>
              <p:nvPr/>
            </p:nvSpPr>
            <p:spPr>
              <a:xfrm>
                <a:off x="6478160" y="948737"/>
                <a:ext cx="2436660" cy="369332"/>
              </a:xfrm>
              <a:prstGeom prst="rect">
                <a:avLst/>
              </a:prstGeom>
              <a:solidFill>
                <a:schemeClr val="accent2"/>
              </a:solidFill>
            </p:spPr>
            <p:txBody>
              <a:bodyPr wrap="square" rtlCol="0">
                <a:spAutoFit/>
              </a:bodyPr>
              <a:lstStyle/>
              <a:p>
                <a:pPr lvl="0" algn="ctr" defTabSz="457200">
                  <a:defRPr/>
                </a:pPr>
                <a:r>
                  <a:rPr lang="zh-CN" altLang="en-US" b="1" dirty="0">
                    <a:solidFill>
                      <a:srgbClr val="FFFFFF"/>
                    </a:solidFill>
                    <a:latin typeface="微软雅黑" panose="020B0503020204020204" pitchFamily="34" charset="-122"/>
                    <a:ea typeface="微软雅黑" panose="020B0503020204020204" pitchFamily="34" charset="-122"/>
                  </a:rPr>
                  <a:t>自动提取出关键词</a:t>
                </a:r>
              </a:p>
            </p:txBody>
          </p:sp>
        </p:grpSp>
        <p:sp>
          <p:nvSpPr>
            <p:cNvPr id="12" name="Rectangle 19">
              <a:extLst>
                <a:ext uri="{FF2B5EF4-FFF2-40B4-BE49-F238E27FC236}">
                  <a16:creationId xmlns:a16="http://schemas.microsoft.com/office/drawing/2014/main" id="{DE1D4298-2CA1-2CDA-D3D6-36D74ECE6866}"/>
                </a:ext>
              </a:extLst>
            </p:cNvPr>
            <p:cNvSpPr/>
            <p:nvPr/>
          </p:nvSpPr>
          <p:spPr>
            <a:xfrm>
              <a:off x="4966216" y="2489480"/>
              <a:ext cx="1428228" cy="69646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8894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8</a:t>
            </a:fld>
            <a:endParaRPr lang="en-GB" dirty="0"/>
          </a:p>
        </p:txBody>
      </p:sp>
      <p:pic>
        <p:nvPicPr>
          <p:cNvPr id="9" name="Image 1" descr="preencoded.png">
            <a:extLst>
              <a:ext uri="{FF2B5EF4-FFF2-40B4-BE49-F238E27FC236}">
                <a16:creationId xmlns:a16="http://schemas.microsoft.com/office/drawing/2014/main" id="{9F25D054-AD58-5455-FE9C-63388642FB08}"/>
              </a:ext>
            </a:extLst>
          </p:cNvPr>
          <p:cNvPicPr>
            <a:picLocks noChangeAspect="1"/>
          </p:cNvPicPr>
          <p:nvPr/>
        </p:nvPicPr>
        <p:blipFill>
          <a:blip r:embed="rId2"/>
          <a:srcRect/>
          <a:stretch/>
        </p:blipFill>
        <p:spPr>
          <a:xfrm>
            <a:off x="9563100" y="920750"/>
            <a:ext cx="1993890" cy="1695739"/>
          </a:xfrm>
          <a:prstGeom prst="rect">
            <a:avLst/>
          </a:prstGeom>
        </p:spPr>
      </p:pic>
      <p:pic>
        <p:nvPicPr>
          <p:cNvPr id="10" name="Image 2" descr="preencoded.png">
            <a:extLst>
              <a:ext uri="{FF2B5EF4-FFF2-40B4-BE49-F238E27FC236}">
                <a16:creationId xmlns:a16="http://schemas.microsoft.com/office/drawing/2014/main" id="{0CFCD30D-6FD2-62FF-69D4-70E80FADE412}"/>
              </a:ext>
            </a:extLst>
          </p:cNvPr>
          <p:cNvPicPr>
            <a:picLocks noChangeAspect="1"/>
          </p:cNvPicPr>
          <p:nvPr/>
        </p:nvPicPr>
        <p:blipFill>
          <a:blip r:embed="rId3"/>
          <a:srcRect/>
          <a:stretch/>
        </p:blipFill>
        <p:spPr>
          <a:xfrm>
            <a:off x="7118350" y="2679700"/>
            <a:ext cx="2508250" cy="1854200"/>
          </a:xfrm>
          <a:prstGeom prst="rect">
            <a:avLst/>
          </a:prstGeom>
        </p:spPr>
      </p:pic>
      <p:pic>
        <p:nvPicPr>
          <p:cNvPr id="11" name="Image 3" descr="preencoded.png">
            <a:extLst>
              <a:ext uri="{FF2B5EF4-FFF2-40B4-BE49-F238E27FC236}">
                <a16:creationId xmlns:a16="http://schemas.microsoft.com/office/drawing/2014/main" id="{47FC4D91-6108-9AD4-F7A9-FCE57FF8AD82}"/>
              </a:ext>
            </a:extLst>
          </p:cNvPr>
          <p:cNvPicPr>
            <a:picLocks noChangeAspect="1"/>
          </p:cNvPicPr>
          <p:nvPr/>
        </p:nvPicPr>
        <p:blipFill>
          <a:blip r:embed="rId4"/>
          <a:srcRect/>
          <a:stretch/>
        </p:blipFill>
        <p:spPr>
          <a:xfrm>
            <a:off x="9696450" y="2679700"/>
            <a:ext cx="1860550" cy="1854200"/>
          </a:xfrm>
          <a:prstGeom prst="rect">
            <a:avLst/>
          </a:prstGeom>
        </p:spPr>
      </p:pic>
      <p:pic>
        <p:nvPicPr>
          <p:cNvPr id="12" name="Image 4" descr="preencoded.png">
            <a:extLst>
              <a:ext uri="{FF2B5EF4-FFF2-40B4-BE49-F238E27FC236}">
                <a16:creationId xmlns:a16="http://schemas.microsoft.com/office/drawing/2014/main" id="{0EF9C48E-FA09-A6BB-FE79-97528B659BEE}"/>
              </a:ext>
            </a:extLst>
          </p:cNvPr>
          <p:cNvPicPr>
            <a:picLocks noChangeAspect="1"/>
          </p:cNvPicPr>
          <p:nvPr/>
        </p:nvPicPr>
        <p:blipFill>
          <a:blip r:embed="rId5"/>
          <a:srcRect/>
          <a:stretch/>
        </p:blipFill>
        <p:spPr>
          <a:xfrm>
            <a:off x="7118350" y="920750"/>
            <a:ext cx="2374900" cy="1695450"/>
          </a:xfrm>
          <a:prstGeom prst="rect">
            <a:avLst/>
          </a:prstGeom>
        </p:spPr>
      </p:pic>
      <p:pic>
        <p:nvPicPr>
          <p:cNvPr id="13" name="Image 5" descr="preencoded.png">
            <a:extLst>
              <a:ext uri="{FF2B5EF4-FFF2-40B4-BE49-F238E27FC236}">
                <a16:creationId xmlns:a16="http://schemas.microsoft.com/office/drawing/2014/main" id="{AE9228D3-3103-93FD-85C3-EDE5DEF95DB7}"/>
              </a:ext>
            </a:extLst>
          </p:cNvPr>
          <p:cNvPicPr>
            <a:picLocks noChangeAspect="1"/>
          </p:cNvPicPr>
          <p:nvPr/>
        </p:nvPicPr>
        <p:blipFill>
          <a:blip r:embed="rId6"/>
          <a:srcRect/>
          <a:stretch/>
        </p:blipFill>
        <p:spPr>
          <a:xfrm>
            <a:off x="7118350" y="4603750"/>
            <a:ext cx="4438650" cy="1657350"/>
          </a:xfrm>
          <a:prstGeom prst="rect">
            <a:avLst/>
          </a:prstGeom>
        </p:spPr>
      </p:pic>
      <p:sp>
        <p:nvSpPr>
          <p:cNvPr id="27" name="文本占位符 4">
            <a:extLst>
              <a:ext uri="{FF2B5EF4-FFF2-40B4-BE49-F238E27FC236}">
                <a16:creationId xmlns:a16="http://schemas.microsoft.com/office/drawing/2014/main" id="{40B58D14-F960-5ED8-23EB-FCF3284CDFD3}"/>
              </a:ext>
            </a:extLst>
          </p:cNvPr>
          <p:cNvSpPr txBox="1">
            <a:spLocks/>
          </p:cNvSpPr>
          <p:nvPr/>
        </p:nvSpPr>
        <p:spPr>
          <a:xfrm>
            <a:off x="635000" y="2960217"/>
            <a:ext cx="6483350" cy="1792288"/>
          </a:xfrm>
          <a:prstGeom prst="rect">
            <a:avLst/>
          </a:prstGeom>
        </p:spPr>
        <p:txBody>
          <a:bodyPr/>
          <a:lstStyle>
            <a:lvl1pPr marL="0" indent="0" algn="l" defTabSz="914377" rtl="0" eaLnBrk="1" latinLnBrk="0" hangingPunct="1">
              <a:lnSpc>
                <a:spcPct val="100000"/>
              </a:lnSpc>
              <a:spcBef>
                <a:spcPts val="300"/>
              </a:spcBef>
              <a:spcAft>
                <a:spcPts val="200"/>
              </a:spcAft>
              <a:buClr>
                <a:schemeClr val="bg2"/>
              </a:buClr>
              <a:buFont typeface="Arial" panose="020B0604020202020204" pitchFamily="34" charset="0"/>
              <a:buNone/>
              <a:defRPr sz="2000" kern="1200">
                <a:solidFill>
                  <a:schemeClr val="tx1"/>
                </a:solidFill>
                <a:latin typeface="+mn-lt"/>
                <a:ea typeface="+mn-ea"/>
                <a:cs typeface="+mn-cs"/>
              </a:defRPr>
            </a:lvl1pPr>
            <a:lvl2pPr marL="182880" indent="0" algn="l" defTabSz="914377" rtl="0" eaLnBrk="1" latinLnBrk="0" hangingPunct="1">
              <a:lnSpc>
                <a:spcPct val="100000"/>
              </a:lnSpc>
              <a:spcBef>
                <a:spcPts val="300"/>
              </a:spcBef>
              <a:spcAft>
                <a:spcPts val="200"/>
              </a:spcAft>
              <a:buClr>
                <a:schemeClr val="bg2"/>
              </a:buClr>
              <a:buFont typeface=".AppleSystemUIFont"/>
              <a:buNone/>
              <a:tabLst/>
              <a:defRPr sz="2000" kern="1200">
                <a:solidFill>
                  <a:schemeClr val="tx1"/>
                </a:solidFill>
                <a:latin typeface="+mn-lt"/>
                <a:ea typeface="+mn-ea"/>
                <a:cs typeface="+mn-cs"/>
              </a:defRPr>
            </a:lvl2pPr>
            <a:lvl3pPr marL="36576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3pPr>
            <a:lvl4pPr marL="548640" indent="0" algn="l" defTabSz="914377" rtl="0" eaLnBrk="1" latinLnBrk="0" hangingPunct="1">
              <a:lnSpc>
                <a:spcPct val="100000"/>
              </a:lnSpc>
              <a:spcBef>
                <a:spcPts val="300"/>
              </a:spcBef>
              <a:spcAft>
                <a:spcPts val="200"/>
              </a:spcAft>
              <a:buClr>
                <a:schemeClr val="bg2"/>
              </a:buClr>
              <a:buFont typeface=".AppleSystemUIFont"/>
              <a:buNone/>
              <a:tabLst/>
              <a:defRPr sz="1800" kern="1200">
                <a:solidFill>
                  <a:schemeClr val="tx1"/>
                </a:solidFill>
                <a:latin typeface="+mn-lt"/>
                <a:ea typeface="+mn-ea"/>
                <a:cs typeface="+mn-cs"/>
              </a:defRPr>
            </a:lvl4pPr>
            <a:lvl5pPr marL="731520" indent="0" algn="l" defTabSz="914377" rtl="0" eaLnBrk="1" latinLnBrk="0" hangingPunct="1">
              <a:lnSpc>
                <a:spcPct val="100000"/>
              </a:lnSpc>
              <a:spcBef>
                <a:spcPts val="300"/>
              </a:spcBef>
              <a:spcAft>
                <a:spcPts val="200"/>
              </a:spcAft>
              <a:buClr>
                <a:schemeClr val="bg2"/>
              </a:buClr>
              <a:buFont typeface=".AppleSystemUIFont"/>
              <a:buNone/>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ea typeface="微软雅黑" panose="020B0503020204020204" pitchFamily="34" charset="-122"/>
              </a:rPr>
              <a:t>我手中有一些没有被</a:t>
            </a:r>
            <a:r>
              <a:rPr lang="en-US" altLang="zh-CN" sz="2400" b="1" dirty="0">
                <a:ea typeface="微软雅黑" panose="020B0503020204020204" pitchFamily="34" charset="-122"/>
              </a:rPr>
              <a:t>SCIE</a:t>
            </a:r>
            <a:r>
              <a:rPr lang="zh-CN" altLang="en-US" sz="2400" b="1" dirty="0">
                <a:ea typeface="微软雅黑" panose="020B0503020204020204" pitchFamily="34" charset="-122"/>
              </a:rPr>
              <a:t>收录的论文，可以从</a:t>
            </a:r>
            <a:r>
              <a:rPr lang="en-US" altLang="zh-CN" sz="2400" b="1" dirty="0">
                <a:ea typeface="微软雅黑" panose="020B0503020204020204" pitchFamily="34" charset="-122"/>
              </a:rPr>
              <a:t>Web of Science</a:t>
            </a:r>
            <a:r>
              <a:rPr lang="zh-CN" altLang="en-US" sz="2400" b="1" dirty="0">
                <a:ea typeface="微软雅黑" panose="020B0503020204020204" pitchFamily="34" charset="-122"/>
              </a:rPr>
              <a:t>查到这些论文的被引用情况吗？</a:t>
            </a:r>
          </a:p>
        </p:txBody>
      </p:sp>
    </p:spTree>
    <p:extLst>
      <p:ext uri="{BB962C8B-B14F-4D97-AF65-F5344CB8AC3E}">
        <p14:creationId xmlns:p14="http://schemas.microsoft.com/office/powerpoint/2010/main" val="2311591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31BC25E-CCA8-3A94-3232-EF1B4EDFB9E6}"/>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80</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文本框 2">
            <a:extLst>
              <a:ext uri="{FF2B5EF4-FFF2-40B4-BE49-F238E27FC236}">
                <a16:creationId xmlns:a16="http://schemas.microsoft.com/office/drawing/2014/main" id="{6F6492A0-B52D-2A4F-9970-AE6A41D1C655}"/>
              </a:ext>
            </a:extLst>
          </p:cNvPr>
          <p:cNvSpPr txBox="1"/>
          <p:nvPr/>
        </p:nvSpPr>
        <p:spPr>
          <a:xfrm>
            <a:off x="-173235" y="3049215"/>
            <a:ext cx="4153563" cy="830997"/>
          </a:xfrm>
          <a:prstGeom prst="rect">
            <a:avLst/>
          </a:prstGeom>
          <a:noFill/>
        </p:spPr>
        <p:txBody>
          <a:bodyPr wrap="square">
            <a:spAutoFit/>
          </a:bodyPr>
          <a:lstStyle/>
          <a:p>
            <a:pPr lvl="1"/>
            <a:r>
              <a:rPr lang="zh-CN" altLang="en-US" sz="2400" b="1" dirty="0">
                <a:solidFill>
                  <a:schemeClr val="tx2"/>
                </a:solidFill>
                <a:ea typeface="微软雅黑" panose="020B0503020204020204" pitchFamily="34" charset="-122"/>
              </a:rPr>
              <a:t>选择投稿期刊时可参考哪些信息？</a:t>
            </a:r>
          </a:p>
        </p:txBody>
      </p:sp>
      <p:sp>
        <p:nvSpPr>
          <p:cNvPr id="5" name="文本占位符 4">
            <a:extLst>
              <a:ext uri="{FF2B5EF4-FFF2-40B4-BE49-F238E27FC236}">
                <a16:creationId xmlns:a16="http://schemas.microsoft.com/office/drawing/2014/main" id="{11AE6FCF-FA82-E10A-C55A-62A389021AD5}"/>
              </a:ext>
            </a:extLst>
          </p:cNvPr>
          <p:cNvSpPr txBox="1">
            <a:spLocks/>
          </p:cNvSpPr>
          <p:nvPr/>
        </p:nvSpPr>
        <p:spPr>
          <a:xfrm>
            <a:off x="4534553" y="2167824"/>
            <a:ext cx="7212406" cy="3078480"/>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通过“</a:t>
            </a:r>
            <a:r>
              <a:rPr lang="zh-CN" altLang="en-US" sz="2000" b="1" dirty="0">
                <a:solidFill>
                  <a:srgbClr val="C00000"/>
                </a:solidFill>
                <a:ea typeface="微软雅黑" panose="020B0503020204020204" pitchFamily="34" charset="-122"/>
              </a:rPr>
              <a:t>分析检索结果</a:t>
            </a:r>
            <a:r>
              <a:rPr lang="en-US" altLang="zh-CN" sz="2000" b="1" dirty="0">
                <a:solidFill>
                  <a:srgbClr val="C00000"/>
                </a:solidFill>
                <a:ea typeface="微软雅黑" panose="020B0503020204020204" pitchFamily="34" charset="-122"/>
              </a:rPr>
              <a:t>-</a:t>
            </a:r>
            <a:r>
              <a:rPr lang="zh-CN" altLang="en-US" sz="2000" b="1" dirty="0">
                <a:solidFill>
                  <a:srgbClr val="C00000"/>
                </a:solidFill>
                <a:ea typeface="微软雅黑" panose="020B0503020204020204" pitchFamily="34" charset="-122"/>
              </a:rPr>
              <a:t>出版物标题</a:t>
            </a:r>
            <a:r>
              <a:rPr lang="zh-CN" altLang="en-US" sz="2000" b="1" dirty="0">
                <a:ea typeface="微软雅黑" panose="020B0503020204020204" pitchFamily="34" charset="-122"/>
              </a:rPr>
              <a:t>”功能，发现和自己论文主题相近或者标题有相同关键词的论文都发表在哪些期刊上</a:t>
            </a:r>
            <a:endParaRPr lang="en-US" altLang="zh-CN" sz="20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参考各项</a:t>
            </a:r>
            <a:r>
              <a:rPr lang="en-US" altLang="zh-CN" sz="2000" b="1" dirty="0">
                <a:solidFill>
                  <a:srgbClr val="C00000"/>
                </a:solidFill>
                <a:ea typeface="微软雅黑" panose="020B0503020204020204" pitchFamily="34" charset="-122"/>
              </a:rPr>
              <a:t>JCR</a:t>
            </a:r>
            <a:r>
              <a:rPr lang="zh-CN" altLang="en-US" sz="2000" b="1" dirty="0">
                <a:solidFill>
                  <a:srgbClr val="C00000"/>
                </a:solidFill>
                <a:ea typeface="微软雅黑" panose="020B0503020204020204" pitchFamily="34" charset="-122"/>
              </a:rPr>
              <a:t>指标</a:t>
            </a:r>
            <a:r>
              <a:rPr lang="zh-CN" altLang="en-US" sz="2000" b="1" dirty="0">
                <a:ea typeface="微软雅黑" panose="020B0503020204020204" pitchFamily="34" charset="-122"/>
              </a:rPr>
              <a:t>，找到学科领域内的高影响力期刊</a:t>
            </a:r>
            <a:endParaRPr lang="en-US" altLang="zh-CN" sz="2000" b="1" dirty="0">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000" b="1" dirty="0">
                <a:ea typeface="微软雅黑" panose="020B0503020204020204" pitchFamily="34" charset="-122"/>
              </a:rPr>
              <a:t>使用</a:t>
            </a:r>
            <a:r>
              <a:rPr lang="en-US" altLang="zh-CN" sz="2000" b="1" dirty="0">
                <a:ea typeface="微软雅黑" panose="020B0503020204020204" pitchFamily="34" charset="-122"/>
              </a:rPr>
              <a:t>Master Journal List</a:t>
            </a:r>
            <a:r>
              <a:rPr lang="zh-CN" altLang="en-US" sz="2000" b="1" dirty="0">
                <a:ea typeface="微软雅黑" panose="020B0503020204020204" pitchFamily="34" charset="-122"/>
              </a:rPr>
              <a:t>页面上的</a:t>
            </a:r>
            <a:r>
              <a:rPr lang="zh-CN" altLang="en-US" sz="2000" b="1" dirty="0">
                <a:solidFill>
                  <a:srgbClr val="C00000"/>
                </a:solidFill>
                <a:ea typeface="微软雅黑" panose="020B0503020204020204" pitchFamily="34" charset="-122"/>
              </a:rPr>
              <a:t>论文匹配功能</a:t>
            </a:r>
            <a:r>
              <a:rPr lang="zh-CN" altLang="en-US" sz="2000" b="1" dirty="0">
                <a:ea typeface="微软雅黑" panose="020B0503020204020204" pitchFamily="34" charset="-122"/>
              </a:rPr>
              <a:t>，获取和论文标题与摘要信息相匹配的的推荐期刊列表</a:t>
            </a:r>
          </a:p>
          <a:p>
            <a:pPr marL="285750" indent="-285750">
              <a:lnSpc>
                <a:spcPct val="150000"/>
              </a:lnSpc>
              <a:buFont typeface="Wingdings" panose="05000000000000000000" pitchFamily="2" charset="2"/>
              <a:buChar char="Ø"/>
            </a:pPr>
            <a:endParaRPr lang="en-US" altLang="zh-CN" sz="2000" b="1" dirty="0">
              <a:ea typeface="微软雅黑" panose="020B0503020204020204" pitchFamily="34" charset="-122"/>
            </a:endParaRPr>
          </a:p>
        </p:txBody>
      </p:sp>
    </p:spTree>
    <p:extLst>
      <p:ext uri="{BB962C8B-B14F-4D97-AF65-F5344CB8AC3E}">
        <p14:creationId xmlns:p14="http://schemas.microsoft.com/office/powerpoint/2010/main" val="4099802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A6A7E5-A56E-A781-86E3-5B1C6D351FBD}"/>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81</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文本占位符 4">
            <a:extLst>
              <a:ext uri="{FF2B5EF4-FFF2-40B4-BE49-F238E27FC236}">
                <a16:creationId xmlns:a16="http://schemas.microsoft.com/office/drawing/2014/main" id="{B07F9401-1EC9-EBD1-C152-4FFCA86454F5}"/>
              </a:ext>
            </a:extLst>
          </p:cNvPr>
          <p:cNvSpPr txBox="1">
            <a:spLocks/>
          </p:cNvSpPr>
          <p:nvPr/>
        </p:nvSpPr>
        <p:spPr>
          <a:xfrm>
            <a:off x="1093780" y="647999"/>
            <a:ext cx="5560113" cy="320833"/>
          </a:xfrm>
          <a:prstGeom prst="rect">
            <a:avLst/>
          </a:prstGeom>
        </p:spPr>
        <p:txBody>
          <a:bodyPr vert="horz" lIns="0" tIns="0" rIns="0" bIns="0" rtlCol="0">
            <a:noAutofit/>
          </a:bodyPr>
          <a:lstStyle>
            <a:lvl1pPr marL="288000" indent="-360000" algn="l" defTabSz="914377" rtl="0" eaLnBrk="1" latinLnBrk="0" hangingPunct="1">
              <a:lnSpc>
                <a:spcPct val="100000"/>
              </a:lnSpc>
              <a:spcBef>
                <a:spcPts val="600"/>
              </a:spcBef>
              <a:spcAft>
                <a:spcPts val="400"/>
              </a:spcAft>
              <a:buClr>
                <a:schemeClr val="bg1"/>
              </a:buClr>
              <a:buFont typeface="Arial" panose="020B0604020202020204" pitchFamily="34" charset="0"/>
              <a:buChar char="•"/>
              <a:defRPr sz="3000" kern="1200">
                <a:solidFill>
                  <a:schemeClr val="bg1"/>
                </a:solidFill>
                <a:latin typeface="+mn-lt"/>
                <a:ea typeface="+mn-ea"/>
                <a:cs typeface="+mn-cs"/>
              </a:defRPr>
            </a:lvl1pPr>
            <a:lvl2pPr marL="828000" indent="-432000" algn="l" defTabSz="914377" rtl="0" eaLnBrk="1" latinLnBrk="0" hangingPunct="1">
              <a:lnSpc>
                <a:spcPct val="100000"/>
              </a:lnSpc>
              <a:spcBef>
                <a:spcPts val="600"/>
              </a:spcBef>
              <a:spcAft>
                <a:spcPts val="400"/>
              </a:spcAft>
              <a:buClr>
                <a:schemeClr val="bg1"/>
              </a:buClr>
              <a:buFont typeface=".AppleSystemUIFont"/>
              <a:buChar char="–"/>
              <a:tabLst/>
              <a:defRPr sz="3000" kern="1200">
                <a:solidFill>
                  <a:schemeClr val="bg1"/>
                </a:solidFill>
                <a:latin typeface="+mn-lt"/>
                <a:ea typeface="+mn-ea"/>
                <a:cs typeface="+mn-cs"/>
              </a:defRPr>
            </a:lvl2pPr>
            <a:lvl3pPr marL="1216800" indent="-378000" algn="l" defTabSz="914377" rtl="0" eaLnBrk="1" latinLnBrk="0" hangingPunct="1">
              <a:lnSpc>
                <a:spcPct val="100000"/>
              </a:lnSpc>
              <a:spcBef>
                <a:spcPts val="600"/>
              </a:spcBef>
              <a:spcAft>
                <a:spcPts val="400"/>
              </a:spcAft>
              <a:buClr>
                <a:schemeClr val="bg1"/>
              </a:buClr>
              <a:buFont typeface=".AppleSystemUIFont"/>
              <a:buChar char="–"/>
              <a:tabLst/>
              <a:defRPr sz="2400" kern="1200">
                <a:solidFill>
                  <a:schemeClr val="bg1"/>
                </a:solidFill>
                <a:latin typeface="+mn-lt"/>
                <a:ea typeface="+mn-ea"/>
                <a:cs typeface="+mn-cs"/>
              </a:defRPr>
            </a:lvl3pPr>
            <a:lvl4pPr marL="1598400" indent="-378000" algn="l" defTabSz="914377" rtl="0" eaLnBrk="1" latinLnBrk="0" hangingPunct="1">
              <a:lnSpc>
                <a:spcPct val="100000"/>
              </a:lnSpc>
              <a:spcBef>
                <a:spcPts val="600"/>
              </a:spcBef>
              <a:spcAft>
                <a:spcPts val="400"/>
              </a:spcAft>
              <a:buClr>
                <a:schemeClr val="bg1"/>
              </a:buClr>
              <a:buFont typeface=".AppleSystemUIFont"/>
              <a:buChar char="–"/>
              <a:tabLst/>
              <a:defRPr sz="2400" kern="1200">
                <a:solidFill>
                  <a:schemeClr val="bg1"/>
                </a:solidFill>
                <a:latin typeface="+mn-lt"/>
                <a:ea typeface="+mn-ea"/>
                <a:cs typeface="+mn-cs"/>
              </a:defRPr>
            </a:lvl4pPr>
            <a:lvl5pPr marL="1872000" indent="-252000" algn="l" defTabSz="914377" rtl="0" eaLnBrk="1" latinLnBrk="0" hangingPunct="1">
              <a:lnSpc>
                <a:spcPct val="100000"/>
              </a:lnSpc>
              <a:spcBef>
                <a:spcPts val="600"/>
              </a:spcBef>
              <a:spcAft>
                <a:spcPts val="400"/>
              </a:spcAft>
              <a:buClr>
                <a:schemeClr val="bg1"/>
              </a:buClr>
              <a:buFont typeface=".AppleSystemUIFont"/>
              <a:buChar char="–"/>
              <a:tabLst/>
              <a:defRPr sz="1800" kern="1200">
                <a:solidFill>
                  <a:schemeClr val="bg1"/>
                </a:solidFill>
                <a:latin typeface="+mn-lt"/>
                <a:ea typeface="+mn-ea"/>
                <a:cs typeface="+mn-cs"/>
              </a:defRPr>
            </a:lvl5pPr>
            <a:lvl6pPr marL="2149200" indent="-252000" algn="l" defTabSz="914377" rtl="0" eaLnBrk="1" latinLnBrk="0" hangingPunct="1">
              <a:lnSpc>
                <a:spcPct val="100000"/>
              </a:lnSpc>
              <a:spcBef>
                <a:spcPts val="600"/>
              </a:spcBef>
              <a:spcAft>
                <a:spcPts val="400"/>
              </a:spcAft>
              <a:buClr>
                <a:schemeClr val="bg1"/>
              </a:buClr>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altLang="zh-CN" sz="2400" b="1" dirty="0">
                <a:solidFill>
                  <a:schemeClr val="accent3"/>
                </a:solidFill>
                <a:latin typeface="+mj-lt"/>
                <a:ea typeface="微软雅黑" panose="020B0503020204020204" pitchFamily="34" charset="-122"/>
              </a:rPr>
              <a:t>Web of Science</a:t>
            </a:r>
            <a:r>
              <a:rPr lang="zh-CN" altLang="en-US" sz="2400" b="1" dirty="0">
                <a:solidFill>
                  <a:schemeClr val="accent3"/>
                </a:solidFill>
                <a:latin typeface="+mj-lt"/>
                <a:ea typeface="微软雅黑" panose="020B0503020204020204" pitchFamily="34" charset="-122"/>
              </a:rPr>
              <a:t> </a:t>
            </a:r>
            <a:r>
              <a:rPr lang="en-US" altLang="zh-CN" sz="2400" b="1" dirty="0">
                <a:solidFill>
                  <a:schemeClr val="accent3"/>
                </a:solidFill>
                <a:latin typeface="+mj-lt"/>
                <a:ea typeface="微软雅黑" panose="020B0503020204020204" pitchFamily="34" charset="-122"/>
              </a:rPr>
              <a:t>–</a:t>
            </a:r>
            <a:r>
              <a:rPr lang="zh-CN" altLang="en-US" sz="2400" b="1" dirty="0">
                <a:solidFill>
                  <a:schemeClr val="accent3"/>
                </a:solidFill>
                <a:latin typeface="+mj-lt"/>
                <a:ea typeface="微软雅黑" panose="020B0503020204020204" pitchFamily="34" charset="-122"/>
              </a:rPr>
              <a:t> 综合性的学术平台</a:t>
            </a:r>
            <a:endParaRPr lang="en-US" altLang="zh-CN" sz="2000" b="1" dirty="0">
              <a:solidFill>
                <a:schemeClr val="accent3"/>
              </a:solidFill>
              <a:latin typeface="+mj-lt"/>
              <a:ea typeface="微软雅黑" panose="020B0503020204020204" pitchFamily="34" charset="-122"/>
            </a:endParaRPr>
          </a:p>
        </p:txBody>
      </p:sp>
      <p:sp>
        <p:nvSpPr>
          <p:cNvPr id="11" name="文本占位符 4">
            <a:extLst>
              <a:ext uri="{FF2B5EF4-FFF2-40B4-BE49-F238E27FC236}">
                <a16:creationId xmlns:a16="http://schemas.microsoft.com/office/drawing/2014/main" id="{559F43AB-9FCC-43A0-AD48-2C6D9AAD1C3B}"/>
              </a:ext>
            </a:extLst>
          </p:cNvPr>
          <p:cNvSpPr txBox="1">
            <a:spLocks/>
          </p:cNvSpPr>
          <p:nvPr/>
        </p:nvSpPr>
        <p:spPr>
          <a:xfrm>
            <a:off x="1093780" y="1207919"/>
            <a:ext cx="10464636" cy="2767316"/>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50000"/>
              </a:lnSpc>
              <a:buFont typeface="Wingdings" panose="05000000000000000000" pitchFamily="2" charset="2"/>
              <a:buChar char="Ø"/>
            </a:pPr>
            <a:r>
              <a:rPr lang="zh-CN" altLang="en-US" sz="2000" b="1" dirty="0">
                <a:ea typeface="微软雅黑" panose="020B0503020204020204" pitchFamily="34" charset="-122"/>
              </a:rPr>
              <a:t>多元的检索字段，丰富的筛选条件，独特的引文索引</a:t>
            </a:r>
            <a:endParaRPr lang="en-US" altLang="zh-CN" sz="2000" b="1" dirty="0">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2000" b="1" dirty="0">
                <a:ea typeface="微软雅黑" panose="020B0503020204020204" pitchFamily="34" charset="-122"/>
              </a:rPr>
              <a:t>分析检索结果、引文报告、创建跟踪服务三大学科分析</a:t>
            </a:r>
            <a:r>
              <a:rPr lang="en-US" altLang="zh-CN" sz="2000" b="1" dirty="0">
                <a:ea typeface="微软雅黑" panose="020B0503020204020204" pitchFamily="34" charset="-122"/>
              </a:rPr>
              <a:t>&amp;</a:t>
            </a:r>
            <a:r>
              <a:rPr lang="zh-CN" altLang="en-US" sz="2000" b="1" dirty="0">
                <a:ea typeface="微软雅黑" panose="020B0503020204020204" pitchFamily="34" charset="-122"/>
              </a:rPr>
              <a:t>追踪服务</a:t>
            </a:r>
            <a:endParaRPr lang="en-US" altLang="zh-CN" sz="2000" b="1" dirty="0">
              <a:ea typeface="微软雅黑" panose="020B0503020204020204" pitchFamily="34" charset="-122"/>
            </a:endParaRPr>
          </a:p>
          <a:p>
            <a:pPr marL="285750" indent="-285750" algn="just">
              <a:lnSpc>
                <a:spcPct val="150000"/>
              </a:lnSpc>
              <a:buFont typeface="Wingdings" panose="05000000000000000000" pitchFamily="2" charset="2"/>
              <a:buChar char="Ø"/>
            </a:pPr>
            <a:r>
              <a:rPr lang="en-US" altLang="zh-CN" sz="2000" b="1" dirty="0">
                <a:ea typeface="微软雅黑" panose="020B0503020204020204" pitchFamily="34" charset="-122"/>
              </a:rPr>
              <a:t>Web of Science</a:t>
            </a:r>
            <a:r>
              <a:rPr lang="zh-CN" altLang="en-US" sz="2000" b="1" dirty="0">
                <a:ea typeface="微软雅黑" panose="020B0503020204020204" pitchFamily="34" charset="-122"/>
              </a:rPr>
              <a:t>核心合集（</a:t>
            </a:r>
            <a:r>
              <a:rPr lang="en-US" altLang="zh-CN" sz="2000" b="1" dirty="0">
                <a:ea typeface="微软雅黑" panose="020B0503020204020204" pitchFamily="34" charset="-122"/>
              </a:rPr>
              <a:t>SCIE</a:t>
            </a:r>
            <a:r>
              <a:rPr lang="zh-CN" altLang="en-US" sz="2000" b="1" dirty="0">
                <a:ea typeface="微软雅黑" panose="020B0503020204020204" pitchFamily="34" charset="-122"/>
              </a:rPr>
              <a:t>数据库等）高质量的文献</a:t>
            </a:r>
            <a:endParaRPr lang="en-US" altLang="zh-CN" sz="2000" b="1" dirty="0">
              <a:ea typeface="微软雅黑" panose="020B0503020204020204" pitchFamily="34" charset="-122"/>
            </a:endParaRPr>
          </a:p>
          <a:p>
            <a:pPr marL="285750" indent="-285750" algn="just">
              <a:lnSpc>
                <a:spcPct val="150000"/>
              </a:lnSpc>
              <a:buFont typeface="Wingdings" panose="05000000000000000000" pitchFamily="2" charset="2"/>
              <a:buChar char="Ø"/>
            </a:pPr>
            <a:r>
              <a:rPr lang="en-US" altLang="zh-CN" sz="2000" b="1" dirty="0">
                <a:ea typeface="微软雅黑" panose="020B0503020204020204" pitchFamily="34" charset="-122"/>
              </a:rPr>
              <a:t>EndNote Click, EndNote Online, Cite While You Write</a:t>
            </a:r>
            <a:r>
              <a:rPr lang="zh-CN" altLang="en-US" sz="2000" b="1" dirty="0">
                <a:ea typeface="微软雅黑" panose="020B0503020204020204" pitchFamily="34" charset="-122"/>
              </a:rPr>
              <a:t>辅助下载全文和管理参考文献</a:t>
            </a:r>
            <a:endParaRPr lang="en-US" altLang="zh-CN" sz="2000" b="1" dirty="0">
              <a:ea typeface="微软雅黑" panose="020B0503020204020204" pitchFamily="34" charset="-122"/>
            </a:endParaRPr>
          </a:p>
          <a:p>
            <a:pPr marL="285750" indent="-285750" algn="just">
              <a:lnSpc>
                <a:spcPct val="150000"/>
              </a:lnSpc>
              <a:buFont typeface="Wingdings" panose="05000000000000000000" pitchFamily="2" charset="2"/>
              <a:buChar char="Ø"/>
            </a:pPr>
            <a:r>
              <a:rPr lang="en-US" altLang="zh-CN" sz="2000" b="1" dirty="0">
                <a:ea typeface="微软雅黑" panose="020B0503020204020204" pitchFamily="34" charset="-122"/>
              </a:rPr>
              <a:t>ESI</a:t>
            </a:r>
            <a:r>
              <a:rPr lang="zh-CN" altLang="en-US" sz="2000" b="1" dirty="0">
                <a:ea typeface="微软雅黑" panose="020B0503020204020204" pitchFamily="34" charset="-122"/>
              </a:rPr>
              <a:t>数据库</a:t>
            </a:r>
            <a:r>
              <a:rPr lang="en-US" altLang="zh-CN" sz="2000" b="1" dirty="0">
                <a:ea typeface="微软雅黑" panose="020B0503020204020204" pitchFamily="34" charset="-122"/>
              </a:rPr>
              <a:t>——</a:t>
            </a:r>
            <a:r>
              <a:rPr lang="zh-CN" altLang="en-US" sz="2000" b="1" dirty="0">
                <a:ea typeface="微软雅黑" panose="020B0503020204020204" pitchFamily="34" charset="-122"/>
              </a:rPr>
              <a:t>探索本学科的前沿主题</a:t>
            </a:r>
            <a:endParaRPr lang="en-US" altLang="zh-CN" sz="2000" b="1" dirty="0">
              <a:ea typeface="微软雅黑" panose="020B0503020204020204" pitchFamily="34" charset="-122"/>
            </a:endParaRPr>
          </a:p>
          <a:p>
            <a:pPr marL="285750" indent="-285750" algn="just">
              <a:lnSpc>
                <a:spcPct val="150000"/>
              </a:lnSpc>
              <a:buFont typeface="Wingdings" panose="05000000000000000000" pitchFamily="2" charset="2"/>
              <a:buChar char="Ø"/>
            </a:pPr>
            <a:r>
              <a:rPr lang="en-US" altLang="zh-CN" sz="2000" b="1" dirty="0">
                <a:ea typeface="微软雅黑" panose="020B0503020204020204" pitchFamily="34" charset="-122"/>
              </a:rPr>
              <a:t>JCR</a:t>
            </a:r>
            <a:r>
              <a:rPr lang="zh-CN" altLang="en-US" sz="2000" b="1" dirty="0">
                <a:ea typeface="微软雅黑" panose="020B0503020204020204" pitchFamily="34" charset="-122"/>
              </a:rPr>
              <a:t>数据库及各项指标</a:t>
            </a:r>
            <a:r>
              <a:rPr lang="en-US" altLang="zh-CN" sz="2000" b="1" dirty="0">
                <a:ea typeface="微软雅黑" panose="020B0503020204020204" pitchFamily="34" charset="-122"/>
              </a:rPr>
              <a:t>——</a:t>
            </a:r>
            <a:r>
              <a:rPr lang="zh-CN" altLang="en-US" sz="2000" b="1" dirty="0">
                <a:ea typeface="微软雅黑" panose="020B0503020204020204" pitchFamily="34" charset="-122"/>
              </a:rPr>
              <a:t>了解学科领域内的高影响力期刊</a:t>
            </a:r>
            <a:endParaRPr lang="en-US" altLang="zh-CN" sz="2000" b="1" dirty="0">
              <a:ea typeface="微软雅黑" panose="020B0503020204020204" pitchFamily="34" charset="-122"/>
            </a:endParaRPr>
          </a:p>
          <a:p>
            <a:pPr marL="285750" indent="-285750" algn="just">
              <a:lnSpc>
                <a:spcPct val="150000"/>
              </a:lnSpc>
              <a:buFont typeface="Wingdings" panose="05000000000000000000" pitchFamily="2" charset="2"/>
              <a:buChar char="Ø"/>
            </a:pPr>
            <a:r>
              <a:rPr lang="en-US" altLang="zh-CN" sz="2000" b="1" dirty="0">
                <a:ea typeface="微软雅黑" panose="020B0503020204020204" pitchFamily="34" charset="-122"/>
              </a:rPr>
              <a:t>……</a:t>
            </a:r>
          </a:p>
        </p:txBody>
      </p:sp>
      <p:grpSp>
        <p:nvGrpSpPr>
          <p:cNvPr id="2" name="组合 1">
            <a:extLst>
              <a:ext uri="{FF2B5EF4-FFF2-40B4-BE49-F238E27FC236}">
                <a16:creationId xmlns:a16="http://schemas.microsoft.com/office/drawing/2014/main" id="{AE989347-20D0-9910-6860-D79CD3EDB52F}"/>
              </a:ext>
            </a:extLst>
          </p:cNvPr>
          <p:cNvGrpSpPr/>
          <p:nvPr/>
        </p:nvGrpSpPr>
        <p:grpSpPr>
          <a:xfrm>
            <a:off x="2469886" y="5117274"/>
            <a:ext cx="7252228" cy="627814"/>
            <a:chOff x="2145333" y="2694582"/>
            <a:chExt cx="8138392" cy="627814"/>
          </a:xfrm>
        </p:grpSpPr>
        <p:pic>
          <p:nvPicPr>
            <p:cNvPr id="4" name="图形 3">
              <a:extLst>
                <a:ext uri="{FF2B5EF4-FFF2-40B4-BE49-F238E27FC236}">
                  <a16:creationId xmlns:a16="http://schemas.microsoft.com/office/drawing/2014/main" id="{290713DC-25DD-72DE-93BB-1F50527D1F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5333" y="2694582"/>
              <a:ext cx="527008" cy="504825"/>
            </a:xfrm>
            <a:prstGeom prst="rect">
              <a:avLst/>
            </a:prstGeom>
          </p:spPr>
        </p:pic>
        <p:sp>
          <p:nvSpPr>
            <p:cNvPr id="5" name="文本占位符 4">
              <a:extLst>
                <a:ext uri="{FF2B5EF4-FFF2-40B4-BE49-F238E27FC236}">
                  <a16:creationId xmlns:a16="http://schemas.microsoft.com/office/drawing/2014/main" id="{E9849B2B-65AB-599F-83CF-DC009944D2A0}"/>
                </a:ext>
              </a:extLst>
            </p:cNvPr>
            <p:cNvSpPr txBox="1">
              <a:spLocks/>
            </p:cNvSpPr>
            <p:nvPr/>
          </p:nvSpPr>
          <p:spPr>
            <a:xfrm>
              <a:off x="2844588" y="2817571"/>
              <a:ext cx="7439137" cy="504825"/>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b="1" dirty="0">
                  <a:solidFill>
                    <a:schemeClr val="accent1"/>
                  </a:solidFill>
                  <a:ea typeface="微软雅黑" panose="020B0503020204020204" pitchFamily="34" charset="-122"/>
                </a:rPr>
                <a:t>让</a:t>
              </a:r>
              <a:r>
                <a:rPr lang="en-US" altLang="zh-CN" sz="2800" b="1" dirty="0">
                  <a:solidFill>
                    <a:schemeClr val="accent1"/>
                  </a:solidFill>
                  <a:ea typeface="微软雅黑" panose="020B0503020204020204" pitchFamily="34" charset="-122"/>
                </a:rPr>
                <a:t>Web of Science</a:t>
              </a:r>
              <a:r>
                <a:rPr lang="zh-CN" altLang="en-US" sz="2800" b="1" dirty="0">
                  <a:solidFill>
                    <a:schemeClr val="accent1"/>
                  </a:solidFill>
                  <a:ea typeface="微软雅黑" panose="020B0503020204020204" pitchFamily="34" charset="-122"/>
                </a:rPr>
                <a:t>成为您科研生涯的好帮手</a:t>
              </a:r>
            </a:p>
          </p:txBody>
        </p:sp>
      </p:grpSp>
    </p:spTree>
    <p:extLst>
      <p:ext uri="{BB962C8B-B14F-4D97-AF65-F5344CB8AC3E}">
        <p14:creationId xmlns:p14="http://schemas.microsoft.com/office/powerpoint/2010/main" val="4113589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82</a:t>
            </a:fld>
            <a:endParaRPr lang="en-GB" dirty="0"/>
          </a:p>
        </p:txBody>
      </p:sp>
      <p:sp>
        <p:nvSpPr>
          <p:cNvPr id="2" name="Title 1">
            <a:extLst>
              <a:ext uri="{FF2B5EF4-FFF2-40B4-BE49-F238E27FC236}">
                <a16:creationId xmlns:a16="http://schemas.microsoft.com/office/drawing/2014/main" id="{A142D61A-FABB-7A33-2236-B6ACF248599E}"/>
              </a:ext>
            </a:extLst>
          </p:cNvPr>
          <p:cNvSpPr txBox="1">
            <a:spLocks/>
          </p:cNvSpPr>
          <p:nvPr/>
        </p:nvSpPr>
        <p:spPr>
          <a:xfrm>
            <a:off x="572760" y="514650"/>
            <a:ext cx="11187771" cy="399311"/>
          </a:xfrm>
          <a:prstGeom prst="rect">
            <a:avLst/>
          </a:prstGeom>
        </p:spPr>
        <p:txBody>
          <a:bodyPr vert="horz" wrap="square" lIns="0" tIns="0" rIns="0" bIns="0" rtlCol="0" anchor="t" anchorCtr="0">
            <a:normAutofit/>
          </a:bodyPr>
          <a:lstStyle>
            <a:lvl1pPr algn="l" defTabSz="914377" rtl="0" eaLnBrk="1" latinLnBrk="0" hangingPunct="1">
              <a:lnSpc>
                <a:spcPct val="85000"/>
              </a:lnSpc>
              <a:spcBef>
                <a:spcPct val="0"/>
              </a:spcBef>
              <a:buNone/>
              <a:defRPr lang="en-GB" sz="3000" b="1" kern="1200" spc="10" baseline="0" dirty="0">
                <a:solidFill>
                  <a:schemeClr val="tx1"/>
                </a:solidFill>
                <a:latin typeface="+mj-lt"/>
                <a:ea typeface="+mj-ea"/>
                <a:cs typeface="+mj-cs"/>
              </a:defRPr>
            </a:lvl1pPr>
          </a:lstStyle>
          <a:p>
            <a:r>
              <a:rPr lang="en-US" sz="2400" dirty="0" err="1">
                <a:latin typeface="Microsoft YaHei" panose="020B0503020204020204" pitchFamily="34" charset="-122"/>
                <a:ea typeface="Microsoft YaHei" panose="020B0503020204020204" pitchFamily="34" charset="-122"/>
              </a:rPr>
              <a:t>LibG</a:t>
            </a:r>
            <a:r>
              <a:rPr lang="en-US" altLang="zh-CN" sz="2400" dirty="0" err="1">
                <a:latin typeface="Microsoft YaHei" panose="020B0503020204020204" pitchFamily="34" charset="-122"/>
                <a:ea typeface="Microsoft YaHei" panose="020B0503020204020204" pitchFamily="34" charset="-122"/>
              </a:rPr>
              <a:t>uides</a:t>
            </a:r>
            <a:r>
              <a:rPr lang="en-US" altLang="zh-CN" sz="2400" dirty="0">
                <a:latin typeface="Microsoft YaHei" panose="020B0503020204020204" pitchFamily="34" charset="-122"/>
                <a:ea typeface="Microsoft YaHei" panose="020B0503020204020204" pitchFamily="34" charset="-122"/>
              </a:rPr>
              <a:t> – </a:t>
            </a:r>
            <a:r>
              <a:rPr lang="zh-CN" altLang="en-US" sz="2400" dirty="0">
                <a:latin typeface="Microsoft YaHei" panose="020B0503020204020204" pitchFamily="34" charset="-122"/>
                <a:ea typeface="Microsoft YaHei" panose="020B0503020204020204" pitchFamily="34" charset="-122"/>
              </a:rPr>
              <a:t>科睿唯安学习中心 </a:t>
            </a:r>
            <a:r>
              <a:rPr lang="en-US" altLang="zh-CN" sz="2400" dirty="0">
                <a:latin typeface="Microsoft YaHei" panose="020B0503020204020204" pitchFamily="34" charset="-122"/>
                <a:ea typeface="Microsoft YaHei" panose="020B0503020204020204" pitchFamily="34" charset="-122"/>
              </a:rPr>
              <a:t>https://clarivate.libguides.com/china</a:t>
            </a:r>
            <a:endParaRPr lang="en-US" sz="2400"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CDAF0418-E279-CE35-58DF-E22255DC88D0}"/>
              </a:ext>
            </a:extLst>
          </p:cNvPr>
          <p:cNvPicPr>
            <a:picLocks noChangeAspect="1"/>
          </p:cNvPicPr>
          <p:nvPr/>
        </p:nvPicPr>
        <p:blipFill>
          <a:blip r:embed="rId2"/>
          <a:stretch>
            <a:fillRect/>
          </a:stretch>
        </p:blipFill>
        <p:spPr>
          <a:xfrm>
            <a:off x="829094" y="1000589"/>
            <a:ext cx="10675102" cy="5211467"/>
          </a:xfrm>
          <a:prstGeom prst="rect">
            <a:avLst/>
          </a:prstGeom>
          <a:ln>
            <a:solidFill>
              <a:schemeClr val="accent3"/>
            </a:solidFill>
          </a:ln>
        </p:spPr>
      </p:pic>
    </p:spTree>
    <p:extLst>
      <p:ext uri="{BB962C8B-B14F-4D97-AF65-F5344CB8AC3E}">
        <p14:creationId xmlns:p14="http://schemas.microsoft.com/office/powerpoint/2010/main" val="4575948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4436A36-5EF9-63F8-1438-5430A45D7F65}"/>
              </a:ext>
            </a:extLst>
          </p:cNvPr>
          <p:cNvSpPr>
            <a:spLocks noGrp="1"/>
          </p:cNvSpPr>
          <p:nvPr>
            <p:ph type="sldNum" sz="quarter" idx="3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83</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页脚占位符 2">
            <a:extLst>
              <a:ext uri="{FF2B5EF4-FFF2-40B4-BE49-F238E27FC236}">
                <a16:creationId xmlns:a16="http://schemas.microsoft.com/office/drawing/2014/main" id="{40CE8CDC-9232-B3CB-5D05-4A5437C692D3}"/>
              </a:ext>
            </a:extLst>
          </p:cNvPr>
          <p:cNvSpPr>
            <a:spLocks noGrp="1"/>
          </p:cNvSpPr>
          <p:nvPr>
            <p:ph type="ftr" sz="quarter" idx="3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a:ea typeface="+mn-ea"/>
                <a:cs typeface="+mn-cs"/>
              </a:rPr>
              <a:t>Footer information goes here</a:t>
            </a: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图片 5">
            <a:extLst>
              <a:ext uri="{FF2B5EF4-FFF2-40B4-BE49-F238E27FC236}">
                <a16:creationId xmlns:a16="http://schemas.microsoft.com/office/drawing/2014/main" id="{1E0EBDD5-5960-599A-E33A-9CBFCA997495}"/>
              </a:ext>
            </a:extLst>
          </p:cNvPr>
          <p:cNvPicPr>
            <a:picLocks noChangeAspect="1"/>
          </p:cNvPicPr>
          <p:nvPr/>
        </p:nvPicPr>
        <p:blipFill>
          <a:blip r:embed="rId2"/>
          <a:stretch>
            <a:fillRect/>
          </a:stretch>
        </p:blipFill>
        <p:spPr>
          <a:xfrm>
            <a:off x="654108" y="1145407"/>
            <a:ext cx="10883784" cy="4819188"/>
          </a:xfrm>
          <a:prstGeom prst="rect">
            <a:avLst/>
          </a:prstGeom>
          <a:ln>
            <a:solidFill>
              <a:schemeClr val="accent3"/>
            </a:solidFill>
          </a:ln>
        </p:spPr>
      </p:pic>
      <p:sp>
        <p:nvSpPr>
          <p:cNvPr id="11" name="Title 1">
            <a:extLst>
              <a:ext uri="{FF2B5EF4-FFF2-40B4-BE49-F238E27FC236}">
                <a16:creationId xmlns:a16="http://schemas.microsoft.com/office/drawing/2014/main" id="{FA16E28A-C3D1-AC2E-90DA-30C6E69E4240}"/>
              </a:ext>
            </a:extLst>
          </p:cNvPr>
          <p:cNvSpPr txBox="1">
            <a:spLocks/>
          </p:cNvSpPr>
          <p:nvPr/>
        </p:nvSpPr>
        <p:spPr>
          <a:xfrm>
            <a:off x="572760" y="514650"/>
            <a:ext cx="11187771" cy="399311"/>
          </a:xfrm>
          <a:prstGeom prst="rect">
            <a:avLst/>
          </a:prstGeom>
        </p:spPr>
        <p:txBody>
          <a:bodyPr vert="horz" wrap="square" lIns="0" tIns="0" rIns="0" bIns="0" rtlCol="0" anchor="t" anchorCtr="0">
            <a:normAutofit/>
          </a:bodyPr>
          <a:lstStyle>
            <a:lvl1pPr algn="l" defTabSz="914377" rtl="0" eaLnBrk="1" latinLnBrk="0" hangingPunct="1">
              <a:lnSpc>
                <a:spcPct val="85000"/>
              </a:lnSpc>
              <a:spcBef>
                <a:spcPct val="0"/>
              </a:spcBef>
              <a:buNone/>
              <a:defRPr lang="en-GB" sz="3000" b="1" kern="1200" spc="10" baseline="0" dirty="0">
                <a:solidFill>
                  <a:schemeClr val="tx1"/>
                </a:solidFill>
                <a:latin typeface="+mj-lt"/>
                <a:ea typeface="+mj-ea"/>
                <a:cs typeface="+mj-cs"/>
              </a:defRPr>
            </a:lvl1pPr>
          </a:lstStyle>
          <a:p>
            <a:r>
              <a:rPr lang="en-US" sz="2400" dirty="0" err="1">
                <a:latin typeface="Microsoft YaHei" panose="020B0503020204020204" pitchFamily="34" charset="-122"/>
                <a:ea typeface="Microsoft YaHei" panose="020B0503020204020204" pitchFamily="34" charset="-122"/>
              </a:rPr>
              <a:t>LibG</a:t>
            </a:r>
            <a:r>
              <a:rPr lang="en-US" altLang="zh-CN" sz="2400" dirty="0" err="1">
                <a:latin typeface="Microsoft YaHei" panose="020B0503020204020204" pitchFamily="34" charset="-122"/>
                <a:ea typeface="Microsoft YaHei" panose="020B0503020204020204" pitchFamily="34" charset="-122"/>
              </a:rPr>
              <a:t>uides</a:t>
            </a:r>
            <a:r>
              <a:rPr lang="en-US" altLang="zh-CN" sz="2400" dirty="0">
                <a:latin typeface="Microsoft YaHei" panose="020B0503020204020204" pitchFamily="34" charset="-122"/>
                <a:ea typeface="Microsoft YaHei" panose="020B0503020204020204" pitchFamily="34" charset="-122"/>
              </a:rPr>
              <a:t> – </a:t>
            </a:r>
            <a:r>
              <a:rPr lang="zh-CN" altLang="en-US" sz="2400" dirty="0">
                <a:latin typeface="Microsoft YaHei" panose="020B0503020204020204" pitchFamily="34" charset="-122"/>
                <a:ea typeface="Microsoft YaHei" panose="020B0503020204020204" pitchFamily="34" charset="-122"/>
              </a:rPr>
              <a:t>科睿唯安学习中心 常见问答</a:t>
            </a:r>
            <a:endParaRPr 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841213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84</a:t>
            </a:fld>
            <a:endParaRPr lang="en-GB" dirty="0"/>
          </a:p>
        </p:txBody>
      </p:sp>
      <p:sp>
        <p:nvSpPr>
          <p:cNvPr id="11" name="Title 1">
            <a:extLst>
              <a:ext uri="{FF2B5EF4-FFF2-40B4-BE49-F238E27FC236}">
                <a16:creationId xmlns:a16="http://schemas.microsoft.com/office/drawing/2014/main" id="{A09DF60F-71D8-F670-A4C6-938441790778}"/>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2" name="Title 1">
            <a:extLst>
              <a:ext uri="{FF2B5EF4-FFF2-40B4-BE49-F238E27FC236}">
                <a16:creationId xmlns:a16="http://schemas.microsoft.com/office/drawing/2014/main" id="{0C8E140D-31A6-CE6E-5A7A-ABD2DB0CA429}"/>
              </a:ext>
            </a:extLst>
          </p:cNvPr>
          <p:cNvSpPr txBox="1">
            <a:spLocks/>
          </p:cNvSpPr>
          <p:nvPr/>
        </p:nvSpPr>
        <p:spPr>
          <a:xfrm>
            <a:off x="176088" y="187988"/>
            <a:ext cx="9779183" cy="5583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endParaRPr lang="zh-CN" altLang="en-US" sz="2400" b="1" dirty="0">
              <a:latin typeface="微软雅黑" panose="020B0503020204020204" pitchFamily="34" charset="-122"/>
              <a:ea typeface="微软雅黑" panose="020B0503020204020204" pitchFamily="34" charset="-122"/>
            </a:endParaRPr>
          </a:p>
        </p:txBody>
      </p:sp>
      <p:sp>
        <p:nvSpPr>
          <p:cNvPr id="3" name="Title 1">
            <a:extLst>
              <a:ext uri="{FF2B5EF4-FFF2-40B4-BE49-F238E27FC236}">
                <a16:creationId xmlns:a16="http://schemas.microsoft.com/office/drawing/2014/main" id="{73DB0F0F-3558-97F7-E5BA-6222F6EF2F13}"/>
              </a:ext>
            </a:extLst>
          </p:cNvPr>
          <p:cNvSpPr txBox="1">
            <a:spLocks/>
          </p:cNvSpPr>
          <p:nvPr/>
        </p:nvSpPr>
        <p:spPr>
          <a:xfrm>
            <a:off x="572760" y="514650"/>
            <a:ext cx="11187771" cy="399311"/>
          </a:xfrm>
          <a:prstGeom prst="rect">
            <a:avLst/>
          </a:prstGeom>
        </p:spPr>
        <p:txBody>
          <a:bodyPr vert="horz" wrap="square" lIns="0" tIns="0" rIns="0" bIns="0" rtlCol="0" anchor="t" anchorCtr="0">
            <a:normAutofit/>
          </a:bodyPr>
          <a:lstStyle>
            <a:lvl1pPr algn="l" defTabSz="914377" rtl="0" eaLnBrk="1" latinLnBrk="0" hangingPunct="1">
              <a:lnSpc>
                <a:spcPct val="85000"/>
              </a:lnSpc>
              <a:spcBef>
                <a:spcPct val="0"/>
              </a:spcBef>
              <a:buNone/>
              <a:defRPr lang="en-GB" sz="3000" b="1" kern="1200" spc="10" baseline="0" dirty="0">
                <a:solidFill>
                  <a:schemeClr val="tx1"/>
                </a:solidFill>
                <a:latin typeface="+mj-lt"/>
                <a:ea typeface="+mj-ea"/>
                <a:cs typeface="+mj-cs"/>
              </a:defRPr>
            </a:lvl1pPr>
          </a:lstStyle>
          <a:p>
            <a:r>
              <a:rPr lang="zh-CN" altLang="en-US" sz="2400">
                <a:latin typeface="Microsoft YaHei" panose="020B0503020204020204" pitchFamily="34" charset="-122"/>
                <a:ea typeface="Microsoft YaHei" panose="020B0503020204020204" pitchFamily="34" charset="-122"/>
              </a:rPr>
              <a:t>关注官方平台，第一时间获取最新资讯！</a:t>
            </a:r>
            <a:endParaRPr lang="en-US" sz="2400">
              <a:latin typeface="Microsoft YaHei" panose="020B0503020204020204" pitchFamily="34" charset="-122"/>
              <a:ea typeface="Microsoft YaHei" panose="020B0503020204020204" pitchFamily="34" charset="-122"/>
            </a:endParaRPr>
          </a:p>
        </p:txBody>
      </p:sp>
      <p:grpSp>
        <p:nvGrpSpPr>
          <p:cNvPr id="4" name="Group 7">
            <a:extLst>
              <a:ext uri="{FF2B5EF4-FFF2-40B4-BE49-F238E27FC236}">
                <a16:creationId xmlns:a16="http://schemas.microsoft.com/office/drawing/2014/main" id="{495FED92-C266-198E-9873-15B7F2CC8E12}"/>
              </a:ext>
            </a:extLst>
          </p:cNvPr>
          <p:cNvGrpSpPr/>
          <p:nvPr/>
        </p:nvGrpSpPr>
        <p:grpSpPr>
          <a:xfrm>
            <a:off x="6151462" y="1192942"/>
            <a:ext cx="2574935" cy="4508186"/>
            <a:chOff x="6048175" y="1192942"/>
            <a:chExt cx="2574935" cy="4508186"/>
          </a:xfrm>
        </p:grpSpPr>
        <p:sp>
          <p:nvSpPr>
            <p:cNvPr id="5" name="Rectangle: Rounded Corners 15">
              <a:extLst>
                <a:ext uri="{FF2B5EF4-FFF2-40B4-BE49-F238E27FC236}">
                  <a16:creationId xmlns:a16="http://schemas.microsoft.com/office/drawing/2014/main" id="{8ED66AF7-4221-2707-9C50-D48D3F8E2060}"/>
                </a:ext>
              </a:extLst>
            </p:cNvPr>
            <p:cNvSpPr/>
            <p:nvPr/>
          </p:nvSpPr>
          <p:spPr>
            <a:xfrm>
              <a:off x="6048175" y="2172557"/>
              <a:ext cx="2574935" cy="3528571"/>
            </a:xfrm>
            <a:prstGeom prst="roundRect">
              <a:avLst>
                <a:gd name="adj" fmla="val 5926"/>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Rectangle 13">
              <a:extLst>
                <a:ext uri="{FF2B5EF4-FFF2-40B4-BE49-F238E27FC236}">
                  <a16:creationId xmlns:a16="http://schemas.microsoft.com/office/drawing/2014/main" id="{A8C48441-403B-EE65-262D-A60F86B09632}"/>
                </a:ext>
              </a:extLst>
            </p:cNvPr>
            <p:cNvSpPr/>
            <p:nvPr/>
          </p:nvSpPr>
          <p:spPr>
            <a:xfrm>
              <a:off x="6602108" y="2421528"/>
              <a:ext cx="146706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科睿唯安</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知乎机构号</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pic>
          <p:nvPicPr>
            <p:cNvPr id="7" name="Picture 16" descr="A close up of a logo&#10;&#10;Description generated with high confidence">
              <a:extLst>
                <a:ext uri="{FF2B5EF4-FFF2-40B4-BE49-F238E27FC236}">
                  <a16:creationId xmlns:a16="http://schemas.microsoft.com/office/drawing/2014/main" id="{15CD00DA-86A8-557A-95EC-9A2737E77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422" y="3361045"/>
              <a:ext cx="2068440" cy="2068440"/>
            </a:xfrm>
            <a:prstGeom prst="rect">
              <a:avLst/>
            </a:prstGeom>
          </p:spPr>
        </p:pic>
        <p:pic>
          <p:nvPicPr>
            <p:cNvPr id="8" name="Picture 30" descr="A picture containing clipart&#10;&#10;Description generated with very high confidence">
              <a:extLst>
                <a:ext uri="{FF2B5EF4-FFF2-40B4-BE49-F238E27FC236}">
                  <a16:creationId xmlns:a16="http://schemas.microsoft.com/office/drawing/2014/main" id="{CCDF6BB8-D433-820B-D132-CD7D550F5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123" y="1192942"/>
              <a:ext cx="1354077" cy="809973"/>
            </a:xfrm>
            <a:prstGeom prst="rect">
              <a:avLst/>
            </a:prstGeom>
          </p:spPr>
        </p:pic>
      </p:grpSp>
      <p:grpSp>
        <p:nvGrpSpPr>
          <p:cNvPr id="9" name="Group 14">
            <a:extLst>
              <a:ext uri="{FF2B5EF4-FFF2-40B4-BE49-F238E27FC236}">
                <a16:creationId xmlns:a16="http://schemas.microsoft.com/office/drawing/2014/main" id="{051738A6-CB3D-6A64-4D57-D2B3B879EDD5}"/>
              </a:ext>
            </a:extLst>
          </p:cNvPr>
          <p:cNvGrpSpPr/>
          <p:nvPr/>
        </p:nvGrpSpPr>
        <p:grpSpPr>
          <a:xfrm>
            <a:off x="636928" y="1156873"/>
            <a:ext cx="2574935" cy="4544255"/>
            <a:chOff x="572760" y="1156873"/>
            <a:chExt cx="2574935" cy="4544255"/>
          </a:xfrm>
        </p:grpSpPr>
        <p:sp>
          <p:nvSpPr>
            <p:cNvPr id="10" name="Rectangle: Rounded Corners 32">
              <a:extLst>
                <a:ext uri="{FF2B5EF4-FFF2-40B4-BE49-F238E27FC236}">
                  <a16:creationId xmlns:a16="http://schemas.microsoft.com/office/drawing/2014/main" id="{22E37A1C-29C8-ADA9-0DEF-44E9C66DD039}"/>
                </a:ext>
              </a:extLst>
            </p:cNvPr>
            <p:cNvSpPr/>
            <p:nvPr/>
          </p:nvSpPr>
          <p:spPr>
            <a:xfrm>
              <a:off x="572760" y="2172558"/>
              <a:ext cx="2574935" cy="3528570"/>
            </a:xfrm>
            <a:prstGeom prst="roundRect">
              <a:avLst>
                <a:gd name="adj" fmla="val 5926"/>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Rectangle 17">
              <a:extLst>
                <a:ext uri="{FF2B5EF4-FFF2-40B4-BE49-F238E27FC236}">
                  <a16:creationId xmlns:a16="http://schemas.microsoft.com/office/drawing/2014/main" id="{A49F1973-87B3-17D0-2573-3E52DF3C289F}"/>
                </a:ext>
              </a:extLst>
            </p:cNvPr>
            <p:cNvSpPr/>
            <p:nvPr/>
          </p:nvSpPr>
          <p:spPr>
            <a:xfrm>
              <a:off x="781267" y="2421528"/>
              <a:ext cx="214531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科睿唯安</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微信公众号</a:t>
              </a:r>
            </a:p>
          </p:txBody>
        </p:sp>
        <p:pic>
          <p:nvPicPr>
            <p:cNvPr id="13" name="Picture 28" descr="A picture containing vector graphics&#10;&#10;Description generated with high confidence">
              <a:extLst>
                <a:ext uri="{FF2B5EF4-FFF2-40B4-BE49-F238E27FC236}">
                  <a16:creationId xmlns:a16="http://schemas.microsoft.com/office/drawing/2014/main" id="{33D97AC8-2BC9-25BC-8214-D21738E63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57" y="1156873"/>
              <a:ext cx="820334" cy="820334"/>
            </a:xfrm>
            <a:prstGeom prst="rect">
              <a:avLst/>
            </a:prstGeom>
          </p:spPr>
        </p:pic>
        <p:pic>
          <p:nvPicPr>
            <p:cNvPr id="14" name="Picture 4" descr="A close up of text on a white surface&#10;&#10;Description automatically generated">
              <a:extLst>
                <a:ext uri="{FF2B5EF4-FFF2-40B4-BE49-F238E27FC236}">
                  <a16:creationId xmlns:a16="http://schemas.microsoft.com/office/drawing/2014/main" id="{82876498-0881-CE3A-02C8-CACCBB60FC91}"/>
                </a:ext>
              </a:extLst>
            </p:cNvPr>
            <p:cNvPicPr>
              <a:picLocks noChangeAspect="1"/>
            </p:cNvPicPr>
            <p:nvPr/>
          </p:nvPicPr>
          <p:blipFill>
            <a:blip r:embed="rId5"/>
            <a:stretch>
              <a:fillRect/>
            </a:stretch>
          </p:blipFill>
          <p:spPr>
            <a:xfrm>
              <a:off x="829097" y="3343705"/>
              <a:ext cx="2103120" cy="2103120"/>
            </a:xfrm>
            <a:prstGeom prst="rect">
              <a:avLst/>
            </a:prstGeom>
          </p:spPr>
        </p:pic>
      </p:grpSp>
      <p:grpSp>
        <p:nvGrpSpPr>
          <p:cNvPr id="17" name="Group 6">
            <a:extLst>
              <a:ext uri="{FF2B5EF4-FFF2-40B4-BE49-F238E27FC236}">
                <a16:creationId xmlns:a16="http://schemas.microsoft.com/office/drawing/2014/main" id="{5BAD17AE-E9B9-BDF3-50FB-7384E9301051}"/>
              </a:ext>
            </a:extLst>
          </p:cNvPr>
          <p:cNvGrpSpPr/>
          <p:nvPr/>
        </p:nvGrpSpPr>
        <p:grpSpPr>
          <a:xfrm>
            <a:off x="8908730" y="1192942"/>
            <a:ext cx="2574935" cy="4508186"/>
            <a:chOff x="8844562" y="1192942"/>
            <a:chExt cx="2574935" cy="4508186"/>
          </a:xfrm>
        </p:grpSpPr>
        <p:sp>
          <p:nvSpPr>
            <p:cNvPr id="18" name="Rectangle: Rounded Corners 12">
              <a:extLst>
                <a:ext uri="{FF2B5EF4-FFF2-40B4-BE49-F238E27FC236}">
                  <a16:creationId xmlns:a16="http://schemas.microsoft.com/office/drawing/2014/main" id="{F9CD01EC-3D31-AD21-04FA-6ABD5EFC58EA}"/>
                </a:ext>
              </a:extLst>
            </p:cNvPr>
            <p:cNvSpPr/>
            <p:nvPr/>
          </p:nvSpPr>
          <p:spPr>
            <a:xfrm>
              <a:off x="8844562" y="2172557"/>
              <a:ext cx="2574935" cy="3528571"/>
            </a:xfrm>
            <a:prstGeom prst="roundRect">
              <a:avLst>
                <a:gd name="adj" fmla="val 5926"/>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9" name="Picture 2" descr="A picture containing parked, street, yellow, large&#10;&#10;Description automatically generated">
              <a:extLst>
                <a:ext uri="{FF2B5EF4-FFF2-40B4-BE49-F238E27FC236}">
                  <a16:creationId xmlns:a16="http://schemas.microsoft.com/office/drawing/2014/main" id="{62BA6545-CA1B-020D-1ECF-EFF930608751}"/>
                </a:ext>
              </a:extLst>
            </p:cNvPr>
            <p:cNvPicPr>
              <a:picLocks noChangeAspect="1"/>
            </p:cNvPicPr>
            <p:nvPr/>
          </p:nvPicPr>
          <p:blipFill>
            <a:blip r:embed="rId6"/>
            <a:stretch>
              <a:fillRect/>
            </a:stretch>
          </p:blipFill>
          <p:spPr>
            <a:xfrm>
              <a:off x="9153271" y="3343705"/>
              <a:ext cx="2001414" cy="2103120"/>
            </a:xfrm>
            <a:prstGeom prst="rect">
              <a:avLst/>
            </a:prstGeom>
          </p:spPr>
        </p:pic>
        <p:sp>
          <p:nvSpPr>
            <p:cNvPr id="21" name="Rectangle 19">
              <a:extLst>
                <a:ext uri="{FF2B5EF4-FFF2-40B4-BE49-F238E27FC236}">
                  <a16:creationId xmlns:a16="http://schemas.microsoft.com/office/drawing/2014/main" id="{F2DDB2B6-CC87-D1A7-1DFC-31F5FFF72292}"/>
                </a:ext>
              </a:extLst>
            </p:cNvPr>
            <p:cNvSpPr/>
            <p:nvPr/>
          </p:nvSpPr>
          <p:spPr>
            <a:xfrm>
              <a:off x="9334530" y="2421528"/>
              <a:ext cx="16417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科睿唯安</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B</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站官方账号</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pic>
          <p:nvPicPr>
            <p:cNvPr id="22" name="Picture 8" descr="A close up of a sign&#10;&#10;Description automatically generated">
              <a:extLst>
                <a:ext uri="{FF2B5EF4-FFF2-40B4-BE49-F238E27FC236}">
                  <a16:creationId xmlns:a16="http://schemas.microsoft.com/office/drawing/2014/main" id="{65AFAB59-7054-BF98-DDE2-D0988CA04BF9}"/>
                </a:ext>
              </a:extLst>
            </p:cNvPr>
            <p:cNvPicPr>
              <a:picLocks noChangeAspect="1"/>
            </p:cNvPicPr>
            <p:nvPr/>
          </p:nvPicPr>
          <p:blipFill>
            <a:blip r:embed="rId7"/>
            <a:stretch>
              <a:fillRect/>
            </a:stretch>
          </p:blipFill>
          <p:spPr>
            <a:xfrm>
              <a:off x="9719204" y="1192942"/>
              <a:ext cx="825650" cy="809973"/>
            </a:xfrm>
            <a:prstGeom prst="rect">
              <a:avLst/>
            </a:prstGeom>
          </p:spPr>
        </p:pic>
      </p:grpSp>
      <p:grpSp>
        <p:nvGrpSpPr>
          <p:cNvPr id="23" name="Group 10">
            <a:extLst>
              <a:ext uri="{FF2B5EF4-FFF2-40B4-BE49-F238E27FC236}">
                <a16:creationId xmlns:a16="http://schemas.microsoft.com/office/drawing/2014/main" id="{8F3BB676-189B-CFC3-7D81-D6B5B7A675AC}"/>
              </a:ext>
            </a:extLst>
          </p:cNvPr>
          <p:cNvGrpSpPr/>
          <p:nvPr/>
        </p:nvGrpSpPr>
        <p:grpSpPr>
          <a:xfrm>
            <a:off x="3394195" y="2172558"/>
            <a:ext cx="2574935" cy="3528570"/>
            <a:chOff x="3302329" y="2172558"/>
            <a:chExt cx="2574935" cy="3528570"/>
          </a:xfrm>
        </p:grpSpPr>
        <p:sp>
          <p:nvSpPr>
            <p:cNvPr id="24" name="Rectangle: Rounded Corners 18">
              <a:extLst>
                <a:ext uri="{FF2B5EF4-FFF2-40B4-BE49-F238E27FC236}">
                  <a16:creationId xmlns:a16="http://schemas.microsoft.com/office/drawing/2014/main" id="{DE3C5240-F314-9E09-9244-F49185C67E1B}"/>
                </a:ext>
              </a:extLst>
            </p:cNvPr>
            <p:cNvSpPr/>
            <p:nvPr/>
          </p:nvSpPr>
          <p:spPr>
            <a:xfrm>
              <a:off x="3302329" y="2172558"/>
              <a:ext cx="2574935" cy="3528570"/>
            </a:xfrm>
            <a:prstGeom prst="roundRect">
              <a:avLst>
                <a:gd name="adj" fmla="val 5926"/>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Rectangle 20">
              <a:extLst>
                <a:ext uri="{FF2B5EF4-FFF2-40B4-BE49-F238E27FC236}">
                  <a16:creationId xmlns:a16="http://schemas.microsoft.com/office/drawing/2014/main" id="{F0CD9DBB-C910-A63C-A544-49AD5469F788}"/>
                </a:ext>
              </a:extLst>
            </p:cNvPr>
            <p:cNvSpPr/>
            <p:nvPr/>
          </p:nvSpPr>
          <p:spPr>
            <a:xfrm>
              <a:off x="3517139" y="2421528"/>
              <a:ext cx="224177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科睿唯安学术研究</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微信服务号</a:t>
              </a:r>
            </a:p>
          </p:txBody>
        </p:sp>
      </p:grpSp>
      <p:pic>
        <p:nvPicPr>
          <p:cNvPr id="26" name="Picture 25" descr="A picture containing vector graphics&#10;&#10;Description generated with high confidence">
            <a:extLst>
              <a:ext uri="{FF2B5EF4-FFF2-40B4-BE49-F238E27FC236}">
                <a16:creationId xmlns:a16="http://schemas.microsoft.com/office/drawing/2014/main" id="{C66570B0-7322-F379-2059-037C67A82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1495" y="1122338"/>
            <a:ext cx="820334" cy="820334"/>
          </a:xfrm>
          <a:prstGeom prst="rect">
            <a:avLst/>
          </a:prstGeom>
        </p:spPr>
      </p:pic>
      <p:pic>
        <p:nvPicPr>
          <p:cNvPr id="27" name="Picture 26" descr="Qr code&#10;&#10;Description automatically generated">
            <a:extLst>
              <a:ext uri="{FF2B5EF4-FFF2-40B4-BE49-F238E27FC236}">
                <a16:creationId xmlns:a16="http://schemas.microsoft.com/office/drawing/2014/main" id="{22B3A76F-0464-ECAC-6A04-E4C0A5503F40}"/>
              </a:ext>
            </a:extLst>
          </p:cNvPr>
          <p:cNvPicPr>
            <a:picLocks noChangeAspect="1"/>
          </p:cNvPicPr>
          <p:nvPr/>
        </p:nvPicPr>
        <p:blipFill rotWithShape="1">
          <a:blip r:embed="rId8"/>
          <a:srcRect l="18478" t="12901" r="18550" b="33100"/>
          <a:stretch/>
        </p:blipFill>
        <p:spPr>
          <a:xfrm>
            <a:off x="3609004" y="3343706"/>
            <a:ext cx="2100115" cy="2085780"/>
          </a:xfrm>
          <a:prstGeom prst="rect">
            <a:avLst/>
          </a:prstGeom>
        </p:spPr>
      </p:pic>
    </p:spTree>
    <p:extLst>
      <p:ext uri="{BB962C8B-B14F-4D97-AF65-F5344CB8AC3E}">
        <p14:creationId xmlns:p14="http://schemas.microsoft.com/office/powerpoint/2010/main" val="14883735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AF5B57-7C63-C2A3-2861-F54785890A6C}"/>
              </a:ext>
            </a:extLst>
          </p:cNvPr>
          <p:cNvSpPr>
            <a:spLocks noGrp="1"/>
          </p:cNvSpPr>
          <p:nvPr>
            <p:ph type="body" sz="quarter" idx="16"/>
          </p:nvPr>
        </p:nvSpPr>
        <p:spPr>
          <a:xfrm>
            <a:off x="4405053" y="2486902"/>
            <a:ext cx="3381893" cy="719138"/>
          </a:xfrm>
        </p:spPr>
        <p:txBody>
          <a:bodyPr/>
          <a:lstStyle/>
          <a:p>
            <a:r>
              <a:rPr lang="en-US" altLang="zh-CN" dirty="0"/>
              <a:t>Thank you</a:t>
            </a:r>
            <a:endParaRPr lang="en-US" dirty="0"/>
          </a:p>
        </p:txBody>
      </p:sp>
      <p:sp>
        <p:nvSpPr>
          <p:cNvPr id="10" name="文本占位符 9">
            <a:extLst>
              <a:ext uri="{FF2B5EF4-FFF2-40B4-BE49-F238E27FC236}">
                <a16:creationId xmlns:a16="http://schemas.microsoft.com/office/drawing/2014/main" id="{3FA1BE68-5E26-FC53-7AE8-08C7B05C3013}"/>
              </a:ext>
            </a:extLst>
          </p:cNvPr>
          <p:cNvSpPr>
            <a:spLocks noGrp="1"/>
          </p:cNvSpPr>
          <p:nvPr>
            <p:ph type="body" sz="quarter" idx="13"/>
          </p:nvPr>
        </p:nvSpPr>
        <p:spPr>
          <a:xfrm>
            <a:off x="3638282" y="3651961"/>
            <a:ext cx="5473700" cy="972224"/>
          </a:xfrm>
        </p:spPr>
        <p:txBody>
          <a:bodyPr/>
          <a:lstStyle/>
          <a:p>
            <a:pPr algn="l"/>
            <a:r>
              <a:rPr lang="zh-CN" altLang="en-US" b="1" dirty="0">
                <a:latin typeface="+mn-lt"/>
                <a:ea typeface="微软雅黑" panose="020B0503020204020204" pitchFamily="34" charset="-122"/>
              </a:rPr>
              <a:t>技术支持热线：</a:t>
            </a:r>
            <a:r>
              <a:rPr lang="en-US" altLang="zh-CN" b="1" dirty="0">
                <a:latin typeface="+mn-lt"/>
                <a:ea typeface="微软雅黑" panose="020B0503020204020204" pitchFamily="34" charset="-122"/>
              </a:rPr>
              <a:t>400 8424 896</a:t>
            </a:r>
          </a:p>
          <a:p>
            <a:pPr algn="l"/>
            <a:r>
              <a:rPr lang="zh-CN" altLang="en-US" b="1" dirty="0">
                <a:latin typeface="+mn-lt"/>
                <a:ea typeface="微软雅黑" panose="020B0503020204020204" pitchFamily="34" charset="-122"/>
              </a:rPr>
              <a:t>技术支持邮箱：</a:t>
            </a:r>
            <a:r>
              <a:rPr lang="en-US" altLang="zh-CN" b="1" dirty="0">
                <a:latin typeface="+mn-lt"/>
                <a:ea typeface="微软雅黑" panose="020B0503020204020204" pitchFamily="34" charset="-122"/>
              </a:rPr>
              <a:t>ts.support.china@clarivate.com </a:t>
            </a:r>
          </a:p>
          <a:p>
            <a:pPr algn="l"/>
            <a:endParaRPr lang="zh-CN" altLang="en-US" dirty="0"/>
          </a:p>
        </p:txBody>
      </p:sp>
    </p:spTree>
    <p:extLst>
      <p:ext uri="{BB962C8B-B14F-4D97-AF65-F5344CB8AC3E}">
        <p14:creationId xmlns:p14="http://schemas.microsoft.com/office/powerpoint/2010/main" val="244366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AC2D92A6-C1E6-A992-1C76-5F226124092F}"/>
              </a:ext>
            </a:extLst>
          </p:cNvPr>
          <p:cNvGrpSpPr/>
          <p:nvPr/>
        </p:nvGrpSpPr>
        <p:grpSpPr>
          <a:xfrm>
            <a:off x="590581" y="1082872"/>
            <a:ext cx="5750652" cy="4904457"/>
            <a:chOff x="590581" y="1082872"/>
            <a:chExt cx="5750652" cy="4904457"/>
          </a:xfrm>
        </p:grpSpPr>
        <p:pic>
          <p:nvPicPr>
            <p:cNvPr id="9" name="图片 8">
              <a:extLst>
                <a:ext uri="{FF2B5EF4-FFF2-40B4-BE49-F238E27FC236}">
                  <a16:creationId xmlns:a16="http://schemas.microsoft.com/office/drawing/2014/main" id="{9303C18C-777D-5B24-A214-0CA38B202AEE}"/>
                </a:ext>
              </a:extLst>
            </p:cNvPr>
            <p:cNvPicPr>
              <a:picLocks noChangeAspect="1"/>
            </p:cNvPicPr>
            <p:nvPr/>
          </p:nvPicPr>
          <p:blipFill rotWithShape="1">
            <a:blip r:embed="rId2"/>
            <a:srcRect t="28587"/>
            <a:stretch/>
          </p:blipFill>
          <p:spPr>
            <a:xfrm>
              <a:off x="590581" y="2124635"/>
              <a:ext cx="5750651" cy="3862694"/>
            </a:xfrm>
            <a:prstGeom prst="rect">
              <a:avLst/>
            </a:prstGeom>
            <a:ln>
              <a:solidFill>
                <a:schemeClr val="accent3"/>
              </a:solidFill>
            </a:ln>
          </p:spPr>
        </p:pic>
        <p:pic>
          <p:nvPicPr>
            <p:cNvPr id="4" name="图片 3">
              <a:extLst>
                <a:ext uri="{FF2B5EF4-FFF2-40B4-BE49-F238E27FC236}">
                  <a16:creationId xmlns:a16="http://schemas.microsoft.com/office/drawing/2014/main" id="{587A9AF3-6C4C-2D95-EFE8-24329F248C1E}"/>
                </a:ext>
              </a:extLst>
            </p:cNvPr>
            <p:cNvPicPr>
              <a:picLocks noChangeAspect="1"/>
            </p:cNvPicPr>
            <p:nvPr/>
          </p:nvPicPr>
          <p:blipFill rotWithShape="1">
            <a:blip r:embed="rId2"/>
            <a:srcRect b="80740"/>
            <a:stretch/>
          </p:blipFill>
          <p:spPr>
            <a:xfrm>
              <a:off x="590582" y="1082872"/>
              <a:ext cx="5750651" cy="1041763"/>
            </a:xfrm>
            <a:prstGeom prst="rect">
              <a:avLst/>
            </a:prstGeom>
            <a:ln>
              <a:solidFill>
                <a:schemeClr val="accent3"/>
              </a:solidFill>
            </a:ln>
          </p:spPr>
        </p:pic>
      </p:grpSp>
      <p:pic>
        <p:nvPicPr>
          <p:cNvPr id="14" name="图片 13">
            <a:extLst>
              <a:ext uri="{FF2B5EF4-FFF2-40B4-BE49-F238E27FC236}">
                <a16:creationId xmlns:a16="http://schemas.microsoft.com/office/drawing/2014/main" id="{918F5025-9AAD-2E9C-A60E-97D7B91809D6}"/>
              </a:ext>
            </a:extLst>
          </p:cNvPr>
          <p:cNvPicPr>
            <a:picLocks noChangeAspect="1"/>
          </p:cNvPicPr>
          <p:nvPr/>
        </p:nvPicPr>
        <p:blipFill>
          <a:blip r:embed="rId3"/>
          <a:srcRect/>
          <a:stretch/>
        </p:blipFill>
        <p:spPr>
          <a:xfrm>
            <a:off x="461793" y="4130676"/>
            <a:ext cx="11034950" cy="1318110"/>
          </a:xfrm>
          <a:prstGeom prst="rect">
            <a:avLst/>
          </a:prstGeom>
          <a:ln>
            <a:solidFill>
              <a:schemeClr val="accent3"/>
            </a:solidFill>
          </a:ln>
        </p:spPr>
      </p:pic>
      <p:sp>
        <p:nvSpPr>
          <p:cNvPr id="20" name="Slide Number Placeholder 1">
            <a:extLst>
              <a:ext uri="{FF2B5EF4-FFF2-40B4-BE49-F238E27FC236}">
                <a16:creationId xmlns:a16="http://schemas.microsoft.com/office/drawing/2014/main" id="{8593F1F1-D73D-50A2-BFC7-43EFF5307827}"/>
              </a:ext>
            </a:extLst>
          </p:cNvPr>
          <p:cNvSpPr>
            <a:spLocks noGrp="1"/>
          </p:cNvSpPr>
          <p:nvPr>
            <p:ph type="sldNum" sz="quarter" idx="33"/>
          </p:nvPr>
        </p:nvSpPr>
        <p:spPr/>
        <p:txBody>
          <a:bodyPr/>
          <a:lstStyle/>
          <a:p>
            <a:fld id="{F18EFF25-22D3-7349-97D6-73D11F9E5B0D}" type="slidenum">
              <a:rPr lang="en-GB" smtClean="0"/>
              <a:pPr/>
              <a:t>9</a:t>
            </a:fld>
            <a:endParaRPr lang="en-GB" dirty="0"/>
          </a:p>
        </p:txBody>
      </p:sp>
      <p:grpSp>
        <p:nvGrpSpPr>
          <p:cNvPr id="15" name="组合 14">
            <a:extLst>
              <a:ext uri="{FF2B5EF4-FFF2-40B4-BE49-F238E27FC236}">
                <a16:creationId xmlns:a16="http://schemas.microsoft.com/office/drawing/2014/main" id="{01249C3D-104F-1B46-D3A9-6D7203856FD3}"/>
              </a:ext>
            </a:extLst>
          </p:cNvPr>
          <p:cNvGrpSpPr/>
          <p:nvPr/>
        </p:nvGrpSpPr>
        <p:grpSpPr>
          <a:xfrm>
            <a:off x="7066983" y="4570296"/>
            <a:ext cx="4429760" cy="718741"/>
            <a:chOff x="6602269" y="4290555"/>
            <a:chExt cx="4429760" cy="718741"/>
          </a:xfrm>
        </p:grpSpPr>
        <p:sp>
          <p:nvSpPr>
            <p:cNvPr id="16" name="Rectangle 19">
              <a:extLst>
                <a:ext uri="{FF2B5EF4-FFF2-40B4-BE49-F238E27FC236}">
                  <a16:creationId xmlns:a16="http://schemas.microsoft.com/office/drawing/2014/main" id="{8D66BDB4-9808-315F-83CF-82BD84F804A9}"/>
                </a:ext>
              </a:extLst>
            </p:cNvPr>
            <p:cNvSpPr/>
            <p:nvPr/>
          </p:nvSpPr>
          <p:spPr>
            <a:xfrm>
              <a:off x="10625820" y="4769534"/>
              <a:ext cx="284874" cy="23976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17" name="TextBox 10">
              <a:extLst>
                <a:ext uri="{FF2B5EF4-FFF2-40B4-BE49-F238E27FC236}">
                  <a16:creationId xmlns:a16="http://schemas.microsoft.com/office/drawing/2014/main" id="{1F345FB7-7364-1C30-1432-9559221D47AA}"/>
                </a:ext>
              </a:extLst>
            </p:cNvPr>
            <p:cNvSpPr txBox="1"/>
            <p:nvPr/>
          </p:nvSpPr>
          <p:spPr>
            <a:xfrm>
              <a:off x="6602269" y="4290555"/>
              <a:ext cx="4429760" cy="338554"/>
            </a:xfrm>
            <a:prstGeom prst="rect">
              <a:avLst/>
            </a:prstGeom>
            <a:solidFill>
              <a:schemeClr val="accent2"/>
            </a:solidFill>
          </p:spPr>
          <p:txBody>
            <a:bodyPr wrap="square" rtlCol="0">
              <a:spAutoFit/>
            </a:bodyPr>
            <a:lstStyle/>
            <a:p>
              <a:pPr lvl="0" algn="ctr" defTabSz="457200">
                <a:defRPr/>
              </a:pPr>
              <a:r>
                <a:rPr lang="zh-CN" altLang="en-US" sz="1600" b="1" dirty="0">
                  <a:solidFill>
                    <a:srgbClr val="FFFFFF"/>
                  </a:solidFill>
                  <a:ea typeface="微软雅黑" panose="020B0503020204020204" pitchFamily="34" charset="-122"/>
                </a:rPr>
                <a:t>被</a:t>
              </a:r>
              <a:r>
                <a:rPr lang="en-US" altLang="zh-CN" sz="1600" b="1" dirty="0">
                  <a:solidFill>
                    <a:srgbClr val="FFFFFF"/>
                  </a:solidFill>
                  <a:ea typeface="微软雅黑" panose="020B0503020204020204" pitchFamily="34" charset="-122"/>
                </a:rPr>
                <a:t>Web of Science</a:t>
              </a:r>
              <a:r>
                <a:rPr lang="zh-CN" altLang="en-US" sz="1600" b="1" dirty="0">
                  <a:solidFill>
                    <a:srgbClr val="FFFFFF"/>
                  </a:solidFill>
                  <a:ea typeface="微软雅黑" panose="020B0503020204020204" pitchFamily="34" charset="-122"/>
                </a:rPr>
                <a:t>核心合集的文献引用的次数</a:t>
              </a:r>
            </a:p>
          </p:txBody>
        </p:sp>
      </p:grpSp>
      <p:grpSp>
        <p:nvGrpSpPr>
          <p:cNvPr id="6" name="组合 5">
            <a:extLst>
              <a:ext uri="{FF2B5EF4-FFF2-40B4-BE49-F238E27FC236}">
                <a16:creationId xmlns:a16="http://schemas.microsoft.com/office/drawing/2014/main" id="{7C9304EA-2837-FC4B-2F9E-B1D424AF4E8C}"/>
              </a:ext>
            </a:extLst>
          </p:cNvPr>
          <p:cNvGrpSpPr/>
          <p:nvPr/>
        </p:nvGrpSpPr>
        <p:grpSpPr>
          <a:xfrm>
            <a:off x="2802740" y="1085237"/>
            <a:ext cx="8694003" cy="3045439"/>
            <a:chOff x="3213809" y="128799"/>
            <a:chExt cx="8694003" cy="3045439"/>
          </a:xfrm>
        </p:grpSpPr>
        <p:pic>
          <p:nvPicPr>
            <p:cNvPr id="7" name="图片 6">
              <a:extLst>
                <a:ext uri="{FF2B5EF4-FFF2-40B4-BE49-F238E27FC236}">
                  <a16:creationId xmlns:a16="http://schemas.microsoft.com/office/drawing/2014/main" id="{20F533E0-4306-0C9A-1ECF-55BAAF9C9EC9}"/>
                </a:ext>
              </a:extLst>
            </p:cNvPr>
            <p:cNvPicPr>
              <a:picLocks noChangeAspect="1"/>
            </p:cNvPicPr>
            <p:nvPr/>
          </p:nvPicPr>
          <p:blipFill>
            <a:blip r:embed="rId4"/>
            <a:srcRect/>
            <a:stretch/>
          </p:blipFill>
          <p:spPr>
            <a:xfrm>
              <a:off x="3213809" y="128799"/>
              <a:ext cx="8694003" cy="3045439"/>
            </a:xfrm>
            <a:prstGeom prst="rect">
              <a:avLst/>
            </a:prstGeom>
            <a:ln>
              <a:solidFill>
                <a:schemeClr val="accent3"/>
              </a:solidFill>
            </a:ln>
          </p:spPr>
        </p:pic>
        <p:sp>
          <p:nvSpPr>
            <p:cNvPr id="8" name="Rectangle 19">
              <a:extLst>
                <a:ext uri="{FF2B5EF4-FFF2-40B4-BE49-F238E27FC236}">
                  <a16:creationId xmlns:a16="http://schemas.microsoft.com/office/drawing/2014/main" id="{91BDBC3A-836B-7A56-2026-5D51AA997CB5}"/>
                </a:ext>
              </a:extLst>
            </p:cNvPr>
            <p:cNvSpPr/>
            <p:nvPr/>
          </p:nvSpPr>
          <p:spPr>
            <a:xfrm>
              <a:off x="4007179" y="924135"/>
              <a:ext cx="1080129" cy="32150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grpSp>
      <p:sp>
        <p:nvSpPr>
          <p:cNvPr id="3" name="文本框 2">
            <a:extLst>
              <a:ext uri="{FF2B5EF4-FFF2-40B4-BE49-F238E27FC236}">
                <a16:creationId xmlns:a16="http://schemas.microsoft.com/office/drawing/2014/main" id="{6F2C6CB4-2828-A301-AB87-D404A83D495F}"/>
              </a:ext>
            </a:extLst>
          </p:cNvPr>
          <p:cNvSpPr txBox="1"/>
          <p:nvPr/>
        </p:nvSpPr>
        <p:spPr>
          <a:xfrm>
            <a:off x="721949" y="555150"/>
            <a:ext cx="7055264" cy="400110"/>
          </a:xfrm>
          <a:prstGeom prst="rect">
            <a:avLst/>
          </a:prstGeom>
          <a:noFill/>
        </p:spPr>
        <p:txBody>
          <a:bodyPr wrap="square" rtlCol="0">
            <a:spAutoFit/>
          </a:bodyPr>
          <a:lstStyle/>
          <a:p>
            <a:r>
              <a:rPr lang="zh-CN" altLang="en-US" sz="2000" b="1" dirty="0">
                <a:ea typeface="微软雅黑" panose="020B0503020204020204" pitchFamily="34" charset="-122"/>
                <a:cs typeface="Arial" panose="020B0604020202020204" pitchFamily="34" charset="0"/>
              </a:rPr>
              <a:t>“非</a:t>
            </a:r>
            <a:r>
              <a:rPr lang="en-US" altLang="zh-CN" sz="2000" b="1" dirty="0">
                <a:ea typeface="微软雅黑" panose="020B0503020204020204" pitchFamily="34" charset="-122"/>
                <a:cs typeface="Arial" panose="020B0604020202020204" pitchFamily="34" charset="0"/>
              </a:rPr>
              <a:t>SCIE</a:t>
            </a:r>
            <a:r>
              <a:rPr lang="zh-CN" altLang="en-US" sz="2000" b="1" dirty="0">
                <a:ea typeface="微软雅黑" panose="020B0503020204020204" pitchFamily="34" charset="-122"/>
                <a:cs typeface="Arial" panose="020B0604020202020204" pitchFamily="34" charset="0"/>
              </a:rPr>
              <a:t>论文”被</a:t>
            </a:r>
            <a:r>
              <a:rPr lang="en-US" altLang="zh-CN" sz="2000" b="1" dirty="0">
                <a:ea typeface="微软雅黑" panose="020B0503020204020204" pitchFamily="34" charset="-122"/>
                <a:cs typeface="Arial" panose="020B0604020202020204" pitchFamily="34" charset="0"/>
              </a:rPr>
              <a:t>Web of Science</a:t>
            </a:r>
            <a:r>
              <a:rPr lang="zh-CN" altLang="en-US" sz="2000" b="1" dirty="0">
                <a:ea typeface="微软雅黑" panose="020B0503020204020204" pitchFamily="34" charset="-122"/>
                <a:cs typeface="Arial" panose="020B0604020202020204" pitchFamily="34" charset="0"/>
              </a:rPr>
              <a:t>核心合集的文献所引用</a:t>
            </a:r>
          </a:p>
        </p:txBody>
      </p:sp>
    </p:spTree>
    <p:extLst>
      <p:ext uri="{BB962C8B-B14F-4D97-AF65-F5344CB8AC3E}">
        <p14:creationId xmlns:p14="http://schemas.microsoft.com/office/powerpoint/2010/main" val="23054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heme/theme1.xml><?xml version="1.0" encoding="utf-8"?>
<a:theme xmlns:a="http://schemas.openxmlformats.org/drawingml/2006/main" name="Cover Option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C4F050CE-6971-46E5-A806-00C0AD15CD30}"/>
    </a:ext>
  </a:extLst>
</a:theme>
</file>

<file path=ppt/theme/theme10.xml><?xml version="1.0" encoding="utf-8"?>
<a:theme xmlns:a="http://schemas.openxmlformats.org/drawingml/2006/main" name="Team Slide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5C529516-D16E-449A-AE5E-8156B4FE0606}"/>
    </a:ext>
  </a:extLst>
</a:theme>
</file>

<file path=ppt/theme/theme11.xml><?xml version="1.0" encoding="utf-8"?>
<a:theme xmlns:a="http://schemas.openxmlformats.org/drawingml/2006/main" name="World Map">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89756F21-2083-431E-BDFF-8CB8D2187B5E}"/>
    </a:ext>
  </a:extLst>
</a:theme>
</file>

<file path=ppt/theme/theme12.xml><?xml version="1.0" encoding="utf-8"?>
<a:theme xmlns:a="http://schemas.openxmlformats.org/drawingml/2006/main" name="Impact Statement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9CFD3768-C40B-4760-8660-2C8DC8F40065}"/>
    </a:ext>
  </a:extLst>
</a:theme>
</file>

<file path=ppt/theme/theme13.xml><?xml version="1.0" encoding="utf-8"?>
<a:theme xmlns:a="http://schemas.openxmlformats.org/drawingml/2006/main" name="Custom Blank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D77FAFC9-A575-44F5-AC74-C65EEC3783FF}"/>
    </a:ext>
  </a:extLst>
</a:theme>
</file>

<file path=ppt/theme/theme14.xml><?xml version="1.0" encoding="utf-8"?>
<a:theme xmlns:a="http://schemas.openxmlformats.org/drawingml/2006/main" name="Thank You / Close">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0F29F237-5482-4FCE-90E9-879950CB5FB4}"/>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AE87B080-907E-4B1B-BA78-965FEE35C9F5}"/>
    </a:ext>
  </a:extLst>
</a:theme>
</file>

<file path=ppt/theme/theme3.xml><?xml version="1.0" encoding="utf-8"?>
<a:theme xmlns:a="http://schemas.openxmlformats.org/drawingml/2006/main" name="Section Divider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1D5A840E-8B79-4ACA-BA46-8AEFE1F32347}"/>
    </a:ext>
  </a:extLst>
</a:theme>
</file>

<file path=ppt/theme/theme4.xml><?xml version="1.0" encoding="utf-8"?>
<a:theme xmlns:a="http://schemas.openxmlformats.org/drawingml/2006/main" name="Text Only">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3558874B-907E-410C-934B-09EF06D22C44}"/>
    </a:ext>
  </a:extLst>
</a:theme>
</file>

<file path=ppt/theme/theme5.xml><?xml version="1.0" encoding="utf-8"?>
<a:theme xmlns:a="http://schemas.openxmlformats.org/drawingml/2006/main" name="Text and Imagery">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D8CC0466-FE2D-47CF-BE52-D7E3E38507F6}"/>
    </a:ext>
  </a:extLst>
</a:theme>
</file>

<file path=ppt/theme/theme6.xml><?xml version="1.0" encoding="utf-8"?>
<a:theme xmlns:a="http://schemas.openxmlformats.org/drawingml/2006/main" name="Charts and Table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4D71BDB5-F1F9-4895-818B-5AFF4AC60D28}"/>
    </a:ext>
  </a:extLst>
</a:theme>
</file>

<file path=ppt/theme/theme7.xml><?xml version="1.0" encoding="utf-8"?>
<a:theme xmlns:a="http://schemas.openxmlformats.org/drawingml/2006/main" name="Quote Slide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C5D75DB8-DE2A-476C-82E4-F69830218204}"/>
    </a:ext>
  </a:extLst>
</a:theme>
</file>

<file path=ppt/theme/theme8.xml><?xml version="1.0" encoding="utf-8"?>
<a:theme xmlns:a="http://schemas.openxmlformats.org/drawingml/2006/main" name="Icon Slide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CEB04408-1071-4C2A-822A-F25A81797859}"/>
    </a:ext>
  </a:extLst>
</a:theme>
</file>

<file path=ppt/theme/theme9.xml><?xml version="1.0" encoding="utf-8"?>
<a:theme xmlns:a="http://schemas.openxmlformats.org/drawingml/2006/main" name="Devices / Screengrabs">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2022_INTERNAL_V5.potx" id="{AC4AACAF-DC1A-453B-A4ED-D789C17434B8}" vid="{BA5CDCC9-BC07-40D3-AA38-04137FCCE99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4bf50d36-b4d6-4447-95ee-bf5963295ffe" xsi:nil="true"/>
    <TaxCatchAll xmlns="5650b790-60e1-4432-809b-777e6a0c1b74" xsi:nil="true"/>
    <After_x0020_Effects xmlns="4bf50d36-b4d6-4447-95ee-bf5963295ffe" xsi:nil="true"/>
    <lcf76f155ced4ddcb4097134ff3c332f xmlns="4bf50d36-b4d6-4447-95ee-bf5963295ff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8FB48B65561241B9301ACF99A62021" ma:contentTypeVersion="20" ma:contentTypeDescription="Create a new document." ma:contentTypeScope="" ma:versionID="29110a295b121817f0f077e3e65fe054">
  <xsd:schema xmlns:xsd="http://www.w3.org/2001/XMLSchema" xmlns:xs="http://www.w3.org/2001/XMLSchema" xmlns:p="http://schemas.microsoft.com/office/2006/metadata/properties" xmlns:ns2="4bf50d36-b4d6-4447-95ee-bf5963295ffe" xmlns:ns3="5650b790-60e1-4432-809b-777e6a0c1b74" targetNamespace="http://schemas.microsoft.com/office/2006/metadata/properties" ma:root="true" ma:fieldsID="2d63f1b7888f31bcb739379c651df30b" ns2:_="" ns3:_="">
    <xsd:import namespace="4bf50d36-b4d6-4447-95ee-bf5963295ffe"/>
    <xsd:import namespace="5650b790-60e1-4432-809b-777e6a0c1b7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After_x0020_Effec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50d36-b4d6-4447-95ee-bf5963295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After_x0020_Effects" ma:index="22" nillable="true" ma:displayName="After Effects" ma:format="Dropdown" ma:internalName="After_x0020_Effect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e084ccc-2bc5-4e53-91c7-70b19b8057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650b790-60e1-4432-809b-777e6a0c1b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9876240-76f6-4cdb-ab75-39d7353a1cf6}" ma:internalName="TaxCatchAll" ma:showField="CatchAllData" ma:web="5650b790-60e1-4432-809b-777e6a0c1b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982C50-B1D5-457E-AAAA-350C5DF234D0}">
  <ds:schemaRefs>
    <ds:schemaRef ds:uri="http://schemas.openxmlformats.org/package/2006/metadata/core-properties"/>
    <ds:schemaRef ds:uri="http://schemas.microsoft.com/office/2006/documentManagement/types"/>
    <ds:schemaRef ds:uri="5650b790-60e1-4432-809b-777e6a0c1b74"/>
    <ds:schemaRef ds:uri="http://purl.org/dc/terms/"/>
    <ds:schemaRef ds:uri="http://purl.org/dc/elements/1.1/"/>
    <ds:schemaRef ds:uri="http://www.w3.org/XML/1998/namespace"/>
    <ds:schemaRef ds:uri="http://schemas.microsoft.com/office/infopath/2007/PartnerControls"/>
    <ds:schemaRef ds:uri="http://purl.org/dc/dcmitype/"/>
    <ds:schemaRef ds:uri="4bf50d36-b4d6-4447-95ee-bf5963295ffe"/>
    <ds:schemaRef ds:uri="http://schemas.microsoft.com/office/2006/metadata/properties"/>
  </ds:schemaRefs>
</ds:datastoreItem>
</file>

<file path=customXml/itemProps2.xml><?xml version="1.0" encoding="utf-8"?>
<ds:datastoreItem xmlns:ds="http://schemas.openxmlformats.org/officeDocument/2006/customXml" ds:itemID="{6595F44D-E987-4E01-8A64-E60FD1FA48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50d36-b4d6-4447-95ee-bf5963295ffe"/>
    <ds:schemaRef ds:uri="5650b790-60e1-4432-809b-777e6a0c1b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463EF5-2958-4F31-A54B-6CAED17FDF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河北地质大学 20230313</Template>
  <TotalTime>1747</TotalTime>
  <Words>3476</Words>
  <Application>Microsoft Office PowerPoint</Application>
  <PresentationFormat>宽屏</PresentationFormat>
  <Paragraphs>566</Paragraphs>
  <Slides>85</Slides>
  <Notes>0</Notes>
  <HiddenSlides>0</HiddenSlides>
  <MMClips>0</MMClips>
  <ScaleCrop>false</ScaleCrop>
  <HeadingPairs>
    <vt:vector size="6" baseType="variant">
      <vt:variant>
        <vt:lpstr>已用的字体</vt:lpstr>
      </vt:variant>
      <vt:variant>
        <vt:i4>9</vt:i4>
      </vt:variant>
      <vt:variant>
        <vt:lpstr>主题</vt:lpstr>
      </vt:variant>
      <vt:variant>
        <vt:i4>14</vt:i4>
      </vt:variant>
      <vt:variant>
        <vt:lpstr>幻灯片标题</vt:lpstr>
      </vt:variant>
      <vt:variant>
        <vt:i4>85</vt:i4>
      </vt:variant>
    </vt:vector>
  </HeadingPairs>
  <TitlesOfParts>
    <vt:vector size="108" baseType="lpstr">
      <vt:lpstr>.AppleSystemUIFont</vt:lpstr>
      <vt:lpstr>Calibri Regular</vt:lpstr>
      <vt:lpstr>Microsoft YaHei</vt:lpstr>
      <vt:lpstr>Microsoft YaHei</vt:lpstr>
      <vt:lpstr>Arial</vt:lpstr>
      <vt:lpstr>Calibri</vt:lpstr>
      <vt:lpstr>Calibri Bold</vt:lpstr>
      <vt:lpstr>Segoe UI</vt:lpstr>
      <vt:lpstr>Wingdings</vt:lpstr>
      <vt:lpstr>Cover Options</vt:lpstr>
      <vt:lpstr>Agenda</vt:lpstr>
      <vt:lpstr>Section Dividers</vt:lpstr>
      <vt:lpstr>Text Only</vt:lpstr>
      <vt:lpstr>Text and Imagery</vt:lpstr>
      <vt:lpstr>Charts and Tables</vt:lpstr>
      <vt:lpstr>Quote Slides</vt:lpstr>
      <vt:lpstr>Icon Slides</vt:lpstr>
      <vt:lpstr>Devices / Screengrabs</vt:lpstr>
      <vt:lpstr>Team Slides</vt:lpstr>
      <vt:lpstr>World Map</vt:lpstr>
      <vt:lpstr>Impact Statements</vt:lpstr>
      <vt:lpstr>Custom Blanks</vt:lpstr>
      <vt:lpstr>Thank You / Close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Tiana Xie</dc:creator>
  <cp:keywords/>
  <dc:description/>
  <cp:lastModifiedBy>Tiana Xie</cp:lastModifiedBy>
  <cp:revision>225</cp:revision>
  <cp:lastPrinted>2022-08-18T06:31:43Z</cp:lastPrinted>
  <dcterms:created xsi:type="dcterms:W3CDTF">2023-03-13T07:46:12Z</dcterms:created>
  <dcterms:modified xsi:type="dcterms:W3CDTF">2023-10-10T07:21:45Z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0x0101003D8FB48B65561241B9301ACF99A62021</vt:lpwstr>
  </property>
  <property fmtid="{D5CDD505-2E9C-101B-9397-08002B2CF9AE}" pid="3" name="MediaServiceImageTags">
    <vt:lpwstr/>
  </property>
</Properties>
</file>